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57" r:id="rId4"/>
    <p:sldId id="259" r:id="rId5"/>
    <p:sldId id="261" r:id="rId6"/>
    <p:sldId id="268" r:id="rId7"/>
    <p:sldId id="262" r:id="rId8"/>
    <p:sldId id="264" r:id="rId9"/>
    <p:sldId id="263" r:id="rId10"/>
    <p:sldId id="269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066E-5EC1-44E5-11AD-F80FBCB5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D005B-6303-59FE-9C39-A1841913B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6B88-AA87-A094-A92A-D41BC5A7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44F0-9CBA-B635-E1E0-4B6F7B66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5F5E-BF15-E25D-ADE8-6F5A5BE8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19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1E1-B498-F2BC-9730-EBD932F7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B3DA7-5E59-9538-063C-49F113B7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8343-046E-BE56-14F1-CCE214F6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6DB2-19BE-E8F2-E3DB-C88FC825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B8E02-4FD7-886B-E7E2-AE1A1B9C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25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F3D13-23FB-9191-77C2-E393DC571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87443-05A8-AC74-8597-19074E8FF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FD2B-7B64-AC46-3AD6-B974AA36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7395-FB20-0179-2981-6800C5EB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1CD9-7F44-C061-8012-4EA133C8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53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5251-10BC-00BE-3566-C5DE3824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49FE-D60E-0DAE-F2DC-E0E9365B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659D-6F7C-1736-2B52-CED41AD7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9820-6FB7-C971-A28B-3B38E21D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5CBC-5AF1-98C6-960C-88F1109F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43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D341-893A-EA41-E115-EDF276D4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1501-B8A5-43B2-38DB-E6F9B89F9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E1E9-85DE-2D7F-38FB-390BF6B6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51B8-8B8C-4D78-2CDC-A5CF076D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9C8E-53FF-2332-2268-F299BEA5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50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49BA-2ECD-702A-9FEE-AC62DB03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8504-E341-4844-D20C-4DF4DF492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0075-F41B-E1EF-45C1-6B8A355D9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457CE-82F4-5D72-EBBA-72E23D91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023B-91FB-25C5-A945-4998D174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17E8-05BD-5793-6638-E637FB9B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67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EB0F-3A19-73FE-D8AC-7588E440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6843-F123-3CAC-962E-1A8EF966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1385F-124D-6443-C11F-D04C8EAA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59EBC-8F5B-3446-EFB3-AF1A5B85C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B016F-90E2-7505-9554-D2972BA08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C71A-DDD5-2CCD-4A42-789F24FF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FDC33-0E68-5B93-5EB4-D0D4B46D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3AEFA-E846-644E-088D-6912A84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30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454-2267-25AA-4125-E6E57A9A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C7DFA-CB8F-0DAB-9D67-261D83A2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D7BC-127C-E1CE-556F-AD5BD2CC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BF169-0623-0B7C-8874-8253976E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28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15BEF-996D-6BC6-185B-28CF4BAD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0189A-2588-F0B2-E681-06DD6CCC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1176-CA09-9BAF-AFF1-82968169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10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4A9-2129-7265-3E84-F5ACBCE6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EBFB-E10C-405A-3828-45D8801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A6366-3EAC-224B-D8FA-BEA06A96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D1704-987E-8411-308B-D83EF680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3580-9125-AAE6-766C-1C3190C0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7EBD-AEA3-5900-2964-70C9A5BD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76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8ABB-9381-3A34-E11E-31258C31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62C68-3FCC-59E3-9F8A-9903FBBC8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3AB03-8F59-4095-C160-27D65142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AE405-DAF1-93AE-4F8C-AFBEBEAD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85DFF-6D6E-2C67-7435-7B3B7FAA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102E9-84E6-18B0-F42B-1B910B44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54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EABB0-2E2C-F175-1ADD-BDA66BE2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543D2-BF63-C045-72FE-F86E40C8C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174E-7909-6766-5FF3-3E512A0E2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5780-1B32-4D96-AEA0-4FD6BECA3DC3}" type="datetimeFigureOut">
              <a:rPr lang="en-SG" smtClean="0"/>
              <a:t>10/12/2022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15D12-3071-2486-7C57-D51D9888F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D2D3-5319-1F3C-DD61-A43829D69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B9E7-EB31-47AA-814D-3EE2BCB6C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47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etheory.net/home" TargetMode="External"/><Relationship Id="rId7" Type="http://schemas.openxmlformats.org/officeDocument/2006/relationships/hyperlink" Target="https://hackernoon.com/21-best-developer-portfolio-examples-p61j31wi" TargetMode="External"/><Relationship Id="rId2" Type="http://schemas.openxmlformats.org/officeDocument/2006/relationships/hyperlink" Target="https://www.freecodecamp.org/news/15-web-developer-portfolios-to-inspire-you-137fb1743ca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ferati.me/portfolio?ref=hackernoon.com" TargetMode="External"/><Relationship Id="rId5" Type="http://schemas.openxmlformats.org/officeDocument/2006/relationships/hyperlink" Target="https://www.danielfischer.com/" TargetMode="External"/><Relationship Id="rId4" Type="http://schemas.openxmlformats.org/officeDocument/2006/relationships/hyperlink" Target="https://mattfarley.c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7D1-0320-F316-674A-A12A7C1B6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07D2-5D1D-71B4-1145-9E9585D93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9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7D1-0320-F316-674A-A12A7C1B6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Look &amp; Feel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07D2-5D1D-71B4-1145-9E9585D93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214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95473EB-1448-5672-5C8B-654BC6A80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51" y="970625"/>
            <a:ext cx="70675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7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67EDDE-9283-45F4-1750-F803C5AEDB05}"/>
              </a:ext>
            </a:extLst>
          </p:cNvPr>
          <p:cNvSpPr txBox="1"/>
          <p:nvPr/>
        </p:nvSpPr>
        <p:spPr>
          <a:xfrm>
            <a:off x="517124" y="533529"/>
            <a:ext cx="60945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https://www.freecodecamp.org/news/15-web-developer-portfolios-to-inspire-you-137fb1743cae/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3"/>
              </a:rPr>
              <a:t>https://activetheory.net/home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4"/>
              </a:rPr>
              <a:t>https://mattfarley.ca/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5"/>
              </a:rPr>
              <a:t>https://www.danielfischer.com/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6"/>
              </a:rPr>
              <a:t>https://caferati.me/portfolio?ref=hackernoon.com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7"/>
              </a:rPr>
              <a:t>https://hackernoon.com/21-best-developer-portfolio-examples-p61j31wi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0B750-A67D-B1DC-1018-948AD79CE3CB}"/>
              </a:ext>
            </a:extLst>
          </p:cNvPr>
          <p:cNvSpPr txBox="1"/>
          <p:nvPr/>
        </p:nvSpPr>
        <p:spPr>
          <a:xfrm>
            <a:off x="588145" y="48534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https://colorhunt.co/palette/00abb33c4048b2b2b2eaeaea</a:t>
            </a:r>
          </a:p>
        </p:txBody>
      </p:sp>
    </p:spTree>
    <p:extLst>
      <p:ext uri="{BB962C8B-B14F-4D97-AF65-F5344CB8AC3E}">
        <p14:creationId xmlns:p14="http://schemas.microsoft.com/office/powerpoint/2010/main" val="220153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2CB498-6763-523A-34D7-7C3485B91412}"/>
              </a:ext>
            </a:extLst>
          </p:cNvPr>
          <p:cNvSpPr txBox="1"/>
          <p:nvPr/>
        </p:nvSpPr>
        <p:spPr>
          <a:xfrm>
            <a:off x="3826276" y="3231471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>
                <a:solidFill>
                  <a:schemeClr val="accent3">
                    <a:lumMod val="75000"/>
                  </a:schemeClr>
                </a:solidFill>
                <a:latin typeface="Flamenco" panose="02000000000000000000" pitchFamily="2" charset="0"/>
              </a:rPr>
              <a:t>Joel Fong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D3260-EB61-CDC7-3A26-6FA8611A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49" y="1775532"/>
            <a:ext cx="5901701" cy="37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7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5FF2-E62C-D5C3-BB04-B0CC5A33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" y="128098"/>
            <a:ext cx="5901701" cy="379649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EED2C21-76F7-AD27-3791-0D9D279E3048}"/>
              </a:ext>
            </a:extLst>
          </p:cNvPr>
          <p:cNvGrpSpPr/>
          <p:nvPr/>
        </p:nvGrpSpPr>
        <p:grpSpPr>
          <a:xfrm>
            <a:off x="7830720" y="2896360"/>
            <a:ext cx="2192784" cy="2455855"/>
            <a:chOff x="7918882" y="2026348"/>
            <a:chExt cx="2192784" cy="24558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9B89BF-8E7E-4AEA-7A9F-7B05B92D4969}"/>
                </a:ext>
              </a:extLst>
            </p:cNvPr>
            <p:cNvSpPr txBox="1"/>
            <p:nvPr/>
          </p:nvSpPr>
          <p:spPr>
            <a:xfrm>
              <a:off x="8211141" y="3835872"/>
              <a:ext cx="18213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3600" b="1" dirty="0">
                  <a:solidFill>
                    <a:schemeClr val="bg2">
                      <a:lumMod val="25000"/>
                    </a:schemeClr>
                  </a:solidFill>
                  <a:latin typeface="Flamenco" panose="02000000000000000000" pitchFamily="2" charset="0"/>
                </a:rPr>
                <a:t>Joel Fong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6D679B-A581-7258-3F25-4E8AE1DA6D52}"/>
                </a:ext>
              </a:extLst>
            </p:cNvPr>
            <p:cNvGrpSpPr/>
            <p:nvPr/>
          </p:nvGrpSpPr>
          <p:grpSpPr>
            <a:xfrm>
              <a:off x="7918882" y="2026348"/>
              <a:ext cx="2192784" cy="1632732"/>
              <a:chOff x="7918882" y="2026348"/>
              <a:chExt cx="2192784" cy="163273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9F819CE-6E5A-0300-FD8E-115C790D9B8E}"/>
                  </a:ext>
                </a:extLst>
              </p:cNvPr>
              <p:cNvSpPr/>
              <p:nvPr/>
            </p:nvSpPr>
            <p:spPr>
              <a:xfrm>
                <a:off x="7918882" y="2026348"/>
                <a:ext cx="2192784" cy="1340528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9833531-F366-3D7E-B108-9E5C57452CC9}"/>
                  </a:ext>
                </a:extLst>
              </p:cNvPr>
              <p:cNvGrpSpPr/>
              <p:nvPr/>
            </p:nvGrpSpPr>
            <p:grpSpPr>
              <a:xfrm>
                <a:off x="8694198" y="3355759"/>
                <a:ext cx="642152" cy="303321"/>
                <a:chOff x="8637973" y="3355759"/>
                <a:chExt cx="642152" cy="30332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71A2D4DA-09AD-D345-CB84-DDC525926409}"/>
                    </a:ext>
                  </a:extLst>
                </p:cNvPr>
                <p:cNvGrpSpPr/>
                <p:nvPr/>
              </p:nvGrpSpPr>
              <p:grpSpPr>
                <a:xfrm>
                  <a:off x="8816267" y="3355759"/>
                  <a:ext cx="285565" cy="284086"/>
                  <a:chOff x="8780016" y="3355759"/>
                  <a:chExt cx="285565" cy="284086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F40EE19-ED2E-F970-B760-6C587FCCB8F1}"/>
                      </a:ext>
                    </a:extLst>
                  </p:cNvPr>
                  <p:cNvCxnSpPr/>
                  <p:nvPr/>
                </p:nvCxnSpPr>
                <p:spPr>
                  <a:xfrm>
                    <a:off x="8780016" y="3355759"/>
                    <a:ext cx="0" cy="284086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9A9DB762-C908-7EC9-F371-5D58FDCF4ED4}"/>
                      </a:ext>
                    </a:extLst>
                  </p:cNvPr>
                  <p:cNvCxnSpPr/>
                  <p:nvPr/>
                </p:nvCxnSpPr>
                <p:spPr>
                  <a:xfrm>
                    <a:off x="9065581" y="3355759"/>
                    <a:ext cx="0" cy="284086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C3DB146-A0D3-C9E7-8D75-D5C6DE3350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7973" y="3659080"/>
                  <a:ext cx="642152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F770A4-7097-0468-7DF6-7892AE15F97A}"/>
                  </a:ext>
                </a:extLst>
              </p:cNvPr>
              <p:cNvSpPr txBox="1"/>
              <p:nvPr/>
            </p:nvSpPr>
            <p:spPr>
              <a:xfrm>
                <a:off x="8228039" y="2188781"/>
                <a:ext cx="157447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6000" dirty="0">
                    <a:solidFill>
                      <a:schemeClr val="bg2">
                        <a:lumMod val="25000"/>
                      </a:schemeClr>
                    </a:solidFill>
                    <a:latin typeface="Flamenco" panose="02000000000000000000" pitchFamily="2" charset="0"/>
                  </a:rPr>
                  <a:t>&lt; / &gt;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CF5233-9DCB-0A15-7070-909BB00E4359}"/>
              </a:ext>
            </a:extLst>
          </p:cNvPr>
          <p:cNvSpPr txBox="1"/>
          <p:nvPr/>
        </p:nvSpPr>
        <p:spPr>
          <a:xfrm>
            <a:off x="8389398" y="183767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1125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54E44E4-3612-BEA2-3EF7-DD8535F88AD1}"/>
              </a:ext>
            </a:extLst>
          </p:cNvPr>
          <p:cNvGrpSpPr/>
          <p:nvPr/>
        </p:nvGrpSpPr>
        <p:grpSpPr>
          <a:xfrm>
            <a:off x="1811045" y="1733385"/>
            <a:ext cx="2192784" cy="2455855"/>
            <a:chOff x="7918882" y="2026348"/>
            <a:chExt cx="2192784" cy="24558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2CB498-6763-523A-34D7-7C3485B91412}"/>
                </a:ext>
              </a:extLst>
            </p:cNvPr>
            <p:cNvSpPr txBox="1"/>
            <p:nvPr/>
          </p:nvSpPr>
          <p:spPr>
            <a:xfrm>
              <a:off x="8211141" y="3835872"/>
              <a:ext cx="18213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3600" b="1" dirty="0">
                  <a:solidFill>
                    <a:schemeClr val="bg2">
                      <a:lumMod val="25000"/>
                    </a:schemeClr>
                  </a:solidFill>
                  <a:latin typeface="Flamenco" panose="02000000000000000000" pitchFamily="2" charset="0"/>
                </a:rPr>
                <a:t>Joel Fong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A8DC646-FA74-3FE6-63F9-B69DE327D7A7}"/>
                </a:ext>
              </a:extLst>
            </p:cNvPr>
            <p:cNvGrpSpPr/>
            <p:nvPr/>
          </p:nvGrpSpPr>
          <p:grpSpPr>
            <a:xfrm>
              <a:off x="7918882" y="2026348"/>
              <a:ext cx="2192784" cy="1632732"/>
              <a:chOff x="7918882" y="2026348"/>
              <a:chExt cx="2192784" cy="163273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23B497D-1CE8-7C9C-4583-879BD8F3CB35}"/>
                  </a:ext>
                </a:extLst>
              </p:cNvPr>
              <p:cNvSpPr/>
              <p:nvPr/>
            </p:nvSpPr>
            <p:spPr>
              <a:xfrm>
                <a:off x="7918882" y="2026348"/>
                <a:ext cx="2192784" cy="1340528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C468A97-17D8-2A31-F8F2-E6123AD54999}"/>
                  </a:ext>
                </a:extLst>
              </p:cNvPr>
              <p:cNvGrpSpPr/>
              <p:nvPr/>
            </p:nvGrpSpPr>
            <p:grpSpPr>
              <a:xfrm>
                <a:off x="8694198" y="3355759"/>
                <a:ext cx="642152" cy="303321"/>
                <a:chOff x="8637973" y="3355759"/>
                <a:chExt cx="642152" cy="303321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27A608F-CD65-E827-B43F-69E900B7DB94}"/>
                    </a:ext>
                  </a:extLst>
                </p:cNvPr>
                <p:cNvGrpSpPr/>
                <p:nvPr/>
              </p:nvGrpSpPr>
              <p:grpSpPr>
                <a:xfrm>
                  <a:off x="8816267" y="3355759"/>
                  <a:ext cx="285565" cy="284086"/>
                  <a:chOff x="8780016" y="3355759"/>
                  <a:chExt cx="285565" cy="284086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AE13478-955F-A399-7CEA-EA732DA0C29B}"/>
                      </a:ext>
                    </a:extLst>
                  </p:cNvPr>
                  <p:cNvCxnSpPr/>
                  <p:nvPr/>
                </p:nvCxnSpPr>
                <p:spPr>
                  <a:xfrm>
                    <a:off x="8780016" y="3355759"/>
                    <a:ext cx="0" cy="284086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A84FE90-23D4-440F-5BB9-ED3B31F77D4F}"/>
                      </a:ext>
                    </a:extLst>
                  </p:cNvPr>
                  <p:cNvCxnSpPr/>
                  <p:nvPr/>
                </p:nvCxnSpPr>
                <p:spPr>
                  <a:xfrm>
                    <a:off x="9065581" y="3355759"/>
                    <a:ext cx="0" cy="284086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D88AE53-7F6A-F3FF-1488-9A45D5B6D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7973" y="3659080"/>
                  <a:ext cx="642152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3A7C13-C92C-2155-8D2B-61C7FE060F2A}"/>
                  </a:ext>
                </a:extLst>
              </p:cNvPr>
              <p:cNvSpPr txBox="1"/>
              <p:nvPr/>
            </p:nvSpPr>
            <p:spPr>
              <a:xfrm>
                <a:off x="8228039" y="2188781"/>
                <a:ext cx="157447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6000" dirty="0">
                    <a:solidFill>
                      <a:schemeClr val="bg2">
                        <a:lumMod val="25000"/>
                      </a:schemeClr>
                    </a:solidFill>
                    <a:latin typeface="Flamenco" panose="02000000000000000000" pitchFamily="2" charset="0"/>
                  </a:rPr>
                  <a:t>&lt; / &gt;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16C5BF-84D2-CBF8-33C6-331C618EEF74}"/>
              </a:ext>
            </a:extLst>
          </p:cNvPr>
          <p:cNvGrpSpPr/>
          <p:nvPr/>
        </p:nvGrpSpPr>
        <p:grpSpPr>
          <a:xfrm>
            <a:off x="6764784" y="1526959"/>
            <a:ext cx="2974018" cy="2974018"/>
            <a:chOff x="6764784" y="1526959"/>
            <a:chExt cx="2974018" cy="29740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33DDC-D5EF-C3B9-805E-73F495DFCFC5}"/>
                </a:ext>
              </a:extLst>
            </p:cNvPr>
            <p:cNvGrpSpPr/>
            <p:nvPr/>
          </p:nvGrpSpPr>
          <p:grpSpPr>
            <a:xfrm>
              <a:off x="7155401" y="2197602"/>
              <a:ext cx="2192784" cy="1632732"/>
              <a:chOff x="7918882" y="2026348"/>
              <a:chExt cx="2192784" cy="163273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A30A15B-3657-DA57-AA01-03784A8863F8}"/>
                  </a:ext>
                </a:extLst>
              </p:cNvPr>
              <p:cNvSpPr/>
              <p:nvPr/>
            </p:nvSpPr>
            <p:spPr>
              <a:xfrm>
                <a:off x="7918882" y="2026348"/>
                <a:ext cx="2192784" cy="1340528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E4CF438-98AD-08CD-E2D0-E201EDB5C172}"/>
                  </a:ext>
                </a:extLst>
              </p:cNvPr>
              <p:cNvGrpSpPr/>
              <p:nvPr/>
            </p:nvGrpSpPr>
            <p:grpSpPr>
              <a:xfrm>
                <a:off x="8694198" y="3355759"/>
                <a:ext cx="642152" cy="303321"/>
                <a:chOff x="8637973" y="3355759"/>
                <a:chExt cx="642152" cy="303321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81492D3-1DF7-C5AB-1568-3B846022DAD8}"/>
                    </a:ext>
                  </a:extLst>
                </p:cNvPr>
                <p:cNvGrpSpPr/>
                <p:nvPr/>
              </p:nvGrpSpPr>
              <p:grpSpPr>
                <a:xfrm>
                  <a:off x="8816267" y="3355759"/>
                  <a:ext cx="285565" cy="284086"/>
                  <a:chOff x="8780016" y="3355759"/>
                  <a:chExt cx="285565" cy="284086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F0AFD29-0F2F-17BF-31B2-4649B17FA718}"/>
                      </a:ext>
                    </a:extLst>
                  </p:cNvPr>
                  <p:cNvCxnSpPr/>
                  <p:nvPr/>
                </p:nvCxnSpPr>
                <p:spPr>
                  <a:xfrm>
                    <a:off x="8780016" y="3355759"/>
                    <a:ext cx="0" cy="284086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7C335D1F-137F-4D74-D240-D6757C554B24}"/>
                      </a:ext>
                    </a:extLst>
                  </p:cNvPr>
                  <p:cNvCxnSpPr/>
                  <p:nvPr/>
                </p:nvCxnSpPr>
                <p:spPr>
                  <a:xfrm>
                    <a:off x="9065581" y="3355759"/>
                    <a:ext cx="0" cy="284086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CF6121C-F05E-72B6-D359-4342A35A65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7973" y="3659080"/>
                  <a:ext cx="642152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BD0087-089E-7514-30E8-A2FAD9A4B00C}"/>
                  </a:ext>
                </a:extLst>
              </p:cNvPr>
              <p:cNvSpPr txBox="1"/>
              <p:nvPr/>
            </p:nvSpPr>
            <p:spPr>
              <a:xfrm>
                <a:off x="8228039" y="2188781"/>
                <a:ext cx="157447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6000" dirty="0">
                    <a:solidFill>
                      <a:schemeClr val="bg2">
                        <a:lumMod val="25000"/>
                      </a:schemeClr>
                    </a:solidFill>
                    <a:latin typeface="Flamenco" panose="02000000000000000000" pitchFamily="2" charset="0"/>
                  </a:rPr>
                  <a:t>&lt; / &gt;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8FFC71-E57F-6C4E-165F-260C9DEA809A}"/>
                </a:ext>
              </a:extLst>
            </p:cNvPr>
            <p:cNvSpPr/>
            <p:nvPr/>
          </p:nvSpPr>
          <p:spPr>
            <a:xfrm>
              <a:off x="6764784" y="1526959"/>
              <a:ext cx="2974018" cy="2974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792B9EA-B6AF-A68F-4876-6BF813AB9F16}"/>
              </a:ext>
            </a:extLst>
          </p:cNvPr>
          <p:cNvSpPr txBox="1"/>
          <p:nvPr/>
        </p:nvSpPr>
        <p:spPr>
          <a:xfrm>
            <a:off x="2120202" y="599515"/>
            <a:ext cx="8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Favicon</a:t>
            </a:r>
          </a:p>
        </p:txBody>
      </p:sp>
    </p:spTree>
    <p:extLst>
      <p:ext uri="{BB962C8B-B14F-4D97-AF65-F5344CB8AC3E}">
        <p14:creationId xmlns:p14="http://schemas.microsoft.com/office/powerpoint/2010/main" val="21009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79E265B-2481-A0A3-7FBF-4BAEDB8BF0BC}"/>
              </a:ext>
            </a:extLst>
          </p:cNvPr>
          <p:cNvGrpSpPr/>
          <p:nvPr/>
        </p:nvGrpSpPr>
        <p:grpSpPr>
          <a:xfrm>
            <a:off x="1569413" y="1849650"/>
            <a:ext cx="2366353" cy="2640521"/>
            <a:chOff x="8082768" y="2026348"/>
            <a:chExt cx="2366353" cy="26405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87A13F-94B6-59C9-2F4A-F25658877F78}"/>
                </a:ext>
              </a:extLst>
            </p:cNvPr>
            <p:cNvSpPr txBox="1"/>
            <p:nvPr/>
          </p:nvSpPr>
          <p:spPr>
            <a:xfrm>
              <a:off x="8082768" y="3835872"/>
              <a:ext cx="23663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4800" b="1" dirty="0">
                  <a:solidFill>
                    <a:schemeClr val="bg2">
                      <a:lumMod val="25000"/>
                    </a:schemeClr>
                  </a:solidFill>
                  <a:latin typeface="Flamenco" panose="02000000000000000000" pitchFamily="2" charset="0"/>
                </a:rPr>
                <a:t>Joel Fong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F283012-2427-CBF9-DA06-5A4029031B68}"/>
                </a:ext>
              </a:extLst>
            </p:cNvPr>
            <p:cNvGrpSpPr/>
            <p:nvPr/>
          </p:nvGrpSpPr>
          <p:grpSpPr>
            <a:xfrm>
              <a:off x="8151796" y="2026348"/>
              <a:ext cx="2192784" cy="1632732"/>
              <a:chOff x="7918882" y="2026348"/>
              <a:chExt cx="2192784" cy="163273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316DD8C-184D-45AC-1EC0-7079CA2A933E}"/>
                  </a:ext>
                </a:extLst>
              </p:cNvPr>
              <p:cNvSpPr/>
              <p:nvPr/>
            </p:nvSpPr>
            <p:spPr>
              <a:xfrm>
                <a:off x="7918882" y="2026348"/>
                <a:ext cx="2192784" cy="1340528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6AAB06D-136F-55A5-F72B-B03AADDDCDA5}"/>
                  </a:ext>
                </a:extLst>
              </p:cNvPr>
              <p:cNvGrpSpPr/>
              <p:nvPr/>
            </p:nvGrpSpPr>
            <p:grpSpPr>
              <a:xfrm>
                <a:off x="8694198" y="3355759"/>
                <a:ext cx="642152" cy="303321"/>
                <a:chOff x="8637973" y="3355759"/>
                <a:chExt cx="642152" cy="30332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9E3316B-97B1-B455-1E21-2D7BFB757483}"/>
                    </a:ext>
                  </a:extLst>
                </p:cNvPr>
                <p:cNvGrpSpPr/>
                <p:nvPr/>
              </p:nvGrpSpPr>
              <p:grpSpPr>
                <a:xfrm>
                  <a:off x="8816267" y="3355759"/>
                  <a:ext cx="285565" cy="284086"/>
                  <a:chOff x="8780016" y="3355759"/>
                  <a:chExt cx="285565" cy="284086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E1FD601B-34B3-FFDD-925D-E6FF768ED548}"/>
                      </a:ext>
                    </a:extLst>
                  </p:cNvPr>
                  <p:cNvCxnSpPr/>
                  <p:nvPr/>
                </p:nvCxnSpPr>
                <p:spPr>
                  <a:xfrm>
                    <a:off x="8780016" y="3355759"/>
                    <a:ext cx="0" cy="284086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65B62E2-3340-7DCA-85CE-54413D280A96}"/>
                      </a:ext>
                    </a:extLst>
                  </p:cNvPr>
                  <p:cNvCxnSpPr/>
                  <p:nvPr/>
                </p:nvCxnSpPr>
                <p:spPr>
                  <a:xfrm>
                    <a:off x="9065581" y="3355759"/>
                    <a:ext cx="0" cy="284086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806B7B9-D6E5-7116-EE76-C2079469C1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7973" y="3659080"/>
                  <a:ext cx="642152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5FCA7C-7BE4-A522-C314-7E7C5CDA4493}"/>
                  </a:ext>
                </a:extLst>
              </p:cNvPr>
              <p:cNvSpPr txBox="1"/>
              <p:nvPr/>
            </p:nvSpPr>
            <p:spPr>
              <a:xfrm>
                <a:off x="8228039" y="2188781"/>
                <a:ext cx="157447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6000" dirty="0">
                    <a:solidFill>
                      <a:schemeClr val="bg2">
                        <a:lumMod val="25000"/>
                      </a:schemeClr>
                    </a:solidFill>
                    <a:latin typeface="Flamenco" panose="02000000000000000000" pitchFamily="2" charset="0"/>
                  </a:rPr>
                  <a:t>&lt; / &gt;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9471A4-3E3F-F0AD-E406-4A8DB3FBF84F}"/>
              </a:ext>
            </a:extLst>
          </p:cNvPr>
          <p:cNvSpPr txBox="1"/>
          <p:nvPr/>
        </p:nvSpPr>
        <p:spPr>
          <a:xfrm>
            <a:off x="2208599" y="1061154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406991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7D1-0320-F316-674A-A12A7C1B6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Carousel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07D2-5D1D-71B4-1145-9E9585D93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04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BBF2F-F4EC-6175-31F6-686226FB2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019"/>
            <a:ext cx="12192000" cy="57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F27A3A-8086-B9A3-5016-2F983707B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" r="5967" b="50"/>
          <a:stretch/>
        </p:blipFill>
        <p:spPr>
          <a:xfrm>
            <a:off x="121719" y="958788"/>
            <a:ext cx="11099656" cy="557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8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7CBD0-CCD6-8F50-48A0-18B1BED7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092"/>
            <a:ext cx="12192000" cy="57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6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Flamenco</vt:lpstr>
      <vt:lpstr>Office Theme</vt:lpstr>
      <vt:lpstr>Logo</vt:lpstr>
      <vt:lpstr>PowerPoint Presentation</vt:lpstr>
      <vt:lpstr>PowerPoint Presentation</vt:lpstr>
      <vt:lpstr>PowerPoint Presentation</vt:lpstr>
      <vt:lpstr>PowerPoint Presentation</vt:lpstr>
      <vt:lpstr>Carousel</vt:lpstr>
      <vt:lpstr>PowerPoint Presentation</vt:lpstr>
      <vt:lpstr>PowerPoint Presentation</vt:lpstr>
      <vt:lpstr>PowerPoint Presentation</vt:lpstr>
      <vt:lpstr>Look &amp; Feel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Fong Yong'en, Joel</dc:creator>
  <cp:lastModifiedBy>Fong Yong'en, Joel</cp:lastModifiedBy>
  <cp:revision>8</cp:revision>
  <dcterms:created xsi:type="dcterms:W3CDTF">2022-12-03T12:49:24Z</dcterms:created>
  <dcterms:modified xsi:type="dcterms:W3CDTF">2022-12-10T08:54:58Z</dcterms:modified>
</cp:coreProperties>
</file>