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95D3-B7B8-6A57-B5F7-9D193F7D8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DA1EC-4D79-8F5C-D41D-1DFDBEEA6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35080-FEDD-2312-9F10-726F07805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A9B4A-9271-2882-DD8D-17495EBC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4A866-D1C7-F5FB-81C7-37A181A36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97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5D76-3622-D99E-7CC8-6EB2C56E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38F04-40AA-AB09-10FE-1B7326AB2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703D5-095A-7741-99E7-450249682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2857C-3F15-212B-64C5-4CE132AD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6BA7B-4909-0E2A-5072-2FC4EB394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068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ACDFB3-6613-D4D9-1A39-FCED6D726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E580D-F0F8-73AC-6BD1-8574F73ED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AED24-1269-CC21-6188-B3D1D694C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4F8F6-9CBF-8579-D3F4-49949120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2382-5E29-3259-547E-F0B9F0BA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648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2B12-3B00-B95B-6323-30C21039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E2E18-9A80-94CE-7959-708F2C701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38657-79C9-9839-A4FA-BC78D5BA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421A5-3E57-9D3D-7BAF-9F2A2174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30369-B789-CEB0-B961-5B9399E70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890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C240-FF67-312E-4109-CD41F1DD6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B779F-3D3F-3422-F342-4C1538E13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55BE0-6636-833B-6E7F-0DC540BE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636B0-7C8A-A3B4-063B-C8573267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C38DF-B4C0-985F-DC80-B4BBFF7C8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122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0C83-C030-7811-94CC-82DA27E1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2782D-5FE2-DBDB-622F-206B1045B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0EAD3-543F-71A0-34E0-04293B94A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C01F8-9EFE-5A7E-37DA-054DE3AFF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8C528-F48C-3FCD-CB80-DF52C74C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07CFC-EF9F-71A5-36B2-8FC01339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920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C460-B693-75C8-81D1-73D15B25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C575A-CA10-089C-53D5-112AEA7F4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AF155-E04E-FBB3-1C33-DE252A3E2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D1B74-8AC3-8578-AD9D-8FAF4AC11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88C82-9803-F33A-2B5B-25EF3B4A6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241F04-9E20-CB14-7C96-2A755470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739F0F-B085-0BDA-0840-D67155CE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7B9033-F681-4C37-2180-509445BA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655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F1C9E-D32B-3D7F-F4D7-B256F1CD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5A73B6-ED82-F29D-41DC-ABDDF57A4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14897-9866-3B05-5461-876823784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3A428-02DF-2C0B-EE1A-5E659F2C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506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AF0088-624C-83FC-DB5B-2B00D59E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80CB0-E5E5-1706-9250-43F32AF1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0D451-C69F-92E2-660A-87EE6E6E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88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9458-5FBC-E5DD-06FD-8E220CF59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893BF-6079-EFF1-891A-8015662B9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CC0B3-736D-A0EB-D541-50FAE5922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DC620-DA75-A2D2-F44C-694CE9EFE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AA7E3-524F-78AF-3DE3-0D7B6EED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3A13E-A201-AB62-6428-12505B40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14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86CA-4F7F-F362-D4FE-E6770DCE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B031A-49BD-0FBA-DC0D-814178B42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93C06-E69F-95CF-557A-5573DF376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D3A74-3D92-D80D-CE4D-7D5DF758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345A4-7FDC-E70C-BC3C-318A42BA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2EFFB-D92E-A240-5B5D-A58A6865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960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1D11A-AFAA-EA18-6E90-650BCF6F0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70B77-9046-9C60-33FD-C485267EB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2C13D-6F32-6A28-F556-27D593ED3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FEC7B-8241-48EA-A964-895F2288E349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CC1FA-880D-D5BF-34F1-904C4340B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F13DA-535E-913F-9564-5C6FED92D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3A7F7-0FDE-44E2-80F8-D84CC777D9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649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B04F-0984-5693-AD4D-E04A629895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Gestió</a:t>
            </a:r>
            <a:r>
              <a:rPr lang="es-ES" dirty="0"/>
              <a:t> </a:t>
            </a:r>
            <a:r>
              <a:rPr lang="es-ES" dirty="0" err="1"/>
              <a:t>d’una</a:t>
            </a:r>
            <a:r>
              <a:rPr lang="es-ES" dirty="0"/>
              <a:t> falla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10D13-DBE7-FB2D-2635-7417CE258C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es-ES" dirty="0" err="1"/>
              <a:t>Nom</a:t>
            </a:r>
            <a:r>
              <a:rPr lang="es-ES" dirty="0"/>
              <a:t>: Joel Fuster Bosch</a:t>
            </a:r>
          </a:p>
          <a:p>
            <a:pPr algn="r"/>
            <a:r>
              <a:rPr lang="es-ES" dirty="0"/>
              <a:t>Centre: IES Jaume II EL Just</a:t>
            </a:r>
          </a:p>
          <a:p>
            <a:pPr algn="r"/>
            <a:r>
              <a:rPr lang="es-ES" dirty="0"/>
              <a:t>Cicle </a:t>
            </a:r>
            <a:r>
              <a:rPr lang="es-ES" dirty="0" err="1"/>
              <a:t>formatiu</a:t>
            </a:r>
            <a:r>
              <a:rPr lang="es-ES" dirty="0"/>
              <a:t>: DAM(</a:t>
            </a:r>
            <a:r>
              <a:rPr lang="es-ES" dirty="0" err="1"/>
              <a:t>Desenvolupament</a:t>
            </a:r>
            <a:r>
              <a:rPr lang="es-ES" dirty="0"/>
              <a:t> </a:t>
            </a:r>
            <a:r>
              <a:rPr lang="es-ES" dirty="0" err="1"/>
              <a:t>d’aplicacions</a:t>
            </a:r>
            <a:r>
              <a:rPr lang="es-ES" dirty="0"/>
              <a:t> multiplataforma)</a:t>
            </a:r>
          </a:p>
          <a:p>
            <a:pPr algn="r"/>
            <a:r>
              <a:rPr lang="es-ES" dirty="0"/>
              <a:t>Data:28/5/2025</a:t>
            </a:r>
          </a:p>
          <a:p>
            <a:pPr algn="r"/>
            <a:r>
              <a:rPr lang="es-ES" dirty="0" err="1"/>
              <a:t>Nom</a:t>
            </a:r>
            <a:r>
              <a:rPr lang="es-ES" dirty="0"/>
              <a:t> del tutor: Juan Bautista </a:t>
            </a:r>
            <a:r>
              <a:rPr lang="es-ES" dirty="0" err="1"/>
              <a:t>Talens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8635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933F9-24F1-F4D0-C5AD-CB48B206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Index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13445-4D16-EF2E-7D86-E08434B80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857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CAA0-2488-3388-BB21-054D72C8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Introducció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BB2A1-24B2-5AAE-53FD-7C24DE49D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</a:t>
            </a:r>
          </a:p>
          <a:p>
            <a:r>
              <a:rPr lang="es-ES" dirty="0"/>
              <a:t>Dotar la </a:t>
            </a:r>
            <a:r>
              <a:rPr lang="es-ES" dirty="0" err="1"/>
              <a:t>capacitat</a:t>
            </a:r>
            <a:r>
              <a:rPr lang="es-ES" dirty="0"/>
              <a:t> de gestionar la falla des de el móvil i que </a:t>
            </a:r>
            <a:r>
              <a:rPr lang="es-ES" dirty="0" err="1"/>
              <a:t>els</a:t>
            </a:r>
            <a:r>
              <a:rPr lang="es-ES" dirty="0"/>
              <a:t> </a:t>
            </a:r>
            <a:r>
              <a:rPr lang="es-ES" dirty="0" err="1"/>
              <a:t>fallers</a:t>
            </a:r>
            <a:r>
              <a:rPr lang="es-ES" dirty="0"/>
              <a:t> </a:t>
            </a:r>
            <a:r>
              <a:rPr lang="es-ES" dirty="0" err="1"/>
              <a:t>puguen</a:t>
            </a:r>
            <a:r>
              <a:rPr lang="es-ES" dirty="0"/>
              <a:t> estar </a:t>
            </a:r>
            <a:r>
              <a:rPr lang="es-ES" dirty="0" err="1"/>
              <a:t>atents</a:t>
            </a:r>
            <a:r>
              <a:rPr lang="es-ES" dirty="0"/>
              <a:t> a </a:t>
            </a:r>
            <a:r>
              <a:rPr lang="es-ES" dirty="0" err="1"/>
              <a:t>futurs</a:t>
            </a:r>
            <a:r>
              <a:rPr lang="es-ES" dirty="0"/>
              <a:t> </a:t>
            </a:r>
            <a:r>
              <a:rPr lang="es-ES" dirty="0" err="1"/>
              <a:t>events</a:t>
            </a:r>
            <a:r>
              <a:rPr lang="es-ES" dirty="0"/>
              <a:t> des de la </a:t>
            </a:r>
            <a:r>
              <a:rPr lang="es-ES" dirty="0" err="1"/>
              <a:t>comditat</a:t>
            </a:r>
            <a:r>
              <a:rPr lang="es-ES" dirty="0"/>
              <a:t> de les </a:t>
            </a:r>
            <a:r>
              <a:rPr lang="es-ES" dirty="0" err="1"/>
              <a:t>seues</a:t>
            </a:r>
            <a:r>
              <a:rPr lang="es-ES" dirty="0"/>
              <a:t> cases</a:t>
            </a:r>
          </a:p>
          <a:p>
            <a:r>
              <a:rPr lang="es-ES" dirty="0"/>
              <a:t>He </a:t>
            </a:r>
            <a:r>
              <a:rPr lang="es-ES" dirty="0" err="1"/>
              <a:t>usat</a:t>
            </a:r>
            <a:r>
              <a:rPr lang="es-ES" dirty="0"/>
              <a:t> </a:t>
            </a:r>
            <a:r>
              <a:rPr lang="es-ES" dirty="0" err="1"/>
              <a:t>Flutter</a:t>
            </a:r>
            <a:r>
              <a:rPr lang="es-ES" dirty="0"/>
              <a:t> </a:t>
            </a:r>
            <a:r>
              <a:rPr lang="es-ES" dirty="0" err="1"/>
              <a:t>degut</a:t>
            </a:r>
            <a:r>
              <a:rPr lang="es-ES" dirty="0"/>
              <a:t> a la </a:t>
            </a:r>
            <a:r>
              <a:rPr lang="es-ES" dirty="0" err="1"/>
              <a:t>capacitat</a:t>
            </a:r>
            <a:r>
              <a:rPr lang="es-ES" dirty="0"/>
              <a:t> que té </a:t>
            </a:r>
            <a:r>
              <a:rPr lang="es-ES" dirty="0" err="1"/>
              <a:t>com</a:t>
            </a:r>
            <a:r>
              <a:rPr lang="es-ES" dirty="0"/>
              <a:t> a </a:t>
            </a:r>
            <a:r>
              <a:rPr lang="es-ES" dirty="0" err="1"/>
              <a:t>ferramenta</a:t>
            </a:r>
            <a:r>
              <a:rPr lang="es-ES" dirty="0"/>
              <a:t> multiplataforma, per a </a:t>
            </a:r>
            <a:r>
              <a:rPr lang="es-ES" dirty="0" err="1"/>
              <a:t>desenvolupar</a:t>
            </a:r>
            <a:r>
              <a:rPr lang="es-ES" dirty="0"/>
              <a:t> les </a:t>
            </a:r>
            <a:r>
              <a:rPr lang="es-ES" dirty="0" err="1"/>
              <a:t>versions</a:t>
            </a:r>
            <a:r>
              <a:rPr lang="es-ES" dirty="0"/>
              <a:t> de Android i IOS</a:t>
            </a:r>
          </a:p>
        </p:txBody>
      </p:sp>
    </p:spTree>
    <p:extLst>
      <p:ext uri="{BB962C8B-B14F-4D97-AF65-F5344CB8AC3E}">
        <p14:creationId xmlns:p14="http://schemas.microsoft.com/office/powerpoint/2010/main" val="3351787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DFBE-D417-F950-54B2-90268C279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Tecnologies</a:t>
            </a:r>
            <a:r>
              <a:rPr lang="es-ES" dirty="0"/>
              <a:t> i </a:t>
            </a:r>
            <a:r>
              <a:rPr lang="es-ES" dirty="0" err="1"/>
              <a:t>ferramentes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F4575-85E0-D127-D41B-B62E016C6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Frameworks</a:t>
            </a:r>
            <a:r>
              <a:rPr lang="es-ES" dirty="0"/>
              <a:t>: </a:t>
            </a:r>
            <a:r>
              <a:rPr lang="es-ES" dirty="0" err="1"/>
              <a:t>Flutter</a:t>
            </a:r>
            <a:endParaRPr lang="es-ES" dirty="0"/>
          </a:p>
          <a:p>
            <a:r>
              <a:rPr lang="es-ES" dirty="0" err="1"/>
              <a:t>Llibreries</a:t>
            </a:r>
            <a:r>
              <a:rPr lang="es-ES" dirty="0"/>
              <a:t>: NFC, QR, etc.</a:t>
            </a:r>
          </a:p>
          <a:p>
            <a:r>
              <a:rPr lang="es-ES" dirty="0" err="1"/>
              <a:t>Estils</a:t>
            </a:r>
            <a:r>
              <a:rPr lang="es-ES" dirty="0"/>
              <a:t>:</a:t>
            </a:r>
          </a:p>
          <a:p>
            <a:r>
              <a:rPr lang="es-ES" dirty="0" err="1"/>
              <a:t>Ferramentes</a:t>
            </a:r>
            <a:r>
              <a:rPr lang="es-ES" dirty="0"/>
              <a:t>: </a:t>
            </a:r>
          </a:p>
          <a:p>
            <a:pPr marL="0" indent="0">
              <a:buNone/>
            </a:pPr>
            <a:r>
              <a:rPr lang="es-ES" dirty="0"/>
              <a:t>	-Visual Studio </a:t>
            </a:r>
            <a:r>
              <a:rPr lang="es-ES" dirty="0" err="1"/>
              <a:t>Code</a:t>
            </a:r>
            <a:r>
              <a:rPr lang="es-ES" dirty="0"/>
              <a:t>: Per a programar en Dart</a:t>
            </a:r>
          </a:p>
          <a:p>
            <a:pPr marL="0" indent="0">
              <a:buNone/>
            </a:pPr>
            <a:r>
              <a:rPr lang="es-ES" dirty="0"/>
              <a:t>	-Android Studio: Per </a:t>
            </a:r>
            <a:r>
              <a:rPr lang="es-ES" dirty="0" err="1"/>
              <a:t>l’accés</a:t>
            </a:r>
            <a:r>
              <a:rPr lang="es-ES" dirty="0"/>
              <a:t> al emulador de Android</a:t>
            </a:r>
          </a:p>
        </p:txBody>
      </p:sp>
    </p:spTree>
    <p:extLst>
      <p:ext uri="{BB962C8B-B14F-4D97-AF65-F5344CB8AC3E}">
        <p14:creationId xmlns:p14="http://schemas.microsoft.com/office/powerpoint/2010/main" val="1332119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A478-23BC-E5C7-9E6F-96605C685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del </a:t>
            </a:r>
            <a:r>
              <a:rPr lang="es-ES" dirty="0" err="1"/>
              <a:t>projecte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A6E31-6926-0BC7-288D-A83F8EFFF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Arquitectura CLEAN</a:t>
            </a:r>
          </a:p>
        </p:txBody>
      </p:sp>
    </p:spTree>
    <p:extLst>
      <p:ext uri="{BB962C8B-B14F-4D97-AF65-F5344CB8AC3E}">
        <p14:creationId xmlns:p14="http://schemas.microsoft.com/office/powerpoint/2010/main" val="254075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09E2-7D69-52FB-0999-953955EC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Dificultats</a:t>
            </a:r>
            <a:r>
              <a:rPr lang="es-ES" dirty="0"/>
              <a:t> i </a:t>
            </a:r>
            <a:r>
              <a:rPr lang="es-ES" dirty="0" err="1"/>
              <a:t>millores</a:t>
            </a:r>
            <a:r>
              <a:rPr lang="es-ES" dirty="0"/>
              <a:t> futures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C6B89-36FF-8378-B25D-BB9042B2D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Dificultats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-La </a:t>
            </a:r>
            <a:r>
              <a:rPr lang="es-ES" dirty="0" err="1"/>
              <a:t>relació</a:t>
            </a:r>
            <a:r>
              <a:rPr lang="es-ES" dirty="0"/>
              <a:t> entre la familia i el membre a </a:t>
            </a:r>
            <a:r>
              <a:rPr lang="es-ES" dirty="0" err="1"/>
              <a:t>l’hora</a:t>
            </a:r>
            <a:r>
              <a:rPr lang="es-ES" dirty="0"/>
              <a:t> </a:t>
            </a:r>
            <a:r>
              <a:rPr lang="es-ES" dirty="0" err="1"/>
              <a:t>d’afegir</a:t>
            </a:r>
            <a:r>
              <a:rPr lang="es-ES" dirty="0"/>
              <a:t> un membre a la familia.</a:t>
            </a:r>
          </a:p>
          <a:p>
            <a:r>
              <a:rPr lang="es-ES" dirty="0" err="1"/>
              <a:t>Millores</a:t>
            </a:r>
            <a:r>
              <a:rPr lang="es-ES" dirty="0"/>
              <a:t> futures:</a:t>
            </a:r>
          </a:p>
          <a:p>
            <a:pPr marL="0" indent="0">
              <a:buNone/>
            </a:pPr>
            <a:r>
              <a:rPr lang="es-ES" dirty="0"/>
              <a:t>-Pasar del servidor de </a:t>
            </a:r>
            <a:r>
              <a:rPr lang="es-ES" dirty="0" err="1"/>
              <a:t>Node</a:t>
            </a:r>
            <a:r>
              <a:rPr lang="es-ES" dirty="0"/>
              <a:t> a </a:t>
            </a:r>
            <a:r>
              <a:rPr lang="es-ES" dirty="0" err="1"/>
              <a:t>Odoo</a:t>
            </a:r>
            <a:r>
              <a:rPr lang="es-ES" dirty="0"/>
              <a:t> </a:t>
            </a:r>
            <a:r>
              <a:rPr lang="es-ES" dirty="0" err="1"/>
              <a:t>mitjançant</a:t>
            </a:r>
            <a:r>
              <a:rPr lang="es-ES" dirty="0"/>
              <a:t> </a:t>
            </a:r>
            <a:r>
              <a:rPr lang="es-ES" dirty="0" err="1"/>
              <a:t>jsonrpc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8790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D80B-A0E0-0513-1959-208435FD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Annex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E38F8-92F0-A36E-D62B-11729FA63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</a:t>
            </a:r>
            <a:r>
              <a:rPr lang="es-ES" dirty="0" err="1"/>
              <a:t>repositori</a:t>
            </a:r>
            <a:r>
              <a:rPr lang="es-ES" dirty="0"/>
              <a:t> del </a:t>
            </a:r>
            <a:r>
              <a:rPr lang="es-ES" dirty="0" err="1"/>
              <a:t>projecte</a:t>
            </a:r>
            <a:r>
              <a:rPr lang="es-ES" dirty="0"/>
              <a:t> en </a:t>
            </a:r>
            <a:r>
              <a:rPr lang="es-ES" dirty="0" err="1"/>
              <a:t>Github</a:t>
            </a:r>
            <a:r>
              <a:rPr lang="es-ES" dirty="0"/>
              <a:t>: </a:t>
            </a:r>
            <a:r>
              <a:rPr lang="es-ES" sz="2000" dirty="0"/>
              <a:t>https://github.com/JoelFusterBosch/Projecte_Final_DAM_Gestio-_d_una_falla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4943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200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Gestió d’una falla</vt:lpstr>
      <vt:lpstr>Index</vt:lpstr>
      <vt:lpstr>Introducció</vt:lpstr>
      <vt:lpstr>Tecnologies i ferramentes</vt:lpstr>
      <vt:lpstr>Arquitectura del projecte</vt:lpstr>
      <vt:lpstr>Dificultats i millores futures</vt:lpstr>
      <vt:lpstr>Annex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Fuster Bosch</dc:creator>
  <cp:lastModifiedBy>Joel Fuster Bosch</cp:lastModifiedBy>
  <cp:revision>1</cp:revision>
  <dcterms:created xsi:type="dcterms:W3CDTF">2025-05-23T15:41:53Z</dcterms:created>
  <dcterms:modified xsi:type="dcterms:W3CDTF">2025-05-23T15:54:45Z</dcterms:modified>
</cp:coreProperties>
</file>