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71" r:id="rId5"/>
    <p:sldId id="272" r:id="rId6"/>
    <p:sldId id="265" r:id="rId7"/>
    <p:sldId id="270" r:id="rId8"/>
    <p:sldId id="268" r:id="rId9"/>
    <p:sldId id="262" r:id="rId10"/>
    <p:sldId id="261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FA73-4ADD-B5C4-47E9-83E35A2C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E98BC-B2F6-C783-E478-7548A0F5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34ABF-B0DF-D9A9-CCB6-B67AA2DF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0A1DD-AF7D-1CBD-D2FB-1282E6A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E3150-4517-A99F-6796-9E59D075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9246F-0F8F-31FC-92A1-7FC9E25A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549350-C9D2-683F-7BF7-42502DA0E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DC080-7EBA-4212-891E-037F0DB1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12845-6AD7-EACB-E54A-38E4A09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7D2EC-EF58-B444-8581-B0A93FE6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4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26A1E-7722-9D46-C457-213F0151F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BC49EF-7B02-9B57-2DA3-B447C9C94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9828F-A3C9-8417-2B7D-4538283A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28E60-E8F0-BE35-92F6-32BC5205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C9B25-D52F-25BA-8550-0B3646C7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B2E54-852B-4B86-1A80-F00B37C1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AD1EA-90CC-E226-49BF-1D2F42EF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E49C7-8894-07F8-3E35-60CB2FEC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029FE-E1BF-7118-6E94-C3FFC6E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81F16-815B-665B-B393-F927953C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2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CEBB-7498-8356-B072-5994F0A1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F8581-AC8E-9286-EAC9-148D2163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DD10C-FF64-B61F-59EB-119B1983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478E5-7F00-521A-2596-73012F9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9BFB6-2606-8022-B487-AE3B237D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54DA4-2118-198F-CEC9-59BE7E4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35DFF-E155-1F7C-7657-459DF8840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5701E2-FD2E-9952-63DE-C078B1638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0F98D-DB40-CD31-84AD-40DEC07D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89B152-8CFA-7082-EEAB-4276FBC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520709-3148-4D1C-8420-1B8D28E5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8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9A3F-AF8B-B421-4CA7-8083321F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F7920-496C-E798-D1F3-EC14F173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D61C77-D820-2026-6A9B-B6BDFCF4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B77AF7-EC79-DDD3-20C7-B91CE1951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FBD4E5-66CE-7975-DCAA-42E886434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BCF261-E70A-EAA1-57AB-81295112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72CC4F-0699-42FC-00DC-6BB5E176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186391-3E00-0C54-BB7A-8A58B339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4DF0F-B427-B432-A2E0-4149559C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166F7-42DD-1996-F764-1B4ADD09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F02B2C-6E9B-7A39-63F3-F5CD7EA7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2B98EA-AAC1-7E5C-A2ED-331B3AA2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15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74159F-F237-A57B-C999-E3BA5FF0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69FC40-9ACB-1018-A1DD-B91434A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4CAE71-8CBE-C967-88F8-DDF5E098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2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C223-DB68-A653-B2D6-9D84BBE4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2BE32-5B6F-2CF3-7491-2329EA7C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4D088E-B818-FECF-06DE-5BBEDA0C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38C28-C5DE-D1B3-6207-AA27A593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0928AD-A668-F754-7A37-877818D0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E98FE4-230E-7F3B-CF1E-1B06B9C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7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455CD-055E-9A85-86FF-19CC854D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106184-9027-45AF-2097-4E1810FEE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F6440-9272-6583-1401-4BE761F9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E92BF-DDBC-E84E-59E2-09FF60A4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C8E2E-E0A6-D730-491F-EC037EE4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DE9AD-CBF0-62E1-3FCE-468EB700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8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2FBB6D-E4AD-06F5-6964-F3EC7FCF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7DA5E-E52D-F622-9127-6522D998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4695F-7F0B-C726-3573-19E00624D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EC7B-8241-48EA-A964-895F2288E349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55A8D7-BA88-0F0E-A6AD-BEDE58F82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81F0C-64A7-AECC-FEE1-A4D5EE065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5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lFusterBosch/Projecte_Final_DAM_Gestio-_d_una_fall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B04F-0984-5693-AD4D-E04A62989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-valencia" noProof="0" dirty="0"/>
              <a:t>Gestió d’una falla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0D13-DBE7-FB2D-2635-7417CE258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ca-ES-valencia" noProof="0" dirty="0"/>
              <a:t>Nom: Joel Fuster Bosch</a:t>
            </a:r>
          </a:p>
          <a:p>
            <a:pPr algn="r"/>
            <a:r>
              <a:rPr lang="ca-ES-valencia" noProof="0" dirty="0"/>
              <a:t>Centre: IES Jaume II El Just</a:t>
            </a:r>
          </a:p>
          <a:p>
            <a:pPr algn="r"/>
            <a:r>
              <a:rPr lang="ca-ES-valencia" noProof="0" dirty="0"/>
              <a:t>Cicle formatiu: DAM(Desenvolupament d’aplicacions multiplataforma)</a:t>
            </a:r>
          </a:p>
          <a:p>
            <a:pPr algn="r"/>
            <a:r>
              <a:rPr lang="ca-ES-valencia" noProof="0" dirty="0"/>
              <a:t>Data:4/6/2025</a:t>
            </a:r>
          </a:p>
        </p:txBody>
      </p:sp>
    </p:spTree>
    <p:extLst>
      <p:ext uri="{BB962C8B-B14F-4D97-AF65-F5344CB8AC3E}">
        <p14:creationId xmlns:p14="http://schemas.microsoft.com/office/powerpoint/2010/main" val="168635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80B-A0E0-0513-1959-208435FD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8F8-92F0-A36E-D62B-11729FA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-valencia" noProof="0" dirty="0"/>
              <a:t>El </a:t>
            </a:r>
            <a:r>
              <a:rPr lang="ca-ES-valencia" noProof="0" dirty="0" err="1"/>
              <a:t>repositori</a:t>
            </a:r>
            <a:r>
              <a:rPr lang="ca-ES-valencia" noProof="0" dirty="0"/>
              <a:t> del projecte en </a:t>
            </a:r>
            <a:r>
              <a:rPr lang="ca-ES-valencia" noProof="0" dirty="0" err="1"/>
              <a:t>Github</a:t>
            </a:r>
            <a:r>
              <a:rPr lang="ca-ES-valencia" noProof="0" dirty="0"/>
              <a:t>: </a:t>
            </a:r>
            <a:r>
              <a:rPr lang="ca-ES-valencia" sz="2000" noProof="0" dirty="0">
                <a:hlinkClick r:id="rId2"/>
              </a:rPr>
              <a:t>https://github.com/JoelFusterBosch/Projecte_Final_DAM_Gestio-_d_una_falla</a:t>
            </a:r>
            <a:endParaRPr lang="ca-ES-valencia" sz="2000" noProof="0" dirty="0"/>
          </a:p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158494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10F9-5A3A-8BDD-0C8F-C53C3C7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a-ES-valencia" noProof="0" dirty="0"/>
              <a:t>Preguntes?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363B1-369E-8E0C-E887-DE89757F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7518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33F9-24F1-F4D0-C5AD-CB48B2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Tecnologies utilitzades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6A6C-674C-FEB7-0930-066C3916A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" y="1936826"/>
            <a:ext cx="2466975" cy="184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814B0-8BF3-EC6E-EAA1-57A5B87D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78918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E6B13-D072-8B25-3F2F-F682947EF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78" y="2265437"/>
            <a:ext cx="382905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20013C-1938-F812-522F-4869448E1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1" y="3932313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5550B2-089F-E9A9-82F2-D5B31D215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95" y="3932313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56344A-2C6B-3E2E-3A21-FFDCA3C79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70" y="4246637"/>
            <a:ext cx="3028950" cy="1514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2D59EF-F613-16DE-3DAE-2A18E55DA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95" y="4411328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A478-23BC-E5C7-9E6F-96605C68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Arquitectura del projecte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6E31-6926-0BC7-288D-A83F8EFF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C1AC5-04F1-F9BF-584C-3488F261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82" y="2113935"/>
            <a:ext cx="3432035" cy="4557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37AFE-BE79-AC66-62B0-60960D7708BD}"/>
              </a:ext>
            </a:extLst>
          </p:cNvPr>
          <p:cNvSpPr txBox="1"/>
          <p:nvPr/>
        </p:nvSpPr>
        <p:spPr>
          <a:xfrm>
            <a:off x="5260258" y="1824443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noProof="0" dirty="0"/>
              <a:t>Arquitectura CLEAN</a:t>
            </a:r>
          </a:p>
        </p:txBody>
      </p:sp>
    </p:spTree>
    <p:extLst>
      <p:ext uri="{BB962C8B-B14F-4D97-AF65-F5344CB8AC3E}">
        <p14:creationId xmlns:p14="http://schemas.microsoft.com/office/powerpoint/2010/main" val="254075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ACDD-66CB-4E44-EA2A-296C0423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Esquema E/R de la base de dades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AC9429-56B7-0AD0-6D2D-137DEA79B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5851"/>
            <a:ext cx="10515600" cy="4050886"/>
          </a:xfrm>
        </p:spPr>
      </p:pic>
    </p:spTree>
    <p:extLst>
      <p:ext uri="{BB962C8B-B14F-4D97-AF65-F5344CB8AC3E}">
        <p14:creationId xmlns:p14="http://schemas.microsoft.com/office/powerpoint/2010/main" val="52309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CF53F-6FF9-2E12-75D2-9BF25390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API REST (rutes, accés a dades)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AF953E-E679-2689-06E3-8F32E7A5B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13" y="1690688"/>
            <a:ext cx="5751871" cy="4541050"/>
          </a:xfrm>
        </p:spPr>
      </p:pic>
    </p:spTree>
    <p:extLst>
      <p:ext uri="{BB962C8B-B14F-4D97-AF65-F5344CB8AC3E}">
        <p14:creationId xmlns:p14="http://schemas.microsoft.com/office/powerpoint/2010/main" val="254724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D06-2836-3F6D-AF8F-3EE5329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Funcionalitat clau (Pantalles segons el 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EB50B-5248-D068-57E2-04CF011D4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1749192"/>
            <a:ext cx="19499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B5C65-BE99-FAA5-C986-75694068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76" y="1749192"/>
            <a:ext cx="194994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76598-A3C2-3E8F-F77E-BADCF48EF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08" y="1749192"/>
            <a:ext cx="1949943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ABC769-96F4-8DDD-FF30-8DB47491F176}"/>
              </a:ext>
            </a:extLst>
          </p:cNvPr>
          <p:cNvSpPr txBox="1"/>
          <p:nvPr/>
        </p:nvSpPr>
        <p:spPr>
          <a:xfrm>
            <a:off x="5015060" y="1379860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noProof="0" dirty="0"/>
              <a:t>Cobrador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E4F6-31F9-FACA-BA95-58CB3DD9BC68}"/>
              </a:ext>
            </a:extLst>
          </p:cNvPr>
          <p:cNvSpPr txBox="1"/>
          <p:nvPr/>
        </p:nvSpPr>
        <p:spPr>
          <a:xfrm>
            <a:off x="1852533" y="1379860"/>
            <a:ext cx="6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noProof="0" dirty="0"/>
              <a:t>Faller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7CD5D-38C8-6212-9D5F-720C5AF99CAD}"/>
              </a:ext>
            </a:extLst>
          </p:cNvPr>
          <p:cNvSpPr txBox="1"/>
          <p:nvPr/>
        </p:nvSpPr>
        <p:spPr>
          <a:xfrm>
            <a:off x="7989665" y="1379860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noProof="0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30576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6EAC-8C57-BFF8-7E3B-7EE1B7C0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Funcionalitat clau (Pantalles segons el 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89740-0EA5-43EE-E915-64A89C5D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15793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313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3189-996E-75E3-D560-865C8547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-valencia" noProof="0" dirty="0"/>
              <a:t>Funcionalitat clau (NFC i QR Implementació)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C6015-3E18-D2CE-5B54-3A42A75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73" y="1825625"/>
            <a:ext cx="1949943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7545C-72F8-AD9D-3CB4-BA89405E4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4994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3170E-76B2-5801-6172-22203A74D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86" y="1825625"/>
            <a:ext cx="1949944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341B7-D230-42C6-C184-F6FE86AE9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00" y="1825625"/>
            <a:ext cx="1949945" cy="43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09E2-7D69-52FB-0999-953955EC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Dificultats i millores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6B89-36FF-8378-B25D-BB9042B2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-valencia" noProof="0" dirty="0"/>
              <a:t>Dificultats:</a:t>
            </a:r>
          </a:p>
          <a:p>
            <a:pPr marL="0" indent="0">
              <a:buNone/>
            </a:pPr>
            <a:r>
              <a:rPr lang="ca-ES-valencia" noProof="0" dirty="0"/>
              <a:t>-Adaptar la pantalla del mòbil per a que no es sobreïsca en horitzontal.</a:t>
            </a:r>
          </a:p>
          <a:p>
            <a:r>
              <a:rPr lang="ca-ES-valencia" noProof="0" dirty="0"/>
              <a:t>Que he aprés:</a:t>
            </a:r>
          </a:p>
          <a:p>
            <a:pPr marL="0" indent="0">
              <a:buNone/>
            </a:pPr>
            <a:r>
              <a:rPr lang="ca-ES-valencia" noProof="0" dirty="0"/>
              <a:t>-Que és la tecnologia </a:t>
            </a:r>
            <a:r>
              <a:rPr lang="ca-ES-valencia" noProof="0" dirty="0" err="1"/>
              <a:t>nfc</a:t>
            </a:r>
            <a:r>
              <a:rPr lang="ca-ES-valencia" noProof="0" dirty="0"/>
              <a:t> i per a que serveix.</a:t>
            </a:r>
          </a:p>
          <a:p>
            <a:r>
              <a:rPr lang="ca-ES-valencia" noProof="0" dirty="0"/>
              <a:t>Millores futures:</a:t>
            </a:r>
          </a:p>
          <a:p>
            <a:pPr marL="0" indent="0">
              <a:buNone/>
            </a:pPr>
            <a:r>
              <a:rPr lang="ca-ES-valencia" noProof="0" dirty="0"/>
              <a:t>-Passar del servidor de Node a </a:t>
            </a:r>
            <a:r>
              <a:rPr lang="ca-ES-valencia" noProof="0" dirty="0" err="1"/>
              <a:t>Odoo</a:t>
            </a:r>
            <a:r>
              <a:rPr lang="ca-ES-valencia" noProof="0" dirty="0"/>
              <a:t> mitjançant </a:t>
            </a:r>
            <a:r>
              <a:rPr lang="ca-ES-valencia" noProof="0" dirty="0" err="1"/>
              <a:t>jsonrpc</a:t>
            </a:r>
            <a:r>
              <a:rPr lang="ca-ES-valencia" noProof="0" dirty="0"/>
              <a:t>.</a:t>
            </a:r>
          </a:p>
          <a:p>
            <a:pPr marL="0" indent="0">
              <a:buNone/>
            </a:pPr>
            <a:r>
              <a:rPr lang="ca-ES-valencia" noProof="0" dirty="0"/>
              <a:t>-Compatibilitat en iOS.</a:t>
            </a:r>
          </a:p>
        </p:txBody>
      </p:sp>
    </p:spTree>
    <p:extLst>
      <p:ext uri="{BB962C8B-B14F-4D97-AF65-F5344CB8AC3E}">
        <p14:creationId xmlns:p14="http://schemas.microsoft.com/office/powerpoint/2010/main" val="1908790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166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Gestió d’una falla</vt:lpstr>
      <vt:lpstr>Tecnologies utilitzades</vt:lpstr>
      <vt:lpstr>Arquitectura del projecte</vt:lpstr>
      <vt:lpstr>Esquema E/R de la base de dades</vt:lpstr>
      <vt:lpstr>API REST (rutes, accés a dades)</vt:lpstr>
      <vt:lpstr>Funcionalitat clau (Pantalles segons el rol)</vt:lpstr>
      <vt:lpstr>Funcionalitat clau (Pantalles segons el rol)</vt:lpstr>
      <vt:lpstr>Funcionalitat clau (NFC i QR Implementació)</vt:lpstr>
      <vt:lpstr>Dificultats i millores futures</vt:lpstr>
      <vt:lpstr>Annex</vt:lpstr>
      <vt:lpstr>Preguntes?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Fuster Bosch</dc:creator>
  <cp:lastModifiedBy>Joel Fuster Bosch</cp:lastModifiedBy>
  <cp:revision>37</cp:revision>
  <dcterms:created xsi:type="dcterms:W3CDTF">2025-05-23T15:41:53Z</dcterms:created>
  <dcterms:modified xsi:type="dcterms:W3CDTF">2025-06-03T19:26:16Z</dcterms:modified>
</cp:coreProperties>
</file>