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70" r:id="rId8"/>
    <p:sldId id="266" r:id="rId9"/>
    <p:sldId id="269" r:id="rId10"/>
    <p:sldId id="268" r:id="rId11"/>
    <p:sldId id="271" r:id="rId12"/>
    <p:sldId id="262" r:id="rId13"/>
    <p:sldId id="261" r:id="rId14"/>
    <p:sldId id="267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D1FA73-4ADD-B5C4-47E9-83E35A2C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AE98BC-B2F6-C783-E478-7548A0F55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34ABF-B0DF-D9A9-CCB6-B67AA2DF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0A1DD-AF7D-1CBD-D2FB-1282E6A2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7E3150-4517-A99F-6796-9E59D0750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10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B9246F-0F8F-31FC-92A1-7FC9E25A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549350-C9D2-683F-7BF7-42502DA0E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4DC080-7EBA-4212-891E-037F0DB1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F12845-6AD7-EACB-E54A-38E4A099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A7D2EC-EF58-B444-8581-B0A93FE6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747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E26A1E-7722-9D46-C457-213F0151F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BC49EF-7B02-9B57-2DA3-B447C9C94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9828F-A3C9-8417-2B7D-4538283A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A28E60-E8F0-BE35-92F6-32BC5205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EC9B25-D52F-25BA-8550-0B3646C7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1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B2E54-852B-4B86-1A80-F00B37C1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AD1EA-90CC-E226-49BF-1D2F42EF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E49C7-8894-07F8-3E35-60CB2FEC0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029FE-E1BF-7118-6E94-C3FFC6E43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81F16-815B-665B-B393-F927953C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22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CEBB-7498-8356-B072-5994F0A1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7F8581-AC8E-9286-EAC9-148D21638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DD10C-FF64-B61F-59EB-119B1983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3478E5-7F00-521A-2596-73012F97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E9BFB6-2606-8022-B487-AE3B237D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654DA4-2118-198F-CEC9-59BE7E4F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D35DFF-E155-1F7C-7657-459DF8840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5701E2-FD2E-9952-63DE-C078B1638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F0F98D-DB40-CD31-84AD-40DEC07D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89B152-8CFA-7082-EEAB-4276FBC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520709-3148-4D1C-8420-1B8D28E5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19A3F-AF8B-B421-4CA7-8083321F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0F7920-496C-E798-D1F3-EC14F1737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D61C77-D820-2026-6A9B-B6BDFCF4B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EB77AF7-EC79-DDD3-20C7-B91CE1951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FBD4E5-66CE-7975-DCAA-42E886434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BCF261-E70A-EAA1-57AB-81295112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72CC4F-0699-42FC-00DC-6BB5E176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186391-3E00-0C54-BB7A-8A58B339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46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DF0F-B427-B432-A2E0-4149559C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A2166F7-42DD-1996-F764-1B4ADD09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2F02B2C-6E9B-7A39-63F3-F5CD7EA7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2B98EA-AAC1-7E5C-A2ED-331B3AA26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15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74159F-F237-A57B-C999-E3BA5FF0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69FC40-9ACB-1018-A1DD-B91434A9A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4CAE71-8CBE-C967-88F8-DDF5E098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231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EC223-DB68-A653-B2D6-9D84BBE46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2BE32-5B6F-2CF3-7491-2329EA7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4D088E-B818-FECF-06DE-5BBEDA0C4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38C28-C5DE-D1B3-6207-AA27A593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0928AD-A668-F754-7A37-877818D0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E98FE4-230E-7F3B-CF1E-1B06B9CFD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67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455CD-055E-9A85-86FF-19CC854D4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106184-9027-45AF-2097-4E1810FEE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6F6440-9272-6583-1401-4BE761F9F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E92BF-DDBC-E84E-59E2-09FF60A4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CC8E2E-E0A6-D730-491F-EC037EE43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DE9AD-CBF0-62E1-3FCE-468EB7001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88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32FBB6D-E4AD-06F5-6964-F3EC7FCFE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7DA5E-E52D-F622-9127-6522D998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C4695F-7F0B-C726-3573-19E00624D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02/06/2025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55A8D7-BA88-0F0E-A6AD-BEDE58F82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81F0C-64A7-AECC-FEE1-A4D5EE065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52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FusterBosch/Projecte_Final_DAM_Gestio-_d_una_fall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image" Target="../media/image26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-valencia" noProof="0" dirty="0"/>
              <a:t>Gestió d’una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ca-ES-valencia" noProof="0" dirty="0"/>
              <a:t>Nom: Joel Fuster Bosch</a:t>
            </a:r>
          </a:p>
          <a:p>
            <a:pPr algn="r"/>
            <a:r>
              <a:rPr lang="ca-ES-valencia" noProof="0" dirty="0"/>
              <a:t>Centre: IES Jaume II El Just</a:t>
            </a:r>
          </a:p>
          <a:p>
            <a:pPr algn="r"/>
            <a:r>
              <a:rPr lang="ca-ES-valencia" noProof="0" dirty="0"/>
              <a:t>Cicle formatiu: DAM(Desenvolupament d’aplicacions multiplataforma)</a:t>
            </a:r>
          </a:p>
          <a:p>
            <a:pPr algn="r"/>
            <a:r>
              <a:rPr lang="ca-ES-valencia" noProof="0" dirty="0"/>
              <a:t>Data:4/6/2025</a:t>
            </a:r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189-996E-75E3-D560-865C854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a-ES-valencia" noProof="0" dirty="0"/>
              <a:t>Funcionalitat clau (NFC i QR Implementació)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C6015-3E18-D2CE-5B54-3A42A75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3" y="1825625"/>
            <a:ext cx="194994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7545C-72F8-AD9D-3CB4-BA89405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4994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170E-76B2-5801-6172-22203A74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6" y="1825625"/>
            <a:ext cx="194994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41B7-D230-42C6-C184-F6FE86AE9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0" y="1825625"/>
            <a:ext cx="1949945" cy="4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4ACDD-66CB-4E44-EA2A-296C0423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Esquema E/R del projecte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AC9429-56B7-0AD0-6D2D-137DEA79B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5851"/>
            <a:ext cx="10515600" cy="4050886"/>
          </a:xfrm>
        </p:spPr>
      </p:pic>
    </p:spTree>
    <p:extLst>
      <p:ext uri="{BB962C8B-B14F-4D97-AF65-F5344CB8AC3E}">
        <p14:creationId xmlns:p14="http://schemas.microsoft.com/office/powerpoint/2010/main" val="52309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Dificultats i millores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a-ES-valencia" noProof="0" dirty="0"/>
              <a:t>Dificultats:</a:t>
            </a:r>
          </a:p>
          <a:p>
            <a:pPr marL="0" indent="0">
              <a:buNone/>
            </a:pPr>
            <a:r>
              <a:rPr lang="ca-ES-valencia" noProof="0" dirty="0"/>
              <a:t>-Adaptar la pantalla del mòbil per a que no es </a:t>
            </a:r>
            <a:r>
              <a:rPr lang="ca-ES-valencia" noProof="0" dirty="0" err="1"/>
              <a:t>sobreisca</a:t>
            </a:r>
            <a:r>
              <a:rPr lang="ca-ES-valencia" noProof="0" dirty="0"/>
              <a:t> en </a:t>
            </a:r>
            <a:r>
              <a:rPr lang="ca-ES-valencia" noProof="0" dirty="0" err="1"/>
              <a:t>horizontal</a:t>
            </a:r>
            <a:r>
              <a:rPr lang="ca-ES-valencia" noProof="0" dirty="0"/>
              <a:t>.</a:t>
            </a:r>
          </a:p>
          <a:p>
            <a:r>
              <a:rPr lang="ca-ES-valencia" noProof="0" dirty="0"/>
              <a:t>Que he aprés:</a:t>
            </a:r>
          </a:p>
          <a:p>
            <a:pPr marL="0" indent="0">
              <a:buNone/>
            </a:pPr>
            <a:r>
              <a:rPr lang="ca-ES-valencia" noProof="0" dirty="0"/>
              <a:t>-Que és la tecnologia </a:t>
            </a:r>
            <a:r>
              <a:rPr lang="ca-ES-valencia" noProof="0" dirty="0" err="1"/>
              <a:t>nfc</a:t>
            </a:r>
            <a:r>
              <a:rPr lang="ca-ES-valencia" noProof="0" dirty="0"/>
              <a:t> i per a que serveix.</a:t>
            </a:r>
          </a:p>
          <a:p>
            <a:r>
              <a:rPr lang="ca-ES-valencia" noProof="0" dirty="0"/>
              <a:t>Millores futures:</a:t>
            </a:r>
          </a:p>
          <a:p>
            <a:pPr marL="0" indent="0">
              <a:buNone/>
            </a:pPr>
            <a:r>
              <a:rPr lang="ca-ES-valencia" noProof="0" dirty="0"/>
              <a:t>-Passar del servidor de Node a </a:t>
            </a:r>
            <a:r>
              <a:rPr lang="ca-ES-valencia" noProof="0" dirty="0" err="1"/>
              <a:t>Odoo</a:t>
            </a:r>
            <a:r>
              <a:rPr lang="ca-ES-valencia" noProof="0" dirty="0"/>
              <a:t> mitjançant </a:t>
            </a:r>
            <a:r>
              <a:rPr lang="ca-ES-valencia" noProof="0" dirty="0" err="1"/>
              <a:t>jsonrpc</a:t>
            </a:r>
            <a:r>
              <a:rPr lang="ca-ES-valencia" noProof="0" dirty="0"/>
              <a:t>.</a:t>
            </a:r>
          </a:p>
          <a:p>
            <a:pPr marL="0" indent="0">
              <a:buNone/>
            </a:pPr>
            <a:r>
              <a:rPr lang="ca-ES-valencia" noProof="0" dirty="0"/>
              <a:t>-Compatibilitat en iOS.</a:t>
            </a:r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-valencia" noProof="0" dirty="0"/>
              <a:t>El </a:t>
            </a:r>
            <a:r>
              <a:rPr lang="ca-ES-valencia" noProof="0" dirty="0" err="1"/>
              <a:t>repositori</a:t>
            </a:r>
            <a:r>
              <a:rPr lang="ca-ES-valencia" noProof="0" dirty="0"/>
              <a:t> del projecte en </a:t>
            </a:r>
            <a:r>
              <a:rPr lang="ca-ES-valencia" noProof="0" dirty="0" err="1"/>
              <a:t>Github</a:t>
            </a:r>
            <a:r>
              <a:rPr lang="ca-ES-valencia" noProof="0" dirty="0"/>
              <a:t>: </a:t>
            </a:r>
            <a:r>
              <a:rPr lang="ca-ES-valencia" sz="2000" noProof="0" dirty="0">
                <a:hlinkClick r:id="rId2"/>
              </a:rPr>
              <a:t>https://github.com/JoelFusterBosch/Projecte_Final_DAM_Gestio-_d_una_falla</a:t>
            </a:r>
            <a:endParaRPr lang="ca-ES-valencia" sz="2000" noProof="0" dirty="0"/>
          </a:p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10F9-5A3A-8BDD-0C8F-C53C3C7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-valencia" noProof="0" dirty="0"/>
              <a:t>Preguntes?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63B1-369E-8E0C-E887-DE89757F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51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Tecnologies utilitzades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6A6C-674C-FEB7-0930-066C3916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" y="1936826"/>
            <a:ext cx="24669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814B0-8BF3-EC6E-EAA1-57A5B87D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78918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E6B13-D072-8B25-3F2F-F682947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8" y="2265437"/>
            <a:ext cx="382905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0013C-1938-F812-522F-4869448E1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1" y="3932313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50B2-089F-E9A9-82F2-D5B31D215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95" y="3932313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6344A-2C6B-3E2E-3A21-FFDCA3C79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670" y="4246637"/>
            <a:ext cx="3028950" cy="15144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A2D59EF-F613-16DE-3DAE-2A18E55DAA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495" y="4411328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4B6-66D5-E108-D8BE-6FC3BC5B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8816"/>
            <a:ext cx="10515600" cy="1325563"/>
          </a:xfrm>
        </p:spPr>
        <p:txBody>
          <a:bodyPr>
            <a:normAutofit/>
          </a:bodyPr>
          <a:lstStyle/>
          <a:p>
            <a:r>
              <a:rPr lang="ca-ES-valencia" sz="3600" noProof="0" dirty="0"/>
              <a:t>Disseny de l’arquitectura (Prototip de baixa fidelitat)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E0BF-CEAA-D8BA-BAEC-70E4C4C63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501" y="1138866"/>
            <a:ext cx="8130428" cy="5570318"/>
          </a:xfrm>
        </p:spPr>
      </p:pic>
    </p:spTree>
    <p:extLst>
      <p:ext uri="{BB962C8B-B14F-4D97-AF65-F5344CB8AC3E}">
        <p14:creationId xmlns:p14="http://schemas.microsoft.com/office/powerpoint/2010/main" val="12972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848-F82E-077A-7239-8CC04E31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503" y="99654"/>
            <a:ext cx="10515600" cy="1325563"/>
          </a:xfrm>
        </p:spPr>
        <p:txBody>
          <a:bodyPr>
            <a:normAutofit/>
          </a:bodyPr>
          <a:lstStyle/>
          <a:p>
            <a:r>
              <a:rPr lang="ca-ES-valencia" sz="4000" noProof="0" dirty="0"/>
              <a:t>Disseny de l’arquitectura (Prototip d’alta fidelitat)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A6F2F-297A-4579-CAFA-F671A5B3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977" y="1125005"/>
            <a:ext cx="6757881" cy="5753328"/>
          </a:xfrm>
        </p:spPr>
      </p:pic>
    </p:spTree>
    <p:extLst>
      <p:ext uri="{BB962C8B-B14F-4D97-AF65-F5344CB8AC3E}">
        <p14:creationId xmlns:p14="http://schemas.microsoft.com/office/powerpoint/2010/main" val="8984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Arquitectura del projecte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-valencia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C1AC5-04F1-F9BF-584C-3488F261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82" y="2113935"/>
            <a:ext cx="3432035" cy="455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7AFE-BE79-AC66-62B0-60960D7708BD}"/>
              </a:ext>
            </a:extLst>
          </p:cNvPr>
          <p:cNvSpPr txBox="1"/>
          <p:nvPr/>
        </p:nvSpPr>
        <p:spPr>
          <a:xfrm>
            <a:off x="5260258" y="1824443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D06-2836-3F6D-AF8F-3EE532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B50B-5248-D068-57E2-04CF011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749192"/>
            <a:ext cx="19499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5C65-BE99-FAA5-C986-75694068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6" y="1749192"/>
            <a:ext cx="19499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6598-A3C2-3E8F-F77E-BADCF48E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1749192"/>
            <a:ext cx="194994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BC769-96F4-8DDD-FF30-8DB47491F176}"/>
              </a:ext>
            </a:extLst>
          </p:cNvPr>
          <p:cNvSpPr txBox="1"/>
          <p:nvPr/>
        </p:nvSpPr>
        <p:spPr>
          <a:xfrm>
            <a:off x="5015060" y="1379860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Cobrador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4F6-31F9-FACA-BA95-58CB3DD9BC68}"/>
              </a:ext>
            </a:extLst>
          </p:cNvPr>
          <p:cNvSpPr txBox="1"/>
          <p:nvPr/>
        </p:nvSpPr>
        <p:spPr>
          <a:xfrm>
            <a:off x="1852533" y="1379860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Faller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7CD5D-38C8-6212-9D5F-720C5AF99CAD}"/>
              </a:ext>
            </a:extLst>
          </p:cNvPr>
          <p:cNvSpPr txBox="1"/>
          <p:nvPr/>
        </p:nvSpPr>
        <p:spPr>
          <a:xfrm>
            <a:off x="7989665" y="137986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-valencia" noProof="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57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EAC-8C57-BFF8-7E3B-7EE1B7C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89740-0EA5-43EE-E915-64A89C5D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15793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13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65D-89A6-D68B-8CB4-6F9B92A1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(NFC Explicació)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5F29CE-A9A2-DBCA-0856-9E79E7262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271"/>
            <a:ext cx="2857500" cy="1600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1084-F5D5-37D9-05EA-7BA1DC826FB0}"/>
              </a:ext>
            </a:extLst>
          </p:cNvPr>
          <p:cNvSpPr txBox="1"/>
          <p:nvPr/>
        </p:nvSpPr>
        <p:spPr>
          <a:xfrm>
            <a:off x="4462213" y="1690688"/>
            <a:ext cx="32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-valencia" noProof="0" dirty="0"/>
              <a:t>NFC(</a:t>
            </a:r>
            <a:r>
              <a:rPr lang="ca-ES-valencia" noProof="0" dirty="0" err="1"/>
              <a:t>Near-Field-Communication</a:t>
            </a:r>
            <a:r>
              <a:rPr lang="ca-ES-valencia" noProof="0" dirty="0"/>
              <a:t>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4ED00-36EF-24F8-3B98-116D7544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5" y="2679008"/>
            <a:ext cx="3705225" cy="1228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FA2493-4ED0-C73C-59B3-ABD6F149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1" y="2643186"/>
            <a:ext cx="29146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238EB-AA94-6689-AF7B-E3ECB9308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4229100"/>
            <a:ext cx="2466975" cy="1847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A3AE8B-2815-5AA0-D58D-BFFB51AF7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925"/>
            <a:ext cx="2857500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D7ACC-9F55-2DA4-6630-94F7068C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4467225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D31-0985-553A-7720-10C8C7F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-valencia" noProof="0" dirty="0"/>
              <a:t>Funcionalitat clau (QR Explicació)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124545-1E05-1C1F-ABC9-F77044A7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4" y="2576512"/>
            <a:ext cx="2466975" cy="184785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CE1DE-F7D3-6D9A-5456-E837BC855695}"/>
              </a:ext>
            </a:extLst>
          </p:cNvPr>
          <p:cNvSpPr txBox="1"/>
          <p:nvPr/>
        </p:nvSpPr>
        <p:spPr>
          <a:xfrm>
            <a:off x="4771103" y="1825625"/>
            <a:ext cx="26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-valencia" noProof="0" dirty="0"/>
              <a:t>QR(</a:t>
            </a:r>
            <a:r>
              <a:rPr lang="ca-ES-valencia" noProof="0" dirty="0" err="1"/>
              <a:t>Quick-Response-Code</a:t>
            </a:r>
            <a:r>
              <a:rPr lang="ca-ES-valencia" noProof="0" dirty="0"/>
              <a:t>)</a:t>
            </a:r>
          </a:p>
          <a:p>
            <a:endParaRPr lang="ca-ES-valencia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688CA-25C9-834C-0922-F1F6A7477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03" y="2433637"/>
            <a:ext cx="2305050" cy="199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35F4F-3ECF-E7E4-9E10-2B890223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0994"/>
            <a:ext cx="3413680" cy="195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C8CB-6081-2E81-E5EF-1C753BE4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040654"/>
            <a:ext cx="3441357" cy="303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C5DEE-87B6-ACC8-0940-957971C46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810993"/>
            <a:ext cx="2343150" cy="195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1A721-6C17-2556-C932-02D481332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83" y="5242381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191</Words>
  <Application>Microsoft Office PowerPoint</Application>
  <PresentationFormat>Panorámica</PresentationFormat>
  <Paragraphs>32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Gestió d’una falla</vt:lpstr>
      <vt:lpstr>Tecnologies utilitzades</vt:lpstr>
      <vt:lpstr>Disseny de l’arquitectura (Prototip de baixa fidelitat)</vt:lpstr>
      <vt:lpstr>Disseny de l’arquitectura (Prototip d’alta fidelitat)</vt:lpstr>
      <vt:lpstr>Arquitectura del projecte</vt:lpstr>
      <vt:lpstr>Funcionalitat clau (Pantalles segons el rol)</vt:lpstr>
      <vt:lpstr>Funcionalitat clau (Pantalles segons el rol)</vt:lpstr>
      <vt:lpstr>Funcionalitat clau (NFC Explicació)</vt:lpstr>
      <vt:lpstr>Funcionalitat clau (QR Explicació)</vt:lpstr>
      <vt:lpstr>Funcionalitat clau (NFC i QR Implementació)</vt:lpstr>
      <vt:lpstr>Esquema E/R del projecte</vt:lpstr>
      <vt:lpstr>Dificultats i millores futures</vt:lpstr>
      <vt:lpstr>Annex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33</cp:revision>
  <dcterms:created xsi:type="dcterms:W3CDTF">2025-05-23T15:41:53Z</dcterms:created>
  <dcterms:modified xsi:type="dcterms:W3CDTF">2025-06-02T15:51:48Z</dcterms:modified>
</cp:coreProperties>
</file>