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5" r:id="rId7"/>
    <p:sldId id="266" r:id="rId8"/>
    <p:sldId id="269" r:id="rId9"/>
    <p:sldId id="268" r:id="rId10"/>
    <p:sldId id="262" r:id="rId11"/>
    <p:sldId id="261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95D3-B7B8-6A57-B5F7-9D193F7D8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DA1EC-4D79-8F5C-D41D-1DFDBEEA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080-FEDD-2312-9F10-726F0780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9B4A-9271-2882-DD8D-17495EBC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A866-D1C7-F5FB-81C7-37A181A3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9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5D76-3622-D99E-7CC8-6EB2C56E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38F04-40AA-AB09-10FE-1B7326AB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03D5-095A-7741-99E7-45024968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857C-3F15-212B-64C5-4CE132AD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BA7B-4909-0E2A-5072-2FC4EB39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68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CDFB3-6613-D4D9-1A39-FCED6D726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580D-F0F8-73AC-6BD1-8574F73E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ED24-1269-CC21-6188-B3D1D694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F8F6-9CBF-8579-D3F4-4994912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2382-5E29-3259-547E-F0B9F0BA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4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2B12-3B00-B95B-6323-30C2103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2E18-9A80-94CE-7959-708F2C70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8657-79C9-9839-A4FA-BC78D5BA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21A5-3E57-9D3D-7BAF-9F2A2174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0369-B789-CEB0-B961-5B9399E7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9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240-FF67-312E-4109-CD41F1DD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779F-3D3F-3422-F342-4C1538E1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5BE0-6636-833B-6E7F-0DC540B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36B0-7C8A-A3B4-063B-C8573267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38DF-B4C0-985F-DC80-B4BBFF7C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2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C83-C030-7811-94CC-82DA27E1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782D-5FE2-DBDB-622F-206B1045B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0EAD3-543F-71A0-34E0-04293B94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01F8-9EFE-5A7E-37DA-054DE3AF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C528-F48C-3FCD-CB80-DF52C74C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07CFC-EF9F-71A5-36B2-8FC01339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20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460-B693-75C8-81D1-73D15B25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C575A-CA10-089C-53D5-112AEA7F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F155-E04E-FBB3-1C33-DE252A3E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D1B74-8AC3-8578-AD9D-8FAF4AC11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88C82-9803-F33A-2B5B-25EF3B4A6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41F04-9E20-CB14-7C96-2A755470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39F0F-B085-0BDA-0840-D67155CE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B9033-F681-4C37-2180-509445BA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5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1C9E-D32B-3D7F-F4D7-B256F1CD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A73B6-ED82-F29D-41DC-ABDDF57A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14897-9866-3B05-5461-87682378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3A428-02DF-2C0B-EE1A-5E659F2C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06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F0088-624C-83FC-DB5B-2B00D59E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80CB0-E5E5-1706-9250-43F32AF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D451-C69F-92E2-660A-87EE6E6E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88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9458-5FBC-E5DD-06FD-8E220CF5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93BF-6079-EFF1-891A-8015662B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CC0B3-736D-A0EB-D541-50FAE592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C620-DA75-A2D2-F44C-694CE9EF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AA7E3-524F-78AF-3DE3-0D7B6EED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A13E-A201-AB62-6428-12505B40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6CA-4F7F-F362-D4FE-E6770DCE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B031A-49BD-0FBA-DC0D-814178B42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3C06-E69F-95CF-557A-5573DF37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3A74-3D92-D80D-CE4D-7D5DF758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45A4-7FDC-E70C-BC3C-318A42BA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2EFFB-D92E-A240-5B5D-A58A6865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6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1D11A-AFAA-EA18-6E90-650BCF6F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0B77-9046-9C60-33FD-C485267E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C13D-6F32-6A28-F556-27D593ED3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EC7B-8241-48EA-A964-895F2288E349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C1FA-880D-D5BF-34F1-904C4340B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13DA-535E-913F-9564-5C6FED92D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B04F-0984-5693-AD4D-E04A62989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noProof="0" dirty="0"/>
              <a:t>Gestió d’una falla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0D13-DBE7-FB2D-2635-7417CE258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ca-ES" noProof="0" dirty="0"/>
              <a:t>Nom: Joel Fuster Bosch</a:t>
            </a:r>
          </a:p>
          <a:p>
            <a:pPr algn="r"/>
            <a:r>
              <a:rPr lang="ca-ES" noProof="0" dirty="0"/>
              <a:t>Centre: IES Jaume II EL Just</a:t>
            </a:r>
          </a:p>
          <a:p>
            <a:pPr algn="r"/>
            <a:r>
              <a:rPr lang="ca-ES" noProof="0" dirty="0"/>
              <a:t>Cicle formatiu: DAM(Desenvolupament d’aplicacions multiplataforma)</a:t>
            </a:r>
          </a:p>
          <a:p>
            <a:pPr algn="r"/>
            <a:r>
              <a:rPr lang="ca-ES" noProof="0" dirty="0"/>
              <a:t>Data:27/5/2025</a:t>
            </a:r>
          </a:p>
        </p:txBody>
      </p:sp>
    </p:spTree>
    <p:extLst>
      <p:ext uri="{BB962C8B-B14F-4D97-AF65-F5344CB8AC3E}">
        <p14:creationId xmlns:p14="http://schemas.microsoft.com/office/powerpoint/2010/main" val="168635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09E2-7D69-52FB-0999-953955EC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Dificultats i millores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6B89-36FF-8378-B25D-BB9042B2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noProof="0" dirty="0"/>
              <a:t>Dificultats:</a:t>
            </a:r>
          </a:p>
          <a:p>
            <a:pPr marL="0" indent="0">
              <a:buNone/>
            </a:pPr>
            <a:r>
              <a:rPr lang="ca-ES" noProof="0" dirty="0"/>
              <a:t>-Adaptar la pantalla del mòbil a horizontal.</a:t>
            </a:r>
          </a:p>
          <a:p>
            <a:r>
              <a:rPr lang="ca-ES" noProof="0" dirty="0"/>
              <a:t>Que he aprés:</a:t>
            </a:r>
          </a:p>
          <a:p>
            <a:pPr marL="0" indent="0">
              <a:buNone/>
            </a:pPr>
            <a:r>
              <a:rPr lang="ca-ES" noProof="0" dirty="0"/>
              <a:t>-Que és la tecnologia nfc i per a que serveix.</a:t>
            </a:r>
          </a:p>
          <a:p>
            <a:r>
              <a:rPr lang="ca-ES" noProof="0" dirty="0"/>
              <a:t>Millores futures:</a:t>
            </a:r>
          </a:p>
          <a:p>
            <a:pPr marL="0" indent="0">
              <a:buNone/>
            </a:pPr>
            <a:r>
              <a:rPr lang="ca-ES" noProof="0"/>
              <a:t>-Passar </a:t>
            </a:r>
            <a:r>
              <a:rPr lang="ca-ES" noProof="0" dirty="0"/>
              <a:t>del servidor de Node a Odoo mitjançant jsonrpc.</a:t>
            </a:r>
          </a:p>
          <a:p>
            <a:pPr marL="0" indent="0">
              <a:buNone/>
            </a:pPr>
            <a:r>
              <a:rPr lang="ca-ES" noProof="0" dirty="0"/>
              <a:t>-Compatibilitat en </a:t>
            </a:r>
            <a:r>
              <a:rPr lang="ca-ES" dirty="0"/>
              <a:t>iOS</a:t>
            </a:r>
            <a:r>
              <a:rPr lang="ca-E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79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80B-A0E0-0513-1959-208435FD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8F8-92F0-A36E-D62B-11729FA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noProof="0" dirty="0"/>
              <a:t>El repositori del projecte en Github: </a:t>
            </a:r>
            <a:r>
              <a:rPr lang="ca-ES" sz="2000" noProof="0" dirty="0"/>
              <a:t>https://github.com/JoelFusterBosch/Projecte_Final_DAM_Gestio-_d_una_falla</a:t>
            </a:r>
          </a:p>
          <a:p>
            <a:endParaRPr lang="ca-ES" noProof="0" dirty="0"/>
          </a:p>
        </p:txBody>
      </p:sp>
    </p:spTree>
    <p:extLst>
      <p:ext uri="{BB962C8B-B14F-4D97-AF65-F5344CB8AC3E}">
        <p14:creationId xmlns:p14="http://schemas.microsoft.com/office/powerpoint/2010/main" val="158494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10F9-5A3A-8BDD-0C8F-C53C3C7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a-ES" noProof="0" dirty="0"/>
              <a:t>Preguntes?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363B1-369E-8E0C-E887-DE89757F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7518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33F9-24F1-F4D0-C5AD-CB48B2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Tecnologies utilitzades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6A6C-674C-FEB7-0930-066C3916A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" y="1936826"/>
            <a:ext cx="2466975" cy="184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814B0-8BF3-EC6E-EAA1-57A5B87D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78918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E6B13-D072-8B25-3F2F-F682947EF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78" y="2265437"/>
            <a:ext cx="382905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20013C-1938-F812-522F-4869448E1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07" y="3932312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5550B2-089F-E9A9-82F2-D5B31D215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31" y="39323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A4B6-66D5-E108-D8BE-6FC3BC5B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Disseny de l’arquitectura (Prototip de baixa fidelitat)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EE0BF-CEAA-D8BA-BAEC-70E4C4C63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44" y="1690688"/>
            <a:ext cx="6099311" cy="4574483"/>
          </a:xfrm>
        </p:spPr>
      </p:pic>
    </p:spTree>
    <p:extLst>
      <p:ext uri="{BB962C8B-B14F-4D97-AF65-F5344CB8AC3E}">
        <p14:creationId xmlns:p14="http://schemas.microsoft.com/office/powerpoint/2010/main" val="129728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848-F82E-077A-7239-8CC04E31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Disseny de l’arquitectura (Prototip d’alta fidelitat)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9A6F2F-297A-4579-CAFA-F671A5B3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06" y="1458385"/>
            <a:ext cx="4385187" cy="5184434"/>
          </a:xfrm>
        </p:spPr>
      </p:pic>
    </p:spTree>
    <p:extLst>
      <p:ext uri="{BB962C8B-B14F-4D97-AF65-F5344CB8AC3E}">
        <p14:creationId xmlns:p14="http://schemas.microsoft.com/office/powerpoint/2010/main" val="8984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A478-23BC-E5C7-9E6F-96605C68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Arquitectura del projecte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6E31-6926-0BC7-288D-A83F8EFF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C1AC5-04F1-F9BF-584C-3488F261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82" y="2113935"/>
            <a:ext cx="3432035" cy="4557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37AFE-BE79-AC66-62B0-60960D7708BD}"/>
              </a:ext>
            </a:extLst>
          </p:cNvPr>
          <p:cNvSpPr txBox="1"/>
          <p:nvPr/>
        </p:nvSpPr>
        <p:spPr>
          <a:xfrm>
            <a:off x="5260258" y="1824443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Arquitectura CLEAN</a:t>
            </a:r>
          </a:p>
        </p:txBody>
      </p:sp>
    </p:spTree>
    <p:extLst>
      <p:ext uri="{BB962C8B-B14F-4D97-AF65-F5344CB8AC3E}">
        <p14:creationId xmlns:p14="http://schemas.microsoft.com/office/powerpoint/2010/main" val="25407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D06-2836-3F6D-AF8F-3EE5329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(Pantalles segons el 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EB50B-5248-D068-57E2-04CF011D4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1749192"/>
            <a:ext cx="19499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B5C65-BE99-FAA5-C986-75694068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76" y="1749192"/>
            <a:ext cx="194994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76598-A3C2-3E8F-F77E-BADCF48EF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08" y="1749192"/>
            <a:ext cx="1949943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ABC769-96F4-8DDD-FF30-8DB47491F176}"/>
              </a:ext>
            </a:extLst>
          </p:cNvPr>
          <p:cNvSpPr txBox="1"/>
          <p:nvPr/>
        </p:nvSpPr>
        <p:spPr>
          <a:xfrm>
            <a:off x="5015060" y="1379860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Cobrador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E4F6-31F9-FACA-BA95-58CB3DD9BC68}"/>
              </a:ext>
            </a:extLst>
          </p:cNvPr>
          <p:cNvSpPr txBox="1"/>
          <p:nvPr/>
        </p:nvSpPr>
        <p:spPr>
          <a:xfrm>
            <a:off x="1852533" y="1379860"/>
            <a:ext cx="6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Faller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7CD5D-38C8-6212-9D5F-720C5AF99CAD}"/>
              </a:ext>
            </a:extLst>
          </p:cNvPr>
          <p:cNvSpPr txBox="1"/>
          <p:nvPr/>
        </p:nvSpPr>
        <p:spPr>
          <a:xfrm>
            <a:off x="7989665" y="1379860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30576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765D-89A6-D68B-8CB4-6F9B92A1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(NFC Explicació)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E5F29CE-A9A2-DBCA-0856-9E79E7262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3271"/>
            <a:ext cx="2857500" cy="1600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A1084-F5D5-37D9-05EA-7BA1DC826FB0}"/>
              </a:ext>
            </a:extLst>
          </p:cNvPr>
          <p:cNvSpPr txBox="1"/>
          <p:nvPr/>
        </p:nvSpPr>
        <p:spPr>
          <a:xfrm>
            <a:off x="4462213" y="1690688"/>
            <a:ext cx="32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NFC(</a:t>
            </a:r>
            <a:r>
              <a:rPr lang="es-ES" dirty="0" err="1"/>
              <a:t>Near</a:t>
            </a:r>
            <a:r>
              <a:rPr lang="es-ES" dirty="0"/>
              <a:t>-Field-</a:t>
            </a:r>
            <a:r>
              <a:rPr lang="es-ES" dirty="0" err="1"/>
              <a:t>Communication</a:t>
            </a:r>
            <a:r>
              <a:rPr lang="es-ES" dirty="0"/>
              <a:t>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A4ED00-36EF-24F8-3B98-116D7544B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5" y="2679008"/>
            <a:ext cx="3705225" cy="1228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FA2493-4ED0-C73C-59B3-ABD6F1499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1" y="2643186"/>
            <a:ext cx="2914650" cy="1571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8238EB-AA94-6689-AF7B-E3ECB9308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4229100"/>
            <a:ext cx="2466975" cy="1847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A3AE8B-2815-5AA0-D58D-BFFB51AF7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2925"/>
            <a:ext cx="2857500" cy="160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5D7ACC-9F55-2DA4-6630-94F7068C2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4467225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0D31-0985-553A-7720-10C8C7F3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(QR Explicació)</a:t>
            </a:r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124545-1E05-1C1F-ABC9-F77044A7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4" y="2576512"/>
            <a:ext cx="2466975" cy="184785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CE1DE-F7D3-6D9A-5456-E837BC855695}"/>
              </a:ext>
            </a:extLst>
          </p:cNvPr>
          <p:cNvSpPr txBox="1"/>
          <p:nvPr/>
        </p:nvSpPr>
        <p:spPr>
          <a:xfrm>
            <a:off x="4771103" y="1825625"/>
            <a:ext cx="264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QR(Quick-Response-</a:t>
            </a:r>
            <a:r>
              <a:rPr lang="es-ES" dirty="0" err="1"/>
              <a:t>Code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688CA-25C9-834C-0922-F1F6A7477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03" y="2433637"/>
            <a:ext cx="2305050" cy="1990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F35F4F-3ECF-E7E4-9E10-2B890223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10994"/>
            <a:ext cx="3413680" cy="195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FAC8CB-6081-2E81-E5EF-1C753BE48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42" y="2040654"/>
            <a:ext cx="3441357" cy="3030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5C5DEE-87B6-ACC8-0940-957971C46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4810993"/>
            <a:ext cx="2343150" cy="1952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51A721-6C17-2556-C932-02D481332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83" y="5153893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3189-996E-75E3-D560-865C8547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(NFC i QR Implementació)</a:t>
            </a:r>
            <a:endParaRPr lang="es-E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C6015-3E18-D2CE-5B54-3A42A75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73" y="1825625"/>
            <a:ext cx="1949943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7545C-72F8-AD9D-3CB4-BA89405E4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4994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3170E-76B2-5801-6172-22203A74D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86" y="1825625"/>
            <a:ext cx="1949944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341B7-D230-42C6-C184-F6FE86AE9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00" y="1825625"/>
            <a:ext cx="1949945" cy="43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171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Gestió d’una falla</vt:lpstr>
      <vt:lpstr>Tecnologies utilitzades</vt:lpstr>
      <vt:lpstr>Disseny de l’arquitectura (Prototip de baixa fidelitat)</vt:lpstr>
      <vt:lpstr>Disseny de l’arquitectura (Prototip d’alta fidelitat)</vt:lpstr>
      <vt:lpstr>Arquitectura del projecte</vt:lpstr>
      <vt:lpstr>Funcionalitat clau (Pantalles segons el rol)</vt:lpstr>
      <vt:lpstr>Funcionalitat clau (NFC Explicació)</vt:lpstr>
      <vt:lpstr>Funcionalitat clau (QR Explicació)</vt:lpstr>
      <vt:lpstr>Funcionalitat clau (NFC i QR Implementació)</vt:lpstr>
      <vt:lpstr>Dificultats i millores futures</vt:lpstr>
      <vt:lpstr>Annex</vt:lpstr>
      <vt:lpstr>Preguntes?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Fuster Bosch</dc:creator>
  <cp:lastModifiedBy>Joel Fuster Bosch</cp:lastModifiedBy>
  <cp:revision>14</cp:revision>
  <dcterms:created xsi:type="dcterms:W3CDTF">2025-05-23T15:41:53Z</dcterms:created>
  <dcterms:modified xsi:type="dcterms:W3CDTF">2025-05-26T15:08:37Z</dcterms:modified>
</cp:coreProperties>
</file>