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784DC-42C8-AAAC-A2D5-687705CF2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121183-35A1-063A-F98A-A20F672DB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DFFC7C-0905-F222-ECAA-03AC4AA3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1561-6121-4EE4-A59B-51ED449629A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72581D-F6C6-EEAA-C23B-0415C614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DA96EF-5EE1-6DF4-B468-5997B44C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AEE2-2F21-486A-9F4F-E674504E14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5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1102B-C0FE-6B45-4609-511377D23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BC6CDC-219E-B79E-5A56-FE9D21FB4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120190-2BA1-90C8-D37E-804E48DD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1561-6121-4EE4-A59B-51ED449629A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3E4F1A-FC50-B797-F3C2-CF5F458D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BB9188-544A-6454-44D0-8BE67317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AEE2-2F21-486A-9F4F-E674504E14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5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66DAF6-D492-9F4E-8FAF-985DBFA17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9B25F2-6D68-AF42-B55A-8CA5B56A3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76CBBB-C62B-92C4-C490-871E3D9D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1561-6121-4EE4-A59B-51ED449629A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A59675-7EE2-4AB9-76CD-8D9A263B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416F36-B744-F9FB-9645-C9158B04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AEE2-2F21-486A-9F4F-E674504E14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7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C2435-6E1E-6244-6DD9-8D7991C0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18AB59-3363-4C8B-F1B4-C7F3478C1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39465C-3561-5767-68E6-C6820290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1561-6121-4EE4-A59B-51ED449629A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E57F60-942D-43F6-354B-D63AFC807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4F9267-F6B1-E278-8C03-A311143E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AEE2-2F21-486A-9F4F-E674504E14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6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E815C-FBA9-F0F3-A677-3A32EEE2B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9C2767-D423-501A-7FD0-DFC62BF9A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715591-D453-4846-D075-4A76838C2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1561-6121-4EE4-A59B-51ED449629A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05D837-0DCF-C446-B176-C2F5B7F0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41523C-EFC9-B070-3D17-1E6F75B18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AEE2-2F21-486A-9F4F-E674504E14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4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DB50D-AB18-5F24-BE85-D5380E55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B657F-FAF6-2019-CA71-ADFA12337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07B9A9-D733-77F0-544A-C558B7F31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F520BD-8FD7-6B30-178D-33881C5E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1561-6121-4EE4-A59B-51ED449629A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23FBD1-C8EB-432F-3D5C-41EBA7216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C34F60-E4E7-2BC3-77C5-C0E81AC1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AEE2-2F21-486A-9F4F-E674504E14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2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D7B42-09F5-6005-0AF5-82862AFEC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2F1BF8-BB37-7C3B-1937-92EB36EF1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2FB455-43F5-5873-F29E-405EF58B6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EFE5D2D-9936-069C-8FB0-D83C7C055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46A8BA-109F-AC42-BEA6-F2840184E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5836A40-6CB1-4B70-B433-B4EAF2372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1561-6121-4EE4-A59B-51ED449629A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A5FADAC-59FA-2FFF-6AC4-0A1D28F80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6045BDE-70C6-D639-F358-F4269B19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AEE2-2F21-486A-9F4F-E674504E14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3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9E8F7-566E-A822-F3E6-E623E659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95E1A51-AFD2-5554-1371-E3D6932D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1561-6121-4EE4-A59B-51ED449629A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3AE963-08EA-A2AA-692B-A302C558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8D46B6-4B24-E23C-676B-1B12B556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AEE2-2F21-486A-9F4F-E674504E14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2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3C3B2FF-CB78-3077-0159-88F14F978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1561-6121-4EE4-A59B-51ED449629A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4583D8-4119-44C5-55F1-D8416818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36C49B-6A98-D615-2E70-70CF514B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AEE2-2F21-486A-9F4F-E674504E14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2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1AA4E2-4E81-2BAE-097F-79C893A3B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1FF908-D7BA-2B21-2561-86ECAE9DD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77A4E0-1955-4FAD-B1BF-F6A6F8007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6BA2A7-19D8-F281-9B25-4BEABB702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1561-6121-4EE4-A59B-51ED449629A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77CA70-1BA2-1DE2-5A20-3D0619A84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7A0583-B566-EC54-2D22-8B905E5F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AEE2-2F21-486A-9F4F-E674504E14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5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E8C85-8D4E-526A-D4E7-4D145893D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D5E51FA-FD01-54E9-F879-A87628F81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9E144D-B640-5D45-0C6A-937CF3B3D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52EC19-6930-8405-33C1-CD10CE7F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1561-6121-4EE4-A59B-51ED449629A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019A81-4035-E08E-9BEC-D5B7A72BB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3A639D-8F17-8A37-F574-FDEF5EB4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AEE2-2F21-486A-9F4F-E674504E14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1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76C5A00-92B7-4F48-7D1A-D25A18154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ECC2F6-03C1-6ECD-4DAD-FECC86CEB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D73A4D-D6EE-AFD6-73CC-48BEF3201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11561-6121-4EE4-A59B-51ED449629A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2578EC-A53F-CA43-6907-8E77C5E81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7CC0C0-3D78-3A09-68D9-A84C469A1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7AEE2-2F21-486A-9F4F-E674504E14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1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8878B4C-2C5A-5231-A269-387501F1D639}"/>
              </a:ext>
            </a:extLst>
          </p:cNvPr>
          <p:cNvSpPr/>
          <p:nvPr/>
        </p:nvSpPr>
        <p:spPr>
          <a:xfrm>
            <a:off x="4104860" y="1437861"/>
            <a:ext cx="3982280" cy="398227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010A457C-6152-C3E8-0608-AC470CB361D1}"/>
              </a:ext>
            </a:extLst>
          </p:cNvPr>
          <p:cNvGrpSpPr/>
          <p:nvPr/>
        </p:nvGrpSpPr>
        <p:grpSpPr>
          <a:xfrm>
            <a:off x="7686260" y="1898374"/>
            <a:ext cx="3021496" cy="3061252"/>
            <a:chOff x="4585252" y="2189921"/>
            <a:chExt cx="3021496" cy="3061252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66DB8224-B5A0-155F-63A6-09D785C52B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039" t="25895" r="29903" b="37970"/>
            <a:stretch/>
          </p:blipFill>
          <p:spPr>
            <a:xfrm>
              <a:off x="4585252" y="2189921"/>
              <a:ext cx="3021496" cy="2478157"/>
            </a:xfrm>
            <a:prstGeom prst="rect">
              <a:avLst/>
            </a:prstGeom>
          </p:spPr>
        </p:pic>
        <p:pic>
          <p:nvPicPr>
            <p:cNvPr id="1030" name="Picture 6" descr="Logotipo del pájaro blue jay | Vector Premium">
              <a:extLst>
                <a:ext uri="{FF2B5EF4-FFF2-40B4-BE49-F238E27FC236}">
                  <a16:creationId xmlns:a16="http://schemas.microsoft.com/office/drawing/2014/main" id="{B1731715-63A2-35BF-AF18-7A9C0C6A21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478" t="66473" r="22415" b="25024"/>
            <a:stretch/>
          </p:blipFill>
          <p:spPr bwMode="auto">
            <a:xfrm>
              <a:off x="5269394" y="4668078"/>
              <a:ext cx="1653211" cy="583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890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D235080-9206-D7D7-D004-AA8ADFD8B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435" y="1438483"/>
            <a:ext cx="3987130" cy="398103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35421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8D3FAFF-0AD5-8D9C-DA14-2F92B90569D8}"/>
              </a:ext>
            </a:extLst>
          </p:cNvPr>
          <p:cNvSpPr/>
          <p:nvPr/>
        </p:nvSpPr>
        <p:spPr>
          <a:xfrm>
            <a:off x="4104860" y="1437861"/>
            <a:ext cx="3982280" cy="3982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1037A8B8-5E4C-AF2B-8704-F2C418D8FD2F}"/>
              </a:ext>
            </a:extLst>
          </p:cNvPr>
          <p:cNvGrpSpPr/>
          <p:nvPr/>
        </p:nvGrpSpPr>
        <p:grpSpPr>
          <a:xfrm>
            <a:off x="4585252" y="1898374"/>
            <a:ext cx="3021496" cy="3061252"/>
            <a:chOff x="4585252" y="2189921"/>
            <a:chExt cx="3021496" cy="3061252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F7F99878-3FDA-F2F5-E30B-3788ED6572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039" t="25895" r="29903" b="37970"/>
            <a:stretch/>
          </p:blipFill>
          <p:spPr>
            <a:xfrm>
              <a:off x="4585252" y="2189921"/>
              <a:ext cx="3021496" cy="2478157"/>
            </a:xfrm>
            <a:prstGeom prst="rect">
              <a:avLst/>
            </a:prstGeom>
          </p:spPr>
        </p:pic>
        <p:pic>
          <p:nvPicPr>
            <p:cNvPr id="5" name="Picture 6" descr="Logotipo del pájaro blue jay | Vector Premium">
              <a:extLst>
                <a:ext uri="{FF2B5EF4-FFF2-40B4-BE49-F238E27FC236}">
                  <a16:creationId xmlns:a16="http://schemas.microsoft.com/office/drawing/2014/main" id="{9B3A8AD0-BDD2-33E3-30D2-61B31E68B6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478" t="66473" r="22415" b="25024"/>
            <a:stretch/>
          </p:blipFill>
          <p:spPr bwMode="auto">
            <a:xfrm>
              <a:off x="5269394" y="4668078"/>
              <a:ext cx="1653211" cy="583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4DCD25E2-2F1F-EF41-941B-6568A95B6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835" y="1590883"/>
            <a:ext cx="3987130" cy="398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91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F956C20-A599-C73E-3A83-FB9A34973D70}"/>
              </a:ext>
            </a:extLst>
          </p:cNvPr>
          <p:cNvSpPr/>
          <p:nvPr/>
        </p:nvSpPr>
        <p:spPr>
          <a:xfrm>
            <a:off x="4250634" y="1583633"/>
            <a:ext cx="3690732" cy="3690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90B3ACA-8BFE-2919-E067-07CC57F017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39" t="25895" r="29903" b="37970"/>
          <a:stretch/>
        </p:blipFill>
        <p:spPr>
          <a:xfrm>
            <a:off x="4585252" y="2189921"/>
            <a:ext cx="3021496" cy="247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5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8A23BAF-8739-F65B-64D5-D3EE11E6F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752" y="1584800"/>
            <a:ext cx="3694496" cy="36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799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Joel Enmanuel Grullon Moquete</dc:creator>
  <cp:lastModifiedBy>Joel Enmanuel Grullon Moquete</cp:lastModifiedBy>
  <cp:revision>2</cp:revision>
  <dcterms:created xsi:type="dcterms:W3CDTF">2022-07-06T20:13:33Z</dcterms:created>
  <dcterms:modified xsi:type="dcterms:W3CDTF">2022-07-07T06:19:21Z</dcterms:modified>
</cp:coreProperties>
</file>