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Light" panose="020F0302020204030204" pitchFamily="34" charset="0"/>
      <p:regular r:id="rId8"/>
      <p: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6FF"/>
    <a:srgbClr val="8643A9"/>
    <a:srgbClr val="E4DDFF"/>
    <a:srgbClr val="C160F2"/>
    <a:srgbClr val="333333"/>
    <a:srgbClr val="548135"/>
    <a:srgbClr val="A8D18C"/>
    <a:srgbClr val="FAFDF7"/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819"/>
    <p:restoredTop sz="92297"/>
  </p:normalViewPr>
  <p:slideViewPr>
    <p:cSldViewPr snapToGrid="0">
      <p:cViewPr varScale="1">
        <p:scale>
          <a:sx n="97" d="100"/>
          <a:sy n="97" d="100"/>
        </p:scale>
        <p:origin x="216" y="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rgbClr val="5E7492"/>
            </a:gs>
            <a:gs pos="100000">
              <a:srgbClr val="2F353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70F8-F202-60A6-BD4F-434548C9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 sz="7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E3A3E-1660-6205-9F18-2C70320B0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05818"/>
            <a:ext cx="6311900" cy="660400"/>
          </a:xfrm>
        </p:spPr>
        <p:txBody>
          <a:bodyPr/>
          <a:lstStyle>
            <a:lvl1pPr marL="50800" indent="0">
              <a:buNone/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6C1D65-E6FD-58E6-E97F-664951E621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4150" y="5981700"/>
            <a:ext cx="4679950" cy="546100"/>
          </a:xfrm>
        </p:spPr>
        <p:txBody>
          <a:bodyPr/>
          <a:lstStyle>
            <a:lvl1pPr marL="50800" indent="0" algn="ctr">
              <a:buNone/>
              <a:defRPr sz="1800">
                <a:solidFill>
                  <a:srgbClr val="A5A5A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5334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10045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userDrawn="1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EBE6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8643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28349-EDC6-A4A0-8CCE-E4571CCE4BDA}"/>
              </a:ext>
            </a:extLst>
          </p:cNvPr>
          <p:cNvSpPr txBox="1"/>
          <p:nvPr userDrawn="1"/>
        </p:nvSpPr>
        <p:spPr>
          <a:xfrm>
            <a:off x="927652" y="1052391"/>
            <a:ext cx="10336696" cy="547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ulang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tahun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ucapkan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padamu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jadi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Yesus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memberkati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s'lalu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berdoa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Agar kau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tetap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setia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Yesus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Kristus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Raja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oh.</a:t>
            </a: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mengucap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syukur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t'lah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pimpin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langkahmu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Padamu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[insert name],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ulang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tahun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50634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bg>
      <p:bgPr>
        <a:gradFill>
          <a:gsLst>
            <a:gs pos="0">
              <a:srgbClr val="E1EFD8">
                <a:lumMod val="10000"/>
                <a:lumOff val="90000"/>
              </a:srgbClr>
            </a:gs>
            <a:gs pos="48000">
              <a:srgbClr val="F2F2F2"/>
            </a:gs>
            <a:gs pos="100000">
              <a:srgbClr val="FBE4D4">
                <a:alpha val="40000"/>
              </a:srgbClr>
            </a:gs>
          </a:gsLst>
          <a:lin ang="300000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68ACD-E23E-F3A6-814C-F5167BBB3278}"/>
              </a:ext>
            </a:extLst>
          </p:cNvPr>
          <p:cNvSpPr/>
          <p:nvPr userDrawn="1"/>
        </p:nvSpPr>
        <p:spPr>
          <a:xfrm>
            <a:off x="-2372138" y="-3360445"/>
            <a:ext cx="18358338" cy="12520246"/>
          </a:xfrm>
          <a:prstGeom prst="rect">
            <a:avLst/>
          </a:prstGeom>
          <a:gradFill>
            <a:gsLst>
              <a:gs pos="0">
                <a:srgbClr val="E1EFD8"/>
              </a:gs>
              <a:gs pos="60000">
                <a:srgbClr val="F2F2F2"/>
              </a:gs>
              <a:gs pos="100000">
                <a:srgbClr val="FBE4D4">
                  <a:alpha val="40000"/>
                </a:srgbClr>
              </a:gs>
            </a:gsLst>
            <a:lin ang="3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07;p44">
            <a:extLst>
              <a:ext uri="{FF2B5EF4-FFF2-40B4-BE49-F238E27FC236}">
                <a16:creationId xmlns:a16="http://schemas.microsoft.com/office/drawing/2014/main" id="{CBF4469A-7CCB-1249-9609-FD47F95AE200}"/>
              </a:ext>
            </a:extLst>
          </p:cNvPr>
          <p:cNvSpPr txBox="1">
            <a:spLocks/>
          </p:cNvSpPr>
          <p:nvPr userDrawn="1"/>
        </p:nvSpPr>
        <p:spPr>
          <a:xfrm>
            <a:off x="1347386" y="2813891"/>
            <a:ext cx="9776461" cy="117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3F3F3F"/>
              </a:buClr>
              <a:buSzPts val="7200"/>
              <a:buFont typeface="Lato Light"/>
              <a:buNone/>
            </a:pPr>
            <a:r>
              <a:rPr lang="en-US" sz="72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See you next week!</a:t>
            </a:r>
            <a:endParaRPr lang="en-US" dirty="0"/>
          </a:p>
        </p:txBody>
      </p:sp>
      <p:sp>
        <p:nvSpPr>
          <p:cNvPr id="8" name="Google Shape;308;p44">
            <a:extLst>
              <a:ext uri="{FF2B5EF4-FFF2-40B4-BE49-F238E27FC236}">
                <a16:creationId xmlns:a16="http://schemas.microsoft.com/office/drawing/2014/main" id="{64080D66-2AAD-4E9D-AE6D-443EBB0999B9}"/>
              </a:ext>
            </a:extLst>
          </p:cNvPr>
          <p:cNvSpPr txBox="1"/>
          <p:nvPr userDrawn="1"/>
        </p:nvSpPr>
        <p:spPr>
          <a:xfrm>
            <a:off x="1524000" y="6192981"/>
            <a:ext cx="9144000" cy="52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B9E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A3AB9E"/>
                </a:solidFill>
                <a:latin typeface="Lato"/>
                <a:ea typeface="Lato"/>
                <a:cs typeface="Lato"/>
                <a:sym typeface="Lato"/>
              </a:rPr>
              <a:t>Reformed Evangelical Church Singapore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16 -0.2 C 0.10951 -0.2 0.22214 -0.07106 0.22214 0.08912 C 0.22214 0.24884 0.10951 0.37963 -0.02916 0.37963 C -0.1677 0.37963 -0.27981 0.24884 -0.27981 0.08912 C -0.27981 -0.07106 -0.1677 -0.2 -0.02916 -0.2 Z " pathEditMode="relative" rAng="0" ptsTypes="AAAAA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8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FBE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4925"/>
            <a:ext cx="10515600" cy="1325563"/>
          </a:xfrm>
        </p:spPr>
        <p:txBody>
          <a:bodyPr/>
          <a:lstStyle>
            <a:lvl1pPr algn="ctr">
              <a:defRPr sz="48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900488"/>
            <a:ext cx="6057900" cy="442912"/>
          </a:xfrm>
        </p:spPr>
        <p:txBody>
          <a:bodyPr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DEECF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4925"/>
            <a:ext cx="10515600" cy="1325563"/>
          </a:xfrm>
        </p:spPr>
        <p:txBody>
          <a:bodyPr/>
          <a:lstStyle>
            <a:lvl1pPr algn="ctr">
              <a:defRPr sz="480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900488"/>
            <a:ext cx="6057900" cy="442912"/>
          </a:xfrm>
        </p:spPr>
        <p:txBody>
          <a:bodyPr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03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AFD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E2EFD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4925"/>
            <a:ext cx="10515600" cy="1325563"/>
          </a:xfrm>
        </p:spPr>
        <p:txBody>
          <a:bodyPr/>
          <a:lstStyle>
            <a:lvl1pPr algn="ctr">
              <a:defRPr sz="4800">
                <a:solidFill>
                  <a:srgbClr val="5481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900488"/>
            <a:ext cx="6057900" cy="442912"/>
          </a:xfrm>
        </p:spPr>
        <p:txBody>
          <a:bodyPr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06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1106488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00" y="1790699"/>
            <a:ext cx="10985500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F4B08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01306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1106488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00" y="1790699"/>
            <a:ext cx="10985500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2E75B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33384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AFD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400" y="329470"/>
            <a:ext cx="7245604" cy="649224"/>
          </a:xfrm>
        </p:spPr>
        <p:txBody>
          <a:bodyPr/>
          <a:lstStyle>
            <a:lvl1pPr algn="ctr">
              <a:defRPr sz="3600">
                <a:solidFill>
                  <a:srgbClr val="5481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3809" y="1063894"/>
            <a:ext cx="3578088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04522" y="1790699"/>
            <a:ext cx="7138482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A8D18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pic>
        <p:nvPicPr>
          <p:cNvPr id="2" name="Google Shape;255;p34">
            <a:extLst>
              <a:ext uri="{FF2B5EF4-FFF2-40B4-BE49-F238E27FC236}">
                <a16:creationId xmlns:a16="http://schemas.microsoft.com/office/drawing/2014/main" id="{85C2D67E-92F3-3A9C-5E59-BD840216429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275" y="1087974"/>
            <a:ext cx="4317525" cy="484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825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123404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bg>
      <p:bgPr>
        <a:solidFill>
          <a:schemeClr val="tx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_OBJECTS">
    <p:bg>
      <p:bgPr>
        <a:solidFill>
          <a:srgbClr val="33333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4;p39">
            <a:extLst>
              <a:ext uri="{FF2B5EF4-FFF2-40B4-BE49-F238E27FC236}">
                <a16:creationId xmlns:a16="http://schemas.microsoft.com/office/drawing/2014/main" id="{3BE20674-1192-7F5F-0F74-AF92E0F52A2D}"/>
              </a:ext>
            </a:extLst>
          </p:cNvPr>
          <p:cNvSpPr txBox="1"/>
          <p:nvPr userDrawn="1"/>
        </p:nvSpPr>
        <p:spPr>
          <a:xfrm>
            <a:off x="348343" y="3013502"/>
            <a:ext cx="114953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BE4D4"/>
                </a:solidFill>
                <a:latin typeface="Lato"/>
                <a:ea typeface="Lato"/>
                <a:cs typeface="Lato"/>
                <a:sym typeface="Lato"/>
              </a:rPr>
              <a:t>Announcements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51" r:id="rId8"/>
    <p:sldLayoutId id="2147483652" r:id="rId9"/>
    <p:sldLayoutId id="2147483653" r:id="rId10"/>
    <p:sldLayoutId id="2147483666" r:id="rId11"/>
    <p:sldLayoutId id="2147483654" r:id="rId12"/>
    <p:sldLayoutId id="2147483656" r:id="rId13"/>
    <p:sldLayoutId id="2147483657" r:id="rId14"/>
    <p:sldLayoutId id="214748365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5853</TotalTime>
  <Words>0</Words>
  <Application>Microsoft Macintosh PowerPoint</Application>
  <PresentationFormat>Widescreen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Lato Light</vt:lpstr>
      <vt:lpstr>Lato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Analyst Team</dc:creator>
  <cp:lastModifiedBy>ALEXANDRA IRAWAN LIM</cp:lastModifiedBy>
  <cp:revision>44</cp:revision>
  <dcterms:modified xsi:type="dcterms:W3CDTF">2024-03-05T01:26:47Z</dcterms:modified>
</cp:coreProperties>
</file>