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63"/>
    <p:restoredTop sz="92297"/>
  </p:normalViewPr>
  <p:slideViewPr>
    <p:cSldViewPr snapToGrid="0">
      <p:cViewPr varScale="1">
        <p:scale>
          <a:sx n="97" d="100"/>
          <a:sy n="97" d="100"/>
        </p:scale>
        <p:origin x="240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455EE9-8C26-0622-C6A5-1427E3E21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75" y="902138"/>
            <a:ext cx="10069513" cy="5165725"/>
          </a:xfrm>
        </p:spPr>
        <p:txBody>
          <a:bodyPr/>
          <a:lstStyle>
            <a:lvl1pPr marL="50800" indent="0">
              <a:buNone/>
              <a:defRPr sz="27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31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3012948"/>
            <a:ext cx="1109207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3012948"/>
            <a:ext cx="11105322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3012948"/>
            <a:ext cx="1109207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61797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59765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75" y="329470"/>
            <a:ext cx="11658729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4522" y="1063894"/>
            <a:ext cx="7138482" cy="365760"/>
          </a:xfrm>
        </p:spPr>
        <p:txBody>
          <a:bodyPr anchor="b"/>
          <a:lstStyle>
            <a:lvl1pPr marL="50800" indent="0" algn="l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577339"/>
            <a:ext cx="7138482" cy="3606801"/>
          </a:xfrm>
        </p:spPr>
        <p:txBody>
          <a:bodyPr/>
          <a:lstStyle>
            <a:lvl1pPr marL="50800" indent="0">
              <a:buNone/>
              <a:defRPr sz="2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 Light</vt:lpstr>
      <vt:lpstr>Arial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59</cp:revision>
  <dcterms:modified xsi:type="dcterms:W3CDTF">2024-10-19T02:58:25Z</dcterms:modified>
</cp:coreProperties>
</file>