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Light" panose="020F0302020204030204" pitchFamily="34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15"/>
    <p:restoredTop sz="92297"/>
  </p:normalViewPr>
  <p:slideViewPr>
    <p:cSldViewPr snapToGrid="0">
      <p:cViewPr varScale="1">
        <p:scale>
          <a:sx n="101" d="100"/>
          <a:sy n="101" d="100"/>
        </p:scale>
        <p:origin x="216" y="5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790699"/>
            <a:ext cx="7138482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0</Words>
  <Application>Microsoft Macintosh PowerPoint</Application>
  <PresentationFormat>Widescreen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 Light</vt:lpstr>
      <vt:lpstr>Lato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48</cp:revision>
  <dcterms:modified xsi:type="dcterms:W3CDTF">2024-03-05T05:14:01Z</dcterms:modified>
</cp:coreProperties>
</file>