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819"/>
    <p:restoredTop sz="92297"/>
  </p:normalViewPr>
  <p:slideViewPr>
    <p:cSldViewPr snapToGrid="0">
      <p:cViewPr varScale="1">
        <p:scale>
          <a:sx n="97" d="100"/>
          <a:sy n="97" d="100"/>
        </p:scale>
        <p:origin x="-200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28349-EDC6-A4A0-8CCE-E4571CCE4BDA}"/>
              </a:ext>
            </a:extLst>
          </p:cNvPr>
          <p:cNvSpPr txBox="1"/>
          <p:nvPr userDrawn="1"/>
        </p:nvSpPr>
        <p:spPr>
          <a:xfrm>
            <a:off x="927652" y="1052391"/>
            <a:ext cx="10336696" cy="547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ucapkan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memberkati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s'lalu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berdoa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kau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Kristus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Raja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oh.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mengucap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syukur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t'lah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pimpin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langkahmu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[insert name],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329470"/>
            <a:ext cx="7245604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3809" y="1063894"/>
            <a:ext cx="3578088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790699"/>
            <a:ext cx="7138482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 Light</vt:lpstr>
      <vt:lpstr>Lato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43</cp:revision>
  <dcterms:modified xsi:type="dcterms:W3CDTF">2024-03-04T16:11:27Z</dcterms:modified>
</cp:coreProperties>
</file>