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081"/>
    <a:srgbClr val="E2EFD8"/>
    <a:srgbClr val="548135"/>
    <a:srgbClr val="FAFDF7"/>
    <a:srgbClr val="DEECF8"/>
    <a:srgbClr val="2E75B6"/>
    <a:srgbClr val="FFFFFF"/>
    <a:srgbClr val="7B7B7B"/>
    <a:srgbClr val="C55A11"/>
    <a:srgbClr val="FB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79"/>
    <p:restoredTop sz="92297"/>
  </p:normalViewPr>
  <p:slideViewPr>
    <p:cSldViewPr snapToGrid="0">
      <p:cViewPr varScale="1">
        <p:scale>
          <a:sx n="101" d="100"/>
          <a:sy n="101" d="100"/>
        </p:scale>
        <p:origin x="224" y="5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900488"/>
            <a:ext cx="6057900" cy="442912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5265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Lato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40</cp:revision>
  <dcterms:modified xsi:type="dcterms:W3CDTF">2024-03-04T13:30:11Z</dcterms:modified>
</cp:coreProperties>
</file>