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image" Target="../media/WELCOME_SLIDE_LAYOUT-image-1.jpe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NG_SLIDE_LAYOU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Title Text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2743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testing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SLIDE_LAYOUT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46304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F5F6F7"/>
                </a:solidFill>
              </a:rPr>
              <a:t>22 February 2025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9144000" cy="2743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0" b="1" dirty="0">
                <a:solidFill>
                  <a:srgbClr val="FFFFFF"/>
                </a:solidFill>
              </a:rPr>
              <a:t>Welcome to Remaja</a:t>
            </a:r>
            <a:endParaRPr lang="en-US" sz="60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2025-02-16T10:51:46Z</dcterms:created>
  <dcterms:modified xsi:type="dcterms:W3CDTF">2025-02-16T10:51:46Z</dcterms:modified>
</cp:coreProperties>
</file>