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WELCOME_SLIDE_LAYOUT-image-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NG_SLIDE_TITLE_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body" hasCustomPrompt="1"/>
          </p:nvPr>
        </p:nvSpPr>
        <p:spPr>
          <a:xfrm>
            <a:off x="0" y="274320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1800" dirty="0">
                <a:solidFill>
                  <a:srgbClr val="A9A9A9"/>
                </a:solidFill>
              </a:defRPr>
            </a:lvl1pPr>
          </a:lstStyle>
          <a:p>
            <a:pPr algn="ctr" indent="0" marL="0">
              <a:buNone/>
            </a:pPr>
            <a:r>
              <a:rPr lang="en-US" sz="1800" dirty="0">
                <a:solidFill>
                  <a:srgbClr val="A9A9A9"/>
                </a:solidFill>
              </a:rPr>
              <a:t>Song Author Here</a:t>
            </a:r>
            <a:endParaRPr lang="en-US" sz="18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205740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4000" dirty="0">
                <a:solidFill>
                  <a:srgbClr val="548135"/>
                </a:solidFill>
              </a:defRPr>
            </a:lvl1pPr>
          </a:lstStyle>
          <a:p>
            <a:pPr algn="ctr" indent="0" marL="0">
              <a:buNone/>
            </a:pPr>
            <a:r>
              <a:rPr lang="en-US" sz="4000" dirty="0">
                <a:solidFill>
                  <a:srgbClr val="548135"/>
                </a:solidFill>
              </a:rPr>
              <a:t>Song Title Here</a:t>
            </a:r>
            <a:endParaRPr lang="en-US" sz="4000" dirty="0"/>
          </a:p>
        </p:txBody>
      </p:sp>
      <p:sp>
        <p:nvSpPr>
          <p:cNvPr id="4" name="Text 0"/>
          <p:cNvSpPr/>
          <p:nvPr>
            <p:ph idx="102" type="body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30000" dirty="0">
                <a:solidFill>
                  <a:srgbClr val="548135">
                    <a:alpha val="20000"/>
                  </a:srgbClr>
                </a:solidFill>
              </a:defRPr>
            </a:lvl1pPr>
          </a:lstStyle>
          <a:p>
            <a:pPr algn="ctr" indent="0" marL="0">
              <a:buNone/>
            </a:pPr>
            <a:r>
              <a:rPr lang="en-US" sz="30000" dirty="0">
                <a:solidFill>
                  <a:srgbClr val="548135">
                    <a:alpha val="20000"/>
                  </a:srgbClr>
                </a:solidFill>
              </a:rPr>
              <a:t>1</a:t>
            </a:r>
            <a:endParaRPr lang="en-US" sz="30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SLIDE_LAYOUT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463040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dirty="0">
                <a:solidFill>
                  <a:srgbClr val="F5F6F7"/>
                </a:solidFill>
              </a:rPr>
              <a:t>22 February 2025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91440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0" b="1" dirty="0">
                <a:solidFill>
                  <a:srgbClr val="FFFFFF"/>
                </a:solidFill>
              </a:rPr>
              <a:t>Welcome to Remaja</a:t>
            </a:r>
            <a:endParaRPr lang="en-US" sz="6000" dirty="0"/>
          </a:p>
        </p:txBody>
      </p:sp>
      <p:sp>
        <p:nvSpPr>
          <p:cNvPr id="4" name="Text 2"/>
          <p:cNvSpPr/>
          <p:nvPr/>
        </p:nvSpPr>
        <p:spPr>
          <a:xfrm>
            <a:off x="0" y="43434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B7A90"/>
                </a:solidFill>
              </a:rPr>
              <a:t>Reformed Evangelical Church Singapore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NG_SLIDE_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body" hasCustomPrompt="1"/>
          </p:nvPr>
        </p:nvSpPr>
        <p:spPr>
          <a:xfrm>
            <a:off x="0" y="22860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4000" dirty="0">
                <a:solidFill>
                  <a:srgbClr val="548135"/>
                </a:solidFill>
              </a:defRPr>
            </a:lvl1pPr>
          </a:lstStyle>
          <a:p>
            <a:pPr algn="ctr" indent="0" marL="0">
              <a:buNone/>
            </a:pPr>
            <a:r>
              <a:rPr lang="en-US" sz="4000" dirty="0">
                <a:solidFill>
                  <a:srgbClr val="548135"/>
                </a:solidFill>
              </a:rPr>
              <a:t>Song Title Here</a:t>
            </a:r>
            <a:endParaRPr lang="en-US" sz="4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1800" dirty="0">
                <a:solidFill>
                  <a:srgbClr val="A9A9A9"/>
                </a:solidFill>
              </a:defRPr>
            </a:lvl1pPr>
          </a:lstStyle>
          <a:p>
            <a:pPr algn="ctr" indent="0" marL="0">
              <a:buNone/>
            </a:pPr>
            <a:r>
              <a:rPr lang="en-US" sz="1800" dirty="0">
                <a:solidFill>
                  <a:srgbClr val="A9A9A9"/>
                </a:solidFill>
              </a:rPr>
              <a:t>Song Author Here</a:t>
            </a:r>
            <a:endParaRPr lang="en-US" sz="1800" dirty="0"/>
          </a:p>
        </p:txBody>
      </p:sp>
      <p:sp>
        <p:nvSpPr>
          <p:cNvPr id="4" name="Text 0"/>
          <p:cNvSpPr/>
          <p:nvPr>
            <p:ph idx="102" type="body" hasCustomPrompt="1"/>
          </p:nvPr>
        </p:nvSpPr>
        <p:spPr>
          <a:xfrm>
            <a:off x="457200" y="1371600"/>
            <a:ext cx="8686800" cy="3200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4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Song Lyrics Here</a:t>
            </a:r>
            <a:endParaRPr lang="en-US" sz="2400" dirty="0"/>
          </a:p>
        </p:txBody>
      </p:sp>
      <p:sp>
        <p:nvSpPr>
          <p:cNvPr id="5" name="Text 0"/>
          <p:cNvSpPr/>
          <p:nvPr>
            <p:ph idx="103" type="body" hasCustomPrompt="1"/>
          </p:nvPr>
        </p:nvSpPr>
        <p:spPr>
          <a:xfrm>
            <a:off x="0" y="429768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2800" dirty="0">
                <a:solidFill>
                  <a:srgbClr val="548135"/>
                </a:solidFill>
              </a:defRPr>
            </a:lvl1pPr>
          </a:lstStyle>
          <a:p>
            <a:pPr algn="ctr" indent="0" marL="0">
              <a:buNone/>
            </a:pPr>
            <a:r>
              <a:rPr lang="en-US" sz="2800" dirty="0">
                <a:solidFill>
                  <a:srgbClr val="548135"/>
                </a:solidFill>
              </a:rPr>
              <a:t>Song Number Here</a:t>
            </a:r>
            <a:endParaRPr lang="en-US" sz="2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body" hasCustomPrompt="1"/>
          </p:nvPr>
        </p:nvSpPr>
        <p:spPr>
          <a:xfrm>
            <a:off x="0" y="22860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4000" dirty="0">
                <a:solidFill>
                  <a:srgbClr val="548135"/>
                </a:solidFill>
              </a:rPr>
              <a:t>How Great Thou Art</a:t>
            </a:r>
            <a:endParaRPr lang="en-US" sz="4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914400"/>
            <a:ext cx="9144000" cy="457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800" dirty="0">
                <a:solidFill>
                  <a:srgbClr val="A9A9A9"/>
                </a:solidFill>
              </a:rPr>
              <a:t>Carl Rob</a:t>
            </a:r>
            <a:endParaRPr lang="en-US" sz="1800" dirty="0"/>
          </a:p>
        </p:txBody>
      </p:sp>
      <p:sp>
        <p:nvSpPr>
          <p:cNvPr id="4" name="Text 0"/>
          <p:cNvSpPr/>
          <p:nvPr>
            <p:ph idx="102" type="body" hasCustomPrompt="1"/>
          </p:nvPr>
        </p:nvSpPr>
        <p:spPr>
          <a:xfrm>
            <a:off x="457200" y="1371600"/>
            <a:ext cx="8686800" cy="3200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O Lord my God, when I in awesome wonder</a:t>
            </a:r>
            <a:endParaRPr lang="en-US" sz="2400" dirty="0"/>
          </a:p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Consider all the worlds Thy hands have made</a:t>
            </a:r>
            <a:endParaRPr lang="en-US" sz="2400" dirty="0"/>
          </a:p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 see the stars, I hear the rolling thunder,</a:t>
            </a:r>
            <a:endParaRPr lang="en-US" sz="2400" dirty="0"/>
          </a:p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Thy power throughout the universe displayed.</a:t>
            </a:r>
            <a:endParaRPr lang="en-US" sz="2400" dirty="0"/>
          </a:p>
        </p:txBody>
      </p:sp>
      <p:sp>
        <p:nvSpPr>
          <p:cNvPr id="5" name="Text 0"/>
          <p:cNvSpPr/>
          <p:nvPr>
            <p:ph idx="103" type="body" hasCustomPrompt="1"/>
          </p:nvPr>
        </p:nvSpPr>
        <p:spPr>
          <a:xfrm>
            <a:off x="0" y="429768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800" dirty="0">
                <a:solidFill>
                  <a:srgbClr val="548135"/>
                </a:solidFill>
              </a:rPr>
              <a:t>1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2025-02-17T06:38:53Z</dcterms:created>
  <dcterms:modified xsi:type="dcterms:W3CDTF">2025-02-17T06:38:53Z</dcterms:modified>
</cp:coreProperties>
</file>