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026160" cy="2642870"/>
          </a:xfrm>
          <a:custGeom>
            <a:avLst/>
            <a:gdLst/>
            <a:ahLst/>
            <a:cxnLst/>
            <a:rect l="l" t="t" r="r" b="b"/>
            <a:pathLst>
              <a:path w="1026160" h="2642870">
                <a:moveTo>
                  <a:pt x="1025853" y="2048812"/>
                </a:moveTo>
                <a:lnTo>
                  <a:pt x="1025853" y="0"/>
                </a:lnTo>
                <a:lnTo>
                  <a:pt x="0" y="0"/>
                </a:lnTo>
                <a:lnTo>
                  <a:pt x="0" y="2642270"/>
                </a:lnTo>
                <a:lnTo>
                  <a:pt x="1025853" y="204881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518503"/>
            <a:ext cx="1026160" cy="3248025"/>
          </a:xfrm>
          <a:custGeom>
            <a:avLst/>
            <a:gdLst/>
            <a:ahLst/>
            <a:cxnLst/>
            <a:rect l="l" t="t" r="r" b="b"/>
            <a:pathLst>
              <a:path w="1026160" h="3248025">
                <a:moveTo>
                  <a:pt x="1025853" y="2656420"/>
                </a:moveTo>
                <a:lnTo>
                  <a:pt x="1025853" y="591415"/>
                </a:lnTo>
                <a:lnTo>
                  <a:pt x="0" y="0"/>
                </a:lnTo>
                <a:lnTo>
                  <a:pt x="0" y="3247637"/>
                </a:lnTo>
                <a:lnTo>
                  <a:pt x="1025853" y="265642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7642484"/>
            <a:ext cx="1026160" cy="2644775"/>
          </a:xfrm>
          <a:custGeom>
            <a:avLst/>
            <a:gdLst/>
            <a:ahLst/>
            <a:cxnLst/>
            <a:rect l="l" t="t" r="r" b="b"/>
            <a:pathLst>
              <a:path w="1026160" h="2644775">
                <a:moveTo>
                  <a:pt x="1025853" y="2644515"/>
                </a:moveTo>
                <a:lnTo>
                  <a:pt x="1025853" y="593543"/>
                </a:lnTo>
                <a:lnTo>
                  <a:pt x="0" y="0"/>
                </a:lnTo>
                <a:lnTo>
                  <a:pt x="0" y="2644515"/>
                </a:lnTo>
                <a:lnTo>
                  <a:pt x="1025853" y="26445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679595" y="3121341"/>
            <a:ext cx="1608455" cy="5572125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0965" y="826738"/>
            <a:ext cx="1252606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368" y="2271391"/>
            <a:ext cx="17583263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15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9.png"/><Relationship Id="rId4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3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3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6.png"/><Relationship Id="rId10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9.jpg"/><Relationship Id="rId11" Type="http://schemas.openxmlformats.org/officeDocument/2006/relationships/image" Target="../media/image2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Relationship Id="rId4" Type="http://schemas.openxmlformats.org/officeDocument/2006/relationships/image" Target="../media/image2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8578" y="0"/>
              <a:ext cx="4619625" cy="3659504"/>
            </a:xfrm>
            <a:custGeom>
              <a:avLst/>
              <a:gdLst/>
              <a:ahLst/>
              <a:cxnLst/>
              <a:rect l="l" t="t" r="r" b="b"/>
              <a:pathLst>
                <a:path w="4619625" h="3659504">
                  <a:moveTo>
                    <a:pt x="0" y="0"/>
                  </a:moveTo>
                  <a:lnTo>
                    <a:pt x="4619420" y="0"/>
                  </a:lnTo>
                  <a:lnTo>
                    <a:pt x="4619420" y="3659407"/>
                  </a:lnTo>
                  <a:lnTo>
                    <a:pt x="2118552" y="3659407"/>
                  </a:lnTo>
                  <a:lnTo>
                    <a:pt x="1412288" y="2438517"/>
                  </a:lnTo>
                  <a:lnTo>
                    <a:pt x="1405599" y="2438517"/>
                  </a:lnTo>
                  <a:lnTo>
                    <a:pt x="0" y="0"/>
                  </a:lnTo>
                  <a:close/>
                </a:path>
                <a:path w="4619625" h="3659504">
                  <a:moveTo>
                    <a:pt x="1405599" y="2438517"/>
                  </a:moveTo>
                  <a:lnTo>
                    <a:pt x="1412288" y="2438517"/>
                  </a:lnTo>
                  <a:lnTo>
                    <a:pt x="1407381" y="2441607"/>
                  </a:lnTo>
                  <a:lnTo>
                    <a:pt x="1405599" y="2438517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372890" y="3659464"/>
              <a:ext cx="3915410" cy="6628130"/>
            </a:xfrm>
            <a:custGeom>
              <a:avLst/>
              <a:gdLst/>
              <a:ahLst/>
              <a:cxnLst/>
              <a:rect l="l" t="t" r="r" b="b"/>
              <a:pathLst>
                <a:path w="3915409" h="6628130">
                  <a:moveTo>
                    <a:pt x="3915109" y="6627534"/>
                  </a:moveTo>
                  <a:lnTo>
                    <a:pt x="0" y="6627534"/>
                  </a:lnTo>
                  <a:lnTo>
                    <a:pt x="3826108" y="0"/>
                  </a:lnTo>
                  <a:lnTo>
                    <a:pt x="3915109" y="0"/>
                  </a:lnTo>
                  <a:lnTo>
                    <a:pt x="3915109" y="6627534"/>
                  </a:lnTo>
                  <a:close/>
                </a:path>
              </a:pathLst>
            </a:custGeom>
            <a:solidFill>
              <a:srgbClr val="0031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657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11169"/>
              <a:ext cx="13173074" cy="1743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9574530"/>
            <a:chOff x="0" y="3"/>
            <a:chExt cx="18288000" cy="957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4686" y="899365"/>
              <a:ext cx="2295966" cy="18486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"/>
              <a:ext cx="18287999" cy="895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4689" y="2751275"/>
              <a:ext cx="7619999" cy="3752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5229" y="5907401"/>
              <a:ext cx="7477124" cy="3667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9317" y="1308027"/>
            <a:ext cx="1161478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254">
                <a:solidFill>
                  <a:srgbClr val="1736B1"/>
                </a:solidFill>
              </a:rPr>
              <a:t>L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5">
                <a:solidFill>
                  <a:srgbClr val="1736B1"/>
                </a:solidFill>
              </a:rPr>
              <a:t>D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325">
                <a:solidFill>
                  <a:srgbClr val="1736B1"/>
                </a:solidFill>
              </a:rPr>
              <a:t>V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>
                <a:solidFill>
                  <a:srgbClr val="1736B1"/>
                </a:solidFill>
              </a:rPr>
              <a:t>N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-145">
                <a:solidFill>
                  <a:srgbClr val="1736B1"/>
                </a:solidFill>
              </a:rPr>
              <a:t>U</a:t>
            </a:r>
            <a:r>
              <a:rPr dirty="0" sz="5800" spc="-185">
                <a:solidFill>
                  <a:srgbClr val="1736B1"/>
                </a:solidFill>
              </a:rPr>
              <a:t>GG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>
                <a:solidFill>
                  <a:srgbClr val="1736B1"/>
                </a:solidFill>
              </a:rPr>
              <a:t>N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555">
                <a:solidFill>
                  <a:srgbClr val="1736B1"/>
                </a:solidFill>
              </a:rPr>
              <a:t>F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105">
                <a:solidFill>
                  <a:srgbClr val="1736B1"/>
                </a:solidFill>
              </a:rPr>
              <a:t>B</a:t>
            </a:r>
            <a:r>
              <a:rPr dirty="0" sz="5800" spc="-80">
                <a:solidFill>
                  <a:srgbClr val="1736B1"/>
                </a:solidFill>
              </a:rPr>
              <a:t>OO</a:t>
            </a:r>
            <a:r>
              <a:rPr dirty="0" sz="5800" spc="20">
                <a:solidFill>
                  <a:srgbClr val="1736B1"/>
                </a:solidFill>
              </a:rPr>
              <a:t>K</a:t>
            </a:r>
            <a:r>
              <a:rPr dirty="0" sz="5800" spc="310">
                <a:solidFill>
                  <a:srgbClr val="1736B1"/>
                </a:solidFill>
              </a:rPr>
              <a:t>S</a:t>
            </a:r>
            <a:endParaRPr sz="5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6160" cy="2642870"/>
          </a:xfrm>
          <a:custGeom>
            <a:avLst/>
            <a:gdLst/>
            <a:ahLst/>
            <a:cxnLst/>
            <a:rect l="l" t="t" r="r" b="b"/>
            <a:pathLst>
              <a:path w="1026160" h="2642870">
                <a:moveTo>
                  <a:pt x="1025853" y="2048813"/>
                </a:moveTo>
                <a:lnTo>
                  <a:pt x="1025853" y="0"/>
                </a:lnTo>
                <a:lnTo>
                  <a:pt x="0" y="0"/>
                </a:lnTo>
                <a:lnTo>
                  <a:pt x="0" y="2642270"/>
                </a:lnTo>
                <a:lnTo>
                  <a:pt x="1025853" y="204881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18502"/>
            <a:ext cx="1026160" cy="3248025"/>
          </a:xfrm>
          <a:custGeom>
            <a:avLst/>
            <a:gdLst/>
            <a:ahLst/>
            <a:cxnLst/>
            <a:rect l="l" t="t" r="r" b="b"/>
            <a:pathLst>
              <a:path w="1026160" h="3248025">
                <a:moveTo>
                  <a:pt x="1025853" y="2656420"/>
                </a:moveTo>
                <a:lnTo>
                  <a:pt x="1025853" y="591415"/>
                </a:lnTo>
                <a:lnTo>
                  <a:pt x="0" y="0"/>
                </a:lnTo>
                <a:lnTo>
                  <a:pt x="0" y="3247637"/>
                </a:lnTo>
                <a:lnTo>
                  <a:pt x="1025853" y="265642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642483"/>
            <a:ext cx="1026160" cy="2644775"/>
          </a:xfrm>
          <a:custGeom>
            <a:avLst/>
            <a:gdLst/>
            <a:ahLst/>
            <a:cxnLst/>
            <a:rect l="l" t="t" r="r" b="b"/>
            <a:pathLst>
              <a:path w="1026160" h="2644775">
                <a:moveTo>
                  <a:pt x="1025853" y="2644515"/>
                </a:moveTo>
                <a:lnTo>
                  <a:pt x="1025853" y="593543"/>
                </a:lnTo>
                <a:lnTo>
                  <a:pt x="0" y="0"/>
                </a:lnTo>
                <a:lnTo>
                  <a:pt x="0" y="2644515"/>
                </a:lnTo>
                <a:lnTo>
                  <a:pt x="1025853" y="26445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79595" y="3121340"/>
            <a:ext cx="1608455" cy="5572125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4528696" y="1261789"/>
            <a:ext cx="1352550" cy="1438275"/>
            <a:chOff x="14528696" y="1261789"/>
            <a:chExt cx="1352550" cy="1438275"/>
          </a:xfrm>
        </p:grpSpPr>
        <p:sp>
          <p:nvSpPr>
            <p:cNvPr id="7" name="object 7"/>
            <p:cNvSpPr/>
            <p:nvPr/>
          </p:nvSpPr>
          <p:spPr>
            <a:xfrm>
              <a:off x="14528696" y="1261789"/>
              <a:ext cx="1352550" cy="1438275"/>
            </a:xfrm>
            <a:custGeom>
              <a:avLst/>
              <a:gdLst/>
              <a:ahLst/>
              <a:cxnLst/>
              <a:rect l="l" t="t" r="r" b="b"/>
              <a:pathLst>
                <a:path w="1352550" h="1438275">
                  <a:moveTo>
                    <a:pt x="1217294" y="1438225"/>
                  </a:moveTo>
                  <a:lnTo>
                    <a:pt x="135254" y="1438225"/>
                  </a:lnTo>
                  <a:lnTo>
                    <a:pt x="135254" y="1168558"/>
                  </a:lnTo>
                  <a:lnTo>
                    <a:pt x="0" y="1168558"/>
                  </a:lnTo>
                  <a:lnTo>
                    <a:pt x="0" y="719112"/>
                  </a:lnTo>
                  <a:lnTo>
                    <a:pt x="135254" y="719112"/>
                  </a:lnTo>
                  <a:lnTo>
                    <a:pt x="135254" y="0"/>
                  </a:lnTo>
                  <a:lnTo>
                    <a:pt x="856614" y="0"/>
                  </a:lnTo>
                  <a:lnTo>
                    <a:pt x="1217294" y="359556"/>
                  </a:lnTo>
                  <a:lnTo>
                    <a:pt x="1217294" y="719112"/>
                  </a:lnTo>
                  <a:lnTo>
                    <a:pt x="1352549" y="719112"/>
                  </a:lnTo>
                  <a:lnTo>
                    <a:pt x="1352549" y="1168558"/>
                  </a:lnTo>
                  <a:lnTo>
                    <a:pt x="1217294" y="1168558"/>
                  </a:lnTo>
                  <a:lnTo>
                    <a:pt x="1217294" y="143822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708995" y="1306734"/>
              <a:ext cx="992505" cy="1348740"/>
            </a:xfrm>
            <a:custGeom>
              <a:avLst/>
              <a:gdLst/>
              <a:ahLst/>
              <a:cxnLst/>
              <a:rect l="l" t="t" r="r" b="b"/>
              <a:pathLst>
                <a:path w="992505" h="1348739">
                  <a:moveTo>
                    <a:pt x="991883" y="1348336"/>
                  </a:moveTo>
                  <a:lnTo>
                    <a:pt x="0" y="1348336"/>
                  </a:lnTo>
                  <a:lnTo>
                    <a:pt x="0" y="1123613"/>
                  </a:lnTo>
                  <a:lnTo>
                    <a:pt x="991883" y="1123613"/>
                  </a:lnTo>
                  <a:lnTo>
                    <a:pt x="991883" y="1348336"/>
                  </a:lnTo>
                  <a:close/>
                </a:path>
                <a:path w="992505" h="1348739">
                  <a:moveTo>
                    <a:pt x="991883" y="674168"/>
                  </a:moveTo>
                  <a:lnTo>
                    <a:pt x="0" y="674168"/>
                  </a:lnTo>
                  <a:lnTo>
                    <a:pt x="0" y="0"/>
                  </a:lnTo>
                  <a:lnTo>
                    <a:pt x="631230" y="0"/>
                  </a:lnTo>
                  <a:lnTo>
                    <a:pt x="631230" y="359556"/>
                  </a:lnTo>
                  <a:lnTo>
                    <a:pt x="991883" y="359556"/>
                  </a:lnTo>
                  <a:lnTo>
                    <a:pt x="991883" y="674168"/>
                  </a:lnTo>
                  <a:close/>
                </a:path>
                <a:path w="992505" h="1348739">
                  <a:moveTo>
                    <a:pt x="973174" y="314611"/>
                  </a:moveTo>
                  <a:lnTo>
                    <a:pt x="676315" y="314611"/>
                  </a:lnTo>
                  <a:lnTo>
                    <a:pt x="676315" y="18677"/>
                  </a:lnTo>
                  <a:lnTo>
                    <a:pt x="973174" y="314611"/>
                  </a:lnTo>
                  <a:close/>
                </a:path>
                <a:path w="992505" h="1348739">
                  <a:moveTo>
                    <a:pt x="463042" y="1036533"/>
                  </a:moveTo>
                  <a:lnTo>
                    <a:pt x="440992" y="1036187"/>
                  </a:lnTo>
                  <a:lnTo>
                    <a:pt x="422206" y="1035275"/>
                  </a:lnTo>
                  <a:lnTo>
                    <a:pt x="406490" y="1033986"/>
                  </a:lnTo>
                  <a:lnTo>
                    <a:pt x="393653" y="1032509"/>
                  </a:lnTo>
                  <a:lnTo>
                    <a:pt x="393653" y="767852"/>
                  </a:lnTo>
                  <a:lnTo>
                    <a:pt x="411719" y="765458"/>
                  </a:lnTo>
                  <a:lnTo>
                    <a:pt x="431838" y="763695"/>
                  </a:lnTo>
                  <a:lnTo>
                    <a:pt x="453524" y="762606"/>
                  </a:lnTo>
                  <a:lnTo>
                    <a:pt x="476291" y="762234"/>
                  </a:lnTo>
                  <a:lnTo>
                    <a:pt x="511582" y="763977"/>
                  </a:lnTo>
                  <a:lnTo>
                    <a:pt x="541118" y="769281"/>
                  </a:lnTo>
                  <a:lnTo>
                    <a:pt x="565913" y="778260"/>
                  </a:lnTo>
                  <a:lnTo>
                    <a:pt x="586985" y="791026"/>
                  </a:lnTo>
                  <a:lnTo>
                    <a:pt x="606008" y="809028"/>
                  </a:lnTo>
                  <a:lnTo>
                    <a:pt x="482726" y="809028"/>
                  </a:lnTo>
                  <a:lnTo>
                    <a:pt x="473374" y="809235"/>
                  </a:lnTo>
                  <a:lnTo>
                    <a:pt x="465719" y="809778"/>
                  </a:lnTo>
                  <a:lnTo>
                    <a:pt x="459642" y="810544"/>
                  </a:lnTo>
                  <a:lnTo>
                    <a:pt x="455022" y="811419"/>
                  </a:lnTo>
                  <a:lnTo>
                    <a:pt x="455022" y="987753"/>
                  </a:lnTo>
                  <a:lnTo>
                    <a:pt x="460265" y="988955"/>
                  </a:lnTo>
                  <a:lnTo>
                    <a:pt x="599860" y="988955"/>
                  </a:lnTo>
                  <a:lnTo>
                    <a:pt x="587784" y="1001731"/>
                  </a:lnTo>
                  <a:lnTo>
                    <a:pt x="563740" y="1017122"/>
                  </a:lnTo>
                  <a:lnTo>
                    <a:pt x="534608" y="1027979"/>
                  </a:lnTo>
                  <a:lnTo>
                    <a:pt x="500879" y="1034413"/>
                  </a:lnTo>
                  <a:lnTo>
                    <a:pt x="463042" y="1036533"/>
                  </a:lnTo>
                  <a:close/>
                </a:path>
                <a:path w="992505" h="1348739">
                  <a:moveTo>
                    <a:pt x="599860" y="988955"/>
                  </a:moveTo>
                  <a:lnTo>
                    <a:pt x="476291" y="988955"/>
                  </a:lnTo>
                  <a:lnTo>
                    <a:pt x="513926" y="983426"/>
                  </a:lnTo>
                  <a:lnTo>
                    <a:pt x="542765" y="966054"/>
                  </a:lnTo>
                  <a:lnTo>
                    <a:pt x="561229" y="936543"/>
                  </a:lnTo>
                  <a:lnTo>
                    <a:pt x="567734" y="894596"/>
                  </a:lnTo>
                  <a:lnTo>
                    <a:pt x="562009" y="857604"/>
                  </a:lnTo>
                  <a:lnTo>
                    <a:pt x="545079" y="830815"/>
                  </a:lnTo>
                  <a:lnTo>
                    <a:pt x="518224" y="814524"/>
                  </a:lnTo>
                  <a:lnTo>
                    <a:pt x="482726" y="809028"/>
                  </a:lnTo>
                  <a:lnTo>
                    <a:pt x="606008" y="809028"/>
                  </a:lnTo>
                  <a:lnTo>
                    <a:pt x="620391" y="831774"/>
                  </a:lnTo>
                  <a:lnTo>
                    <a:pt x="629535" y="859581"/>
                  </a:lnTo>
                  <a:lnTo>
                    <a:pt x="632734" y="892597"/>
                  </a:lnTo>
                  <a:lnTo>
                    <a:pt x="629382" y="928308"/>
                  </a:lnTo>
                  <a:lnTo>
                    <a:pt x="620049" y="958250"/>
                  </a:lnTo>
                  <a:lnTo>
                    <a:pt x="605821" y="982648"/>
                  </a:lnTo>
                  <a:lnTo>
                    <a:pt x="599860" y="988955"/>
                  </a:lnTo>
                  <a:close/>
                </a:path>
                <a:path w="992505" h="1348739">
                  <a:moveTo>
                    <a:pt x="211064" y="1033724"/>
                  </a:moveTo>
                  <a:lnTo>
                    <a:pt x="150482" y="1033724"/>
                  </a:lnTo>
                  <a:lnTo>
                    <a:pt x="150482" y="767852"/>
                  </a:lnTo>
                  <a:lnTo>
                    <a:pt x="166124" y="765624"/>
                  </a:lnTo>
                  <a:lnTo>
                    <a:pt x="184908" y="763842"/>
                  </a:lnTo>
                  <a:lnTo>
                    <a:pt x="207142" y="762661"/>
                  </a:lnTo>
                  <a:lnTo>
                    <a:pt x="233133" y="762234"/>
                  </a:lnTo>
                  <a:lnTo>
                    <a:pt x="259407" y="763583"/>
                  </a:lnTo>
                  <a:lnTo>
                    <a:pt x="300546" y="774380"/>
                  </a:lnTo>
                  <a:lnTo>
                    <a:pt x="335406" y="808231"/>
                  </a:lnTo>
                  <a:lnTo>
                    <a:pt x="223880" y="808231"/>
                  </a:lnTo>
                  <a:lnTo>
                    <a:pt x="215467" y="809420"/>
                  </a:lnTo>
                  <a:lnTo>
                    <a:pt x="211064" y="810622"/>
                  </a:lnTo>
                  <a:lnTo>
                    <a:pt x="211064" y="890180"/>
                  </a:lnTo>
                  <a:lnTo>
                    <a:pt x="216267" y="891382"/>
                  </a:lnTo>
                  <a:lnTo>
                    <a:pt x="222688" y="891773"/>
                  </a:lnTo>
                  <a:lnTo>
                    <a:pt x="333361" y="891773"/>
                  </a:lnTo>
                  <a:lnTo>
                    <a:pt x="330416" y="897480"/>
                  </a:lnTo>
                  <a:lnTo>
                    <a:pt x="281569" y="931716"/>
                  </a:lnTo>
                  <a:lnTo>
                    <a:pt x="250534" y="937366"/>
                  </a:lnTo>
                  <a:lnTo>
                    <a:pt x="211064" y="937366"/>
                  </a:lnTo>
                  <a:lnTo>
                    <a:pt x="211064" y="1033724"/>
                  </a:lnTo>
                  <a:close/>
                </a:path>
                <a:path w="992505" h="1348739">
                  <a:moveTo>
                    <a:pt x="333361" y="891773"/>
                  </a:moveTo>
                  <a:lnTo>
                    <a:pt x="231548" y="891773"/>
                  </a:lnTo>
                  <a:lnTo>
                    <a:pt x="253442" y="888783"/>
                  </a:lnTo>
                  <a:lnTo>
                    <a:pt x="269976" y="880134"/>
                  </a:lnTo>
                  <a:lnTo>
                    <a:pt x="280426" y="866312"/>
                  </a:lnTo>
                  <a:lnTo>
                    <a:pt x="284070" y="847801"/>
                  </a:lnTo>
                  <a:lnTo>
                    <a:pt x="280897" y="831164"/>
                  </a:lnTo>
                  <a:lnTo>
                    <a:pt x="271632" y="818723"/>
                  </a:lnTo>
                  <a:lnTo>
                    <a:pt x="256654" y="810929"/>
                  </a:lnTo>
                  <a:lnTo>
                    <a:pt x="236344" y="808231"/>
                  </a:lnTo>
                  <a:lnTo>
                    <a:pt x="335406" y="808231"/>
                  </a:lnTo>
                  <a:lnTo>
                    <a:pt x="336648" y="810225"/>
                  </a:lnTo>
                  <a:lnTo>
                    <a:pt x="342527" y="827237"/>
                  </a:lnTo>
                  <a:lnTo>
                    <a:pt x="344613" y="846194"/>
                  </a:lnTo>
                  <a:lnTo>
                    <a:pt x="342986" y="865194"/>
                  </a:lnTo>
                  <a:lnTo>
                    <a:pt x="338205" y="882389"/>
                  </a:lnTo>
                  <a:lnTo>
                    <a:pt x="333361" y="891773"/>
                  </a:lnTo>
                  <a:close/>
                </a:path>
                <a:path w="992505" h="1348739">
                  <a:moveTo>
                    <a:pt x="231941" y="938568"/>
                  </a:moveTo>
                  <a:lnTo>
                    <a:pt x="223880" y="938568"/>
                  </a:lnTo>
                  <a:lnTo>
                    <a:pt x="216700" y="938176"/>
                  </a:lnTo>
                  <a:lnTo>
                    <a:pt x="211064" y="937366"/>
                  </a:lnTo>
                  <a:lnTo>
                    <a:pt x="250534" y="937366"/>
                  </a:lnTo>
                  <a:lnTo>
                    <a:pt x="231941" y="938568"/>
                  </a:lnTo>
                  <a:close/>
                </a:path>
                <a:path w="992505" h="1348739">
                  <a:moveTo>
                    <a:pt x="744335" y="1033724"/>
                  </a:moveTo>
                  <a:lnTo>
                    <a:pt x="682967" y="1033724"/>
                  </a:lnTo>
                  <a:lnTo>
                    <a:pt x="682967" y="764259"/>
                  </a:lnTo>
                  <a:lnTo>
                    <a:pt x="848202" y="764259"/>
                  </a:lnTo>
                  <a:lnTo>
                    <a:pt x="848202" y="814228"/>
                  </a:lnTo>
                  <a:lnTo>
                    <a:pt x="744335" y="814228"/>
                  </a:lnTo>
                  <a:lnTo>
                    <a:pt x="744335" y="875797"/>
                  </a:lnTo>
                  <a:lnTo>
                    <a:pt x="841387" y="875797"/>
                  </a:lnTo>
                  <a:lnTo>
                    <a:pt x="841387" y="925374"/>
                  </a:lnTo>
                  <a:lnTo>
                    <a:pt x="744335" y="925374"/>
                  </a:lnTo>
                  <a:lnTo>
                    <a:pt x="744335" y="1033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79496" y="1658080"/>
            <a:ext cx="1183767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40">
                <a:solidFill>
                  <a:srgbClr val="1736B1"/>
                </a:solidFill>
              </a:rPr>
              <a:t>P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250">
                <a:solidFill>
                  <a:srgbClr val="1736B1"/>
                </a:solidFill>
              </a:rPr>
              <a:t>W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40">
                <a:solidFill>
                  <a:srgbClr val="1736B1"/>
                </a:solidFill>
              </a:rPr>
              <a:t>D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5">
                <a:solidFill>
                  <a:srgbClr val="1736B1"/>
                </a:solidFill>
              </a:rPr>
              <a:t>D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145">
                <a:solidFill>
                  <a:srgbClr val="1736B1"/>
                </a:solidFill>
              </a:rPr>
              <a:t>U</a:t>
            </a: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-455">
                <a:solidFill>
                  <a:srgbClr val="1736B1"/>
                </a:solidFill>
              </a:rPr>
              <a:t>T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305">
                <a:solidFill>
                  <a:srgbClr val="1736B1"/>
                </a:solidFill>
              </a:rPr>
              <a:t>SS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-455">
                <a:solidFill>
                  <a:srgbClr val="1736B1"/>
                </a:solidFill>
              </a:rPr>
              <a:t>T</a:t>
            </a:r>
            <a:endParaRPr sz="58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782" y="6238874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782" y="6696075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782" y="7153274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7182" y="3282950"/>
            <a:ext cx="15609569" cy="596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145" marR="5080" indent="-635">
              <a:lnSpc>
                <a:spcPct val="100000"/>
              </a:lnSpc>
              <a:spcBef>
                <a:spcPts val="100"/>
              </a:spcBef>
              <a:tabLst>
                <a:tab pos="2721610" algn="l"/>
              </a:tabLst>
            </a:pPr>
            <a:r>
              <a:rPr dirty="0" sz="3000" spc="95">
                <a:latin typeface="Trebuchet MS"/>
                <a:cs typeface="Trebuchet MS"/>
              </a:rPr>
              <a:t>This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is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feature	</a:t>
            </a:r>
            <a:r>
              <a:rPr dirty="0" sz="3000" spc="95">
                <a:latin typeface="Trebuchet MS"/>
                <a:cs typeface="Trebuchet MS"/>
              </a:rPr>
              <a:t>advanced </a:t>
            </a:r>
            <a:r>
              <a:rPr dirty="0" sz="3000" spc="90">
                <a:latin typeface="Trebuchet MS"/>
                <a:cs typeface="Trebuchet MS"/>
              </a:rPr>
              <a:t>AI-powered </a:t>
            </a:r>
            <a:r>
              <a:rPr dirty="0" sz="3000" spc="80">
                <a:latin typeface="Trebuchet MS"/>
                <a:cs typeface="Trebuchet MS"/>
              </a:rPr>
              <a:t>document </a:t>
            </a:r>
            <a:r>
              <a:rPr dirty="0" sz="3000" spc="135">
                <a:latin typeface="Trebuchet MS"/>
                <a:cs typeface="Trebuchet MS"/>
              </a:rPr>
              <a:t>assistant </a:t>
            </a:r>
            <a:r>
              <a:rPr dirty="0" sz="3000" spc="60">
                <a:latin typeface="Trebuchet MS"/>
                <a:cs typeface="Trebuchet MS"/>
              </a:rPr>
              <a:t>that </a:t>
            </a:r>
            <a:r>
              <a:rPr dirty="0" sz="3000" spc="45">
                <a:latin typeface="Trebuchet MS"/>
                <a:cs typeface="Trebuchet MS"/>
              </a:rPr>
              <a:t>revolutionizes </a:t>
            </a:r>
            <a:r>
              <a:rPr dirty="0" sz="3000" spc="50">
                <a:latin typeface="Trebuchet MS"/>
                <a:cs typeface="Trebuchet MS"/>
              </a:rPr>
              <a:t>the </a:t>
            </a:r>
            <a:r>
              <a:rPr dirty="0" sz="3000" spc="120">
                <a:latin typeface="Trebuchet MS"/>
                <a:cs typeface="Trebuchet MS"/>
              </a:rPr>
              <a:t>way </a:t>
            </a:r>
            <a:r>
              <a:rPr dirty="0" sz="3000" spc="12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you </a:t>
            </a:r>
            <a:r>
              <a:rPr dirty="0" sz="3000" spc="114">
                <a:latin typeface="Trebuchet MS"/>
                <a:cs typeface="Trebuchet MS"/>
              </a:rPr>
              <a:t>search </a:t>
            </a:r>
            <a:r>
              <a:rPr dirty="0" sz="3000" spc="105">
                <a:latin typeface="Trebuchet MS"/>
                <a:cs typeface="Trebuchet MS"/>
              </a:rPr>
              <a:t>and </a:t>
            </a:r>
            <a:r>
              <a:rPr dirty="0" sz="3000" spc="70">
                <a:latin typeface="Trebuchet MS"/>
                <a:cs typeface="Trebuchet MS"/>
              </a:rPr>
              <a:t>extract </a:t>
            </a:r>
            <a:r>
              <a:rPr dirty="0" sz="3000" spc="45">
                <a:latin typeface="Trebuchet MS"/>
                <a:cs typeface="Trebuchet MS"/>
              </a:rPr>
              <a:t>information </a:t>
            </a:r>
            <a:r>
              <a:rPr dirty="0" sz="3000" spc="70">
                <a:latin typeface="Trebuchet MS"/>
                <a:cs typeface="Trebuchet MS"/>
              </a:rPr>
              <a:t>from </a:t>
            </a:r>
            <a:r>
              <a:rPr dirty="0" sz="3000" spc="114">
                <a:latin typeface="Trebuchet MS"/>
                <a:cs typeface="Trebuchet MS"/>
              </a:rPr>
              <a:t>PDFs. </a:t>
            </a:r>
            <a:r>
              <a:rPr dirty="0" sz="3000" spc="15">
                <a:latin typeface="Trebuchet MS"/>
                <a:cs typeface="Trebuchet MS"/>
              </a:rPr>
              <a:t>It </a:t>
            </a:r>
            <a:r>
              <a:rPr dirty="0" sz="3000" spc="60">
                <a:latin typeface="Trebuchet MS"/>
                <a:cs typeface="Trebuchet MS"/>
              </a:rPr>
              <a:t>eliminates </a:t>
            </a:r>
            <a:r>
              <a:rPr dirty="0" sz="3000" spc="50">
                <a:latin typeface="Trebuchet MS"/>
                <a:cs typeface="Trebuchet MS"/>
              </a:rPr>
              <a:t>the </a:t>
            </a:r>
            <a:r>
              <a:rPr dirty="0" sz="3000" spc="75">
                <a:latin typeface="Trebuchet MS"/>
                <a:cs typeface="Trebuchet MS"/>
              </a:rPr>
              <a:t>need </a:t>
            </a:r>
            <a:r>
              <a:rPr dirty="0" sz="3000" spc="60">
                <a:latin typeface="Trebuchet MS"/>
                <a:cs typeface="Trebuchet MS"/>
              </a:rPr>
              <a:t>for </a:t>
            </a:r>
            <a:r>
              <a:rPr dirty="0" sz="3000" spc="85">
                <a:latin typeface="Trebuchet MS"/>
                <a:cs typeface="Trebuchet MS"/>
              </a:rPr>
              <a:t>manual </a:t>
            </a:r>
            <a:r>
              <a:rPr dirty="0" sz="3000" spc="90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searching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scrolling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through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lengthy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documents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by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leveraging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power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of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105" b="1">
                <a:latin typeface="Trebuchet MS"/>
                <a:cs typeface="Trebuchet MS"/>
              </a:rPr>
              <a:t>GPT-3.5 </a:t>
            </a:r>
            <a:r>
              <a:rPr dirty="0" sz="3000" spc="-890" b="1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5" b="1">
                <a:latin typeface="Trebuchet MS"/>
                <a:cs typeface="Trebuchet MS"/>
              </a:rPr>
              <a:t>Intel</a:t>
            </a:r>
            <a:r>
              <a:rPr dirty="0" sz="3000" spc="-265" b="1">
                <a:latin typeface="Trebuchet MS"/>
                <a:cs typeface="Trebuchet MS"/>
              </a:rPr>
              <a:t> </a:t>
            </a:r>
            <a:r>
              <a:rPr dirty="0" sz="3000" spc="-25" b="1">
                <a:latin typeface="Trebuchet MS"/>
                <a:cs typeface="Trebuchet MS"/>
              </a:rPr>
              <a:t>oneApi</a:t>
            </a:r>
            <a:r>
              <a:rPr dirty="0" sz="3000" spc="-25">
                <a:latin typeface="Trebuchet MS"/>
                <a:cs typeface="Trebuchet MS"/>
              </a:rPr>
              <a:t>.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With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PDFGPT,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you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can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effortlessly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204">
                <a:latin typeface="Trebuchet MS"/>
                <a:cs typeface="Trebuchet MS"/>
              </a:rPr>
              <a:t>ask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questions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receive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instant </a:t>
            </a:r>
            <a:r>
              <a:rPr dirty="0" sz="3000" spc="85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answers,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allowing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efficient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hassle-free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document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exploration.</a:t>
            </a:r>
            <a:endParaRPr sz="3000">
              <a:latin typeface="Trebuchet MS"/>
              <a:cs typeface="Trebuchet MS"/>
            </a:endParaRPr>
          </a:p>
          <a:p>
            <a:pPr algn="ctr" marR="13409294">
              <a:lnSpc>
                <a:spcPct val="100000"/>
              </a:lnSpc>
            </a:pPr>
            <a:r>
              <a:rPr dirty="0" sz="3000" spc="254" b="1">
                <a:latin typeface="Trebuchet MS"/>
                <a:cs typeface="Trebuchet MS"/>
              </a:rPr>
              <a:t>H</a:t>
            </a:r>
            <a:r>
              <a:rPr dirty="0" sz="3000" spc="5" b="1">
                <a:latin typeface="Trebuchet MS"/>
                <a:cs typeface="Trebuchet MS"/>
              </a:rPr>
              <a:t>o</a:t>
            </a:r>
            <a:r>
              <a:rPr dirty="0" sz="3000" spc="20" b="1">
                <a:latin typeface="Trebuchet MS"/>
                <a:cs typeface="Trebuchet MS"/>
              </a:rPr>
              <a:t>w</a:t>
            </a:r>
            <a:r>
              <a:rPr dirty="0" sz="3000" spc="-270" b="1">
                <a:latin typeface="Trebuchet MS"/>
                <a:cs typeface="Trebuchet MS"/>
              </a:rPr>
              <a:t> </a:t>
            </a:r>
            <a:r>
              <a:rPr dirty="0" sz="3000" spc="20" b="1">
                <a:latin typeface="Trebuchet MS"/>
                <a:cs typeface="Trebuchet MS"/>
              </a:rPr>
              <a:t>w</a:t>
            </a:r>
            <a:r>
              <a:rPr dirty="0" sz="3000" spc="-20" b="1">
                <a:latin typeface="Trebuchet MS"/>
                <a:cs typeface="Trebuchet MS"/>
              </a:rPr>
              <a:t>e</a:t>
            </a:r>
            <a:r>
              <a:rPr dirty="0" sz="3000" spc="-270" b="1">
                <a:latin typeface="Trebuchet MS"/>
                <a:cs typeface="Trebuchet MS"/>
              </a:rPr>
              <a:t> </a:t>
            </a:r>
            <a:r>
              <a:rPr dirty="0" sz="3000" spc="70" b="1">
                <a:latin typeface="Trebuchet MS"/>
                <a:cs typeface="Trebuchet MS"/>
              </a:rPr>
              <a:t>d</a:t>
            </a:r>
            <a:r>
              <a:rPr dirty="0" sz="3000" spc="-60" b="1">
                <a:latin typeface="Trebuchet MS"/>
                <a:cs typeface="Trebuchet MS"/>
              </a:rPr>
              <a:t>i</a:t>
            </a:r>
            <a:r>
              <a:rPr dirty="0" sz="3000" spc="70" b="1">
                <a:latin typeface="Trebuchet MS"/>
                <a:cs typeface="Trebuchet MS"/>
              </a:rPr>
              <a:t>d</a:t>
            </a:r>
            <a:r>
              <a:rPr dirty="0" sz="3000" spc="-260" b="1">
                <a:latin typeface="Trebuchet MS"/>
                <a:cs typeface="Trebuchet MS"/>
              </a:rPr>
              <a:t>!</a:t>
            </a:r>
            <a:endParaRPr sz="3000">
              <a:latin typeface="Trebuchet MS"/>
              <a:cs typeface="Trebuchet MS"/>
            </a:endParaRPr>
          </a:p>
          <a:p>
            <a:pPr marL="659765">
              <a:lnSpc>
                <a:spcPct val="100000"/>
              </a:lnSpc>
            </a:pPr>
            <a:r>
              <a:rPr dirty="0" sz="3000" spc="90">
                <a:latin typeface="Trebuchet MS"/>
                <a:cs typeface="Trebuchet MS"/>
              </a:rPr>
              <a:t>Imports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90">
                <a:latin typeface="Trebuchet MS"/>
                <a:cs typeface="Trebuchet MS"/>
              </a:rPr>
              <a:t>SYCL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context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from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daal4py.onea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pi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659765">
              <a:lnSpc>
                <a:spcPct val="100000"/>
              </a:lnSpc>
            </a:pPr>
            <a:r>
              <a:rPr dirty="0" sz="3000" spc="-10">
                <a:latin typeface="Trebuchet MS"/>
                <a:cs typeface="Trebuchet MS"/>
              </a:rPr>
              <a:t>.This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module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provides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90">
                <a:latin typeface="Trebuchet MS"/>
                <a:cs typeface="Trebuchet MS"/>
              </a:rPr>
              <a:t>SYCL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functionality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85">
                <a:latin typeface="Trebuchet MS"/>
                <a:cs typeface="Trebuchet MS"/>
              </a:rPr>
              <a:t>GPU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acceleration.</a:t>
            </a:r>
            <a:endParaRPr sz="3000">
              <a:latin typeface="Trebuchet MS"/>
              <a:cs typeface="Trebuchet MS"/>
            </a:endParaRPr>
          </a:p>
          <a:p>
            <a:pPr marL="659765" marR="134620">
              <a:lnSpc>
                <a:spcPct val="100000"/>
              </a:lnSpc>
            </a:pPr>
            <a:r>
              <a:rPr dirty="0" sz="3000" spc="95">
                <a:latin typeface="Trebuchet MS"/>
                <a:cs typeface="Trebuchet MS"/>
              </a:rPr>
              <a:t>This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flexibility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allows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you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to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take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advantage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of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specific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40">
                <a:latin typeface="Trebuchet MS"/>
                <a:cs typeface="Trebuchet MS"/>
              </a:rPr>
              <a:t>strengths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of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20">
                <a:latin typeface="Trebuchet MS"/>
                <a:cs typeface="Trebuchet MS"/>
              </a:rPr>
              <a:t>GPUs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while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maintaining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portability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60">
                <a:latin typeface="Trebuchet MS"/>
                <a:cs typeface="Trebuchet MS"/>
              </a:rPr>
              <a:t>across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different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hardware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architectures.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algn="ctr" marL="480059" marR="467995">
              <a:lnSpc>
                <a:spcPct val="100000"/>
              </a:lnSpc>
            </a:pPr>
            <a:r>
              <a:rPr dirty="0" sz="3000" spc="15">
                <a:latin typeface="Trebuchet MS"/>
                <a:cs typeface="Trebuchet MS"/>
              </a:rPr>
              <a:t>It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is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40">
                <a:latin typeface="Trebuchet MS"/>
                <a:cs typeface="Trebuchet MS"/>
              </a:rPr>
              <a:t>game-changing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tool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researchers,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students,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professionals,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providing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60">
                <a:latin typeface="Trebuchet MS"/>
                <a:cs typeface="Trebuchet MS"/>
              </a:rPr>
              <a:t>seamless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effective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solution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working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with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25">
                <a:latin typeface="Trebuchet MS"/>
                <a:cs typeface="Trebuchet MS"/>
              </a:rPr>
              <a:t>PDF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documents.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287999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28696" y="1261790"/>
            <a:ext cx="1352550" cy="1438275"/>
            <a:chOff x="14528696" y="1261790"/>
            <a:chExt cx="1352550" cy="1438275"/>
          </a:xfrm>
        </p:grpSpPr>
        <p:sp>
          <p:nvSpPr>
            <p:cNvPr id="3" name="object 3"/>
            <p:cNvSpPr/>
            <p:nvPr/>
          </p:nvSpPr>
          <p:spPr>
            <a:xfrm>
              <a:off x="14528696" y="1261790"/>
              <a:ext cx="1352550" cy="1438275"/>
            </a:xfrm>
            <a:custGeom>
              <a:avLst/>
              <a:gdLst/>
              <a:ahLst/>
              <a:cxnLst/>
              <a:rect l="l" t="t" r="r" b="b"/>
              <a:pathLst>
                <a:path w="1352550" h="1438275">
                  <a:moveTo>
                    <a:pt x="1217294" y="1438225"/>
                  </a:moveTo>
                  <a:lnTo>
                    <a:pt x="135254" y="1438225"/>
                  </a:lnTo>
                  <a:lnTo>
                    <a:pt x="135254" y="1168558"/>
                  </a:lnTo>
                  <a:lnTo>
                    <a:pt x="0" y="1168558"/>
                  </a:lnTo>
                  <a:lnTo>
                    <a:pt x="0" y="719112"/>
                  </a:lnTo>
                  <a:lnTo>
                    <a:pt x="135254" y="719112"/>
                  </a:lnTo>
                  <a:lnTo>
                    <a:pt x="135254" y="0"/>
                  </a:lnTo>
                  <a:lnTo>
                    <a:pt x="856614" y="0"/>
                  </a:lnTo>
                  <a:lnTo>
                    <a:pt x="1217294" y="359556"/>
                  </a:lnTo>
                  <a:lnTo>
                    <a:pt x="1217294" y="719112"/>
                  </a:lnTo>
                  <a:lnTo>
                    <a:pt x="1352549" y="719112"/>
                  </a:lnTo>
                  <a:lnTo>
                    <a:pt x="1352549" y="1168558"/>
                  </a:lnTo>
                  <a:lnTo>
                    <a:pt x="1217294" y="1168558"/>
                  </a:lnTo>
                  <a:lnTo>
                    <a:pt x="1217294" y="143822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708995" y="1306734"/>
              <a:ext cx="992505" cy="1348740"/>
            </a:xfrm>
            <a:custGeom>
              <a:avLst/>
              <a:gdLst/>
              <a:ahLst/>
              <a:cxnLst/>
              <a:rect l="l" t="t" r="r" b="b"/>
              <a:pathLst>
                <a:path w="992505" h="1348739">
                  <a:moveTo>
                    <a:pt x="991883" y="1348336"/>
                  </a:moveTo>
                  <a:lnTo>
                    <a:pt x="0" y="1348336"/>
                  </a:lnTo>
                  <a:lnTo>
                    <a:pt x="0" y="1123613"/>
                  </a:lnTo>
                  <a:lnTo>
                    <a:pt x="991883" y="1123613"/>
                  </a:lnTo>
                  <a:lnTo>
                    <a:pt x="991883" y="1348336"/>
                  </a:lnTo>
                  <a:close/>
                </a:path>
                <a:path w="992505" h="1348739">
                  <a:moveTo>
                    <a:pt x="991883" y="674168"/>
                  </a:moveTo>
                  <a:lnTo>
                    <a:pt x="0" y="674168"/>
                  </a:lnTo>
                  <a:lnTo>
                    <a:pt x="0" y="0"/>
                  </a:lnTo>
                  <a:lnTo>
                    <a:pt x="631230" y="0"/>
                  </a:lnTo>
                  <a:lnTo>
                    <a:pt x="631230" y="359556"/>
                  </a:lnTo>
                  <a:lnTo>
                    <a:pt x="991883" y="359556"/>
                  </a:lnTo>
                  <a:lnTo>
                    <a:pt x="991883" y="674168"/>
                  </a:lnTo>
                  <a:close/>
                </a:path>
                <a:path w="992505" h="1348739">
                  <a:moveTo>
                    <a:pt x="973174" y="314611"/>
                  </a:moveTo>
                  <a:lnTo>
                    <a:pt x="676315" y="314611"/>
                  </a:lnTo>
                  <a:lnTo>
                    <a:pt x="676315" y="18677"/>
                  </a:lnTo>
                  <a:lnTo>
                    <a:pt x="973174" y="314611"/>
                  </a:lnTo>
                  <a:close/>
                </a:path>
                <a:path w="992505" h="1348739">
                  <a:moveTo>
                    <a:pt x="463042" y="1036533"/>
                  </a:moveTo>
                  <a:lnTo>
                    <a:pt x="440992" y="1036187"/>
                  </a:lnTo>
                  <a:lnTo>
                    <a:pt x="422206" y="1035275"/>
                  </a:lnTo>
                  <a:lnTo>
                    <a:pt x="406490" y="1033986"/>
                  </a:lnTo>
                  <a:lnTo>
                    <a:pt x="393653" y="1032509"/>
                  </a:lnTo>
                  <a:lnTo>
                    <a:pt x="393653" y="767852"/>
                  </a:lnTo>
                  <a:lnTo>
                    <a:pt x="411719" y="765458"/>
                  </a:lnTo>
                  <a:lnTo>
                    <a:pt x="431838" y="763695"/>
                  </a:lnTo>
                  <a:lnTo>
                    <a:pt x="453524" y="762606"/>
                  </a:lnTo>
                  <a:lnTo>
                    <a:pt x="476291" y="762234"/>
                  </a:lnTo>
                  <a:lnTo>
                    <a:pt x="511582" y="763977"/>
                  </a:lnTo>
                  <a:lnTo>
                    <a:pt x="541118" y="769281"/>
                  </a:lnTo>
                  <a:lnTo>
                    <a:pt x="565913" y="778260"/>
                  </a:lnTo>
                  <a:lnTo>
                    <a:pt x="586985" y="791026"/>
                  </a:lnTo>
                  <a:lnTo>
                    <a:pt x="606008" y="809028"/>
                  </a:lnTo>
                  <a:lnTo>
                    <a:pt x="482726" y="809028"/>
                  </a:lnTo>
                  <a:lnTo>
                    <a:pt x="473374" y="809235"/>
                  </a:lnTo>
                  <a:lnTo>
                    <a:pt x="465719" y="809778"/>
                  </a:lnTo>
                  <a:lnTo>
                    <a:pt x="459642" y="810544"/>
                  </a:lnTo>
                  <a:lnTo>
                    <a:pt x="455022" y="811419"/>
                  </a:lnTo>
                  <a:lnTo>
                    <a:pt x="455022" y="987753"/>
                  </a:lnTo>
                  <a:lnTo>
                    <a:pt x="460265" y="988955"/>
                  </a:lnTo>
                  <a:lnTo>
                    <a:pt x="599860" y="988955"/>
                  </a:lnTo>
                  <a:lnTo>
                    <a:pt x="587784" y="1001731"/>
                  </a:lnTo>
                  <a:lnTo>
                    <a:pt x="563740" y="1017122"/>
                  </a:lnTo>
                  <a:lnTo>
                    <a:pt x="534608" y="1027979"/>
                  </a:lnTo>
                  <a:lnTo>
                    <a:pt x="500879" y="1034413"/>
                  </a:lnTo>
                  <a:lnTo>
                    <a:pt x="463042" y="1036533"/>
                  </a:lnTo>
                  <a:close/>
                </a:path>
                <a:path w="992505" h="1348739">
                  <a:moveTo>
                    <a:pt x="599860" y="988955"/>
                  </a:moveTo>
                  <a:lnTo>
                    <a:pt x="476291" y="988955"/>
                  </a:lnTo>
                  <a:lnTo>
                    <a:pt x="513926" y="983426"/>
                  </a:lnTo>
                  <a:lnTo>
                    <a:pt x="542765" y="966054"/>
                  </a:lnTo>
                  <a:lnTo>
                    <a:pt x="561229" y="936543"/>
                  </a:lnTo>
                  <a:lnTo>
                    <a:pt x="567734" y="894596"/>
                  </a:lnTo>
                  <a:lnTo>
                    <a:pt x="562009" y="857604"/>
                  </a:lnTo>
                  <a:lnTo>
                    <a:pt x="545079" y="830815"/>
                  </a:lnTo>
                  <a:lnTo>
                    <a:pt x="518224" y="814524"/>
                  </a:lnTo>
                  <a:lnTo>
                    <a:pt x="482726" y="809028"/>
                  </a:lnTo>
                  <a:lnTo>
                    <a:pt x="606008" y="809028"/>
                  </a:lnTo>
                  <a:lnTo>
                    <a:pt x="620391" y="831774"/>
                  </a:lnTo>
                  <a:lnTo>
                    <a:pt x="629535" y="859581"/>
                  </a:lnTo>
                  <a:lnTo>
                    <a:pt x="632734" y="892597"/>
                  </a:lnTo>
                  <a:lnTo>
                    <a:pt x="629382" y="928308"/>
                  </a:lnTo>
                  <a:lnTo>
                    <a:pt x="620049" y="958250"/>
                  </a:lnTo>
                  <a:lnTo>
                    <a:pt x="605821" y="982648"/>
                  </a:lnTo>
                  <a:lnTo>
                    <a:pt x="599860" y="988955"/>
                  </a:lnTo>
                  <a:close/>
                </a:path>
                <a:path w="992505" h="1348739">
                  <a:moveTo>
                    <a:pt x="211064" y="1033724"/>
                  </a:moveTo>
                  <a:lnTo>
                    <a:pt x="150482" y="1033724"/>
                  </a:lnTo>
                  <a:lnTo>
                    <a:pt x="150482" y="767852"/>
                  </a:lnTo>
                  <a:lnTo>
                    <a:pt x="166124" y="765624"/>
                  </a:lnTo>
                  <a:lnTo>
                    <a:pt x="184908" y="763842"/>
                  </a:lnTo>
                  <a:lnTo>
                    <a:pt x="207142" y="762661"/>
                  </a:lnTo>
                  <a:lnTo>
                    <a:pt x="233133" y="762234"/>
                  </a:lnTo>
                  <a:lnTo>
                    <a:pt x="259407" y="763583"/>
                  </a:lnTo>
                  <a:lnTo>
                    <a:pt x="300546" y="774380"/>
                  </a:lnTo>
                  <a:lnTo>
                    <a:pt x="335406" y="808231"/>
                  </a:lnTo>
                  <a:lnTo>
                    <a:pt x="223880" y="808231"/>
                  </a:lnTo>
                  <a:lnTo>
                    <a:pt x="215467" y="809420"/>
                  </a:lnTo>
                  <a:lnTo>
                    <a:pt x="211064" y="810622"/>
                  </a:lnTo>
                  <a:lnTo>
                    <a:pt x="211064" y="890180"/>
                  </a:lnTo>
                  <a:lnTo>
                    <a:pt x="216267" y="891382"/>
                  </a:lnTo>
                  <a:lnTo>
                    <a:pt x="222688" y="891773"/>
                  </a:lnTo>
                  <a:lnTo>
                    <a:pt x="333361" y="891773"/>
                  </a:lnTo>
                  <a:lnTo>
                    <a:pt x="330416" y="897480"/>
                  </a:lnTo>
                  <a:lnTo>
                    <a:pt x="281569" y="931716"/>
                  </a:lnTo>
                  <a:lnTo>
                    <a:pt x="250534" y="937366"/>
                  </a:lnTo>
                  <a:lnTo>
                    <a:pt x="211064" y="937366"/>
                  </a:lnTo>
                  <a:lnTo>
                    <a:pt x="211064" y="1033724"/>
                  </a:lnTo>
                  <a:close/>
                </a:path>
                <a:path w="992505" h="1348739">
                  <a:moveTo>
                    <a:pt x="333361" y="891773"/>
                  </a:moveTo>
                  <a:lnTo>
                    <a:pt x="231548" y="891773"/>
                  </a:lnTo>
                  <a:lnTo>
                    <a:pt x="253442" y="888783"/>
                  </a:lnTo>
                  <a:lnTo>
                    <a:pt x="269976" y="880134"/>
                  </a:lnTo>
                  <a:lnTo>
                    <a:pt x="280426" y="866312"/>
                  </a:lnTo>
                  <a:lnTo>
                    <a:pt x="284070" y="847801"/>
                  </a:lnTo>
                  <a:lnTo>
                    <a:pt x="280897" y="831164"/>
                  </a:lnTo>
                  <a:lnTo>
                    <a:pt x="271632" y="818723"/>
                  </a:lnTo>
                  <a:lnTo>
                    <a:pt x="256654" y="810929"/>
                  </a:lnTo>
                  <a:lnTo>
                    <a:pt x="236344" y="808231"/>
                  </a:lnTo>
                  <a:lnTo>
                    <a:pt x="335406" y="808231"/>
                  </a:lnTo>
                  <a:lnTo>
                    <a:pt x="336648" y="810225"/>
                  </a:lnTo>
                  <a:lnTo>
                    <a:pt x="342527" y="827237"/>
                  </a:lnTo>
                  <a:lnTo>
                    <a:pt x="344613" y="846194"/>
                  </a:lnTo>
                  <a:lnTo>
                    <a:pt x="342986" y="865194"/>
                  </a:lnTo>
                  <a:lnTo>
                    <a:pt x="338205" y="882389"/>
                  </a:lnTo>
                  <a:lnTo>
                    <a:pt x="333361" y="891773"/>
                  </a:lnTo>
                  <a:close/>
                </a:path>
                <a:path w="992505" h="1348739">
                  <a:moveTo>
                    <a:pt x="231941" y="938568"/>
                  </a:moveTo>
                  <a:lnTo>
                    <a:pt x="223880" y="938568"/>
                  </a:lnTo>
                  <a:lnTo>
                    <a:pt x="216700" y="938176"/>
                  </a:lnTo>
                  <a:lnTo>
                    <a:pt x="211064" y="937366"/>
                  </a:lnTo>
                  <a:lnTo>
                    <a:pt x="250534" y="937366"/>
                  </a:lnTo>
                  <a:lnTo>
                    <a:pt x="231941" y="938568"/>
                  </a:lnTo>
                  <a:close/>
                </a:path>
                <a:path w="992505" h="1348739">
                  <a:moveTo>
                    <a:pt x="744335" y="1033724"/>
                  </a:moveTo>
                  <a:lnTo>
                    <a:pt x="682967" y="1033724"/>
                  </a:lnTo>
                  <a:lnTo>
                    <a:pt x="682967" y="764259"/>
                  </a:lnTo>
                  <a:lnTo>
                    <a:pt x="848202" y="764259"/>
                  </a:lnTo>
                  <a:lnTo>
                    <a:pt x="848202" y="814228"/>
                  </a:lnTo>
                  <a:lnTo>
                    <a:pt x="744335" y="814228"/>
                  </a:lnTo>
                  <a:lnTo>
                    <a:pt x="744335" y="875797"/>
                  </a:lnTo>
                  <a:lnTo>
                    <a:pt x="841387" y="875797"/>
                  </a:lnTo>
                  <a:lnTo>
                    <a:pt x="841387" y="925374"/>
                  </a:lnTo>
                  <a:lnTo>
                    <a:pt x="744335" y="925374"/>
                  </a:lnTo>
                  <a:lnTo>
                    <a:pt x="744335" y="1033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895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3290" y="3231197"/>
            <a:ext cx="3911582" cy="300519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65762" y="2840337"/>
            <a:ext cx="10211435" cy="6986905"/>
            <a:chOff x="5665762" y="2840337"/>
            <a:chExt cx="10211435" cy="69869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5787" y="2840337"/>
              <a:ext cx="7200899" cy="3629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5762" y="6473973"/>
              <a:ext cx="6543674" cy="33527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9496" y="1658080"/>
            <a:ext cx="1183767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40">
                <a:solidFill>
                  <a:srgbClr val="1736B1"/>
                </a:solidFill>
              </a:rPr>
              <a:t>P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250">
                <a:solidFill>
                  <a:srgbClr val="1736B1"/>
                </a:solidFill>
              </a:rPr>
              <a:t>W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40">
                <a:solidFill>
                  <a:srgbClr val="1736B1"/>
                </a:solidFill>
              </a:rPr>
              <a:t>D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5">
                <a:solidFill>
                  <a:srgbClr val="1736B1"/>
                </a:solidFill>
              </a:rPr>
              <a:t>D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145">
                <a:solidFill>
                  <a:srgbClr val="1736B1"/>
                </a:solidFill>
              </a:rPr>
              <a:t>U</a:t>
            </a: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-455">
                <a:solidFill>
                  <a:srgbClr val="1736B1"/>
                </a:solidFill>
              </a:rPr>
              <a:t>T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305">
                <a:solidFill>
                  <a:srgbClr val="1736B1"/>
                </a:solidFill>
              </a:rPr>
              <a:t>SS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-455">
                <a:solidFill>
                  <a:srgbClr val="1736B1"/>
                </a:solidFill>
              </a:rPr>
              <a:t>T</a:t>
            </a:r>
            <a:endParaRPr sz="5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567"/>
            <a:ext cx="18287999" cy="8117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481576" y="1126376"/>
            <a:ext cx="2618105" cy="1993900"/>
            <a:chOff x="14481576" y="1126376"/>
            <a:chExt cx="2618105" cy="1993900"/>
          </a:xfrm>
        </p:grpSpPr>
        <p:sp>
          <p:nvSpPr>
            <p:cNvPr id="4" name="object 4"/>
            <p:cNvSpPr/>
            <p:nvPr/>
          </p:nvSpPr>
          <p:spPr>
            <a:xfrm>
              <a:off x="15790251" y="2949809"/>
              <a:ext cx="635" cy="3810"/>
            </a:xfrm>
            <a:custGeom>
              <a:avLst/>
              <a:gdLst/>
              <a:ahLst/>
              <a:cxnLst/>
              <a:rect l="l" t="t" r="r" b="b"/>
              <a:pathLst>
                <a:path w="634" h="3810">
                  <a:moveTo>
                    <a:pt x="0" y="3781"/>
                  </a:moveTo>
                  <a:lnTo>
                    <a:pt x="185" y="1874"/>
                  </a:lnTo>
                  <a:lnTo>
                    <a:pt x="327" y="0"/>
                  </a:lnTo>
                  <a:lnTo>
                    <a:pt x="185" y="1907"/>
                  </a:lnTo>
                  <a:lnTo>
                    <a:pt x="0" y="3781"/>
                  </a:lnTo>
                  <a:close/>
                </a:path>
              </a:pathLst>
            </a:custGeom>
            <a:solidFill>
              <a:srgbClr val="2D3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81576" y="1126376"/>
              <a:ext cx="2618105" cy="1993900"/>
            </a:xfrm>
            <a:custGeom>
              <a:avLst/>
              <a:gdLst/>
              <a:ahLst/>
              <a:cxnLst/>
              <a:rect l="l" t="t" r="r" b="b"/>
              <a:pathLst>
                <a:path w="2618105" h="1993900">
                  <a:moveTo>
                    <a:pt x="1375310" y="76200"/>
                  </a:moveTo>
                  <a:lnTo>
                    <a:pt x="1363900" y="63500"/>
                  </a:lnTo>
                  <a:lnTo>
                    <a:pt x="1352009" y="63500"/>
                  </a:lnTo>
                  <a:lnTo>
                    <a:pt x="1345878" y="50800"/>
                  </a:lnTo>
                  <a:lnTo>
                    <a:pt x="1306056" y="38100"/>
                  </a:lnTo>
                  <a:lnTo>
                    <a:pt x="1263176" y="25400"/>
                  </a:lnTo>
                  <a:lnTo>
                    <a:pt x="1122288" y="25400"/>
                  </a:lnTo>
                  <a:lnTo>
                    <a:pt x="1168172" y="0"/>
                  </a:lnTo>
                  <a:lnTo>
                    <a:pt x="1317507" y="0"/>
                  </a:lnTo>
                  <a:lnTo>
                    <a:pt x="1363485" y="25400"/>
                  </a:lnTo>
                  <a:lnTo>
                    <a:pt x="1369944" y="38100"/>
                  </a:lnTo>
                  <a:lnTo>
                    <a:pt x="1569427" y="38100"/>
                  </a:lnTo>
                  <a:lnTo>
                    <a:pt x="1589665" y="50800"/>
                  </a:lnTo>
                  <a:lnTo>
                    <a:pt x="1427809" y="50800"/>
                  </a:lnTo>
                  <a:lnTo>
                    <a:pt x="1379955" y="63500"/>
                  </a:lnTo>
                  <a:lnTo>
                    <a:pt x="1375310" y="76200"/>
                  </a:lnTo>
                  <a:close/>
                </a:path>
                <a:path w="2618105" h="1993900">
                  <a:moveTo>
                    <a:pt x="1569427" y="38100"/>
                  </a:moveTo>
                  <a:lnTo>
                    <a:pt x="1373584" y="38100"/>
                  </a:lnTo>
                  <a:lnTo>
                    <a:pt x="1461259" y="12700"/>
                  </a:lnTo>
                  <a:lnTo>
                    <a:pt x="1505909" y="12700"/>
                  </a:lnTo>
                  <a:lnTo>
                    <a:pt x="1549188" y="25400"/>
                  </a:lnTo>
                  <a:lnTo>
                    <a:pt x="1569427" y="38100"/>
                  </a:lnTo>
                  <a:close/>
                </a:path>
                <a:path w="2618105" h="1993900">
                  <a:moveTo>
                    <a:pt x="152134" y="800100"/>
                  </a:moveTo>
                  <a:lnTo>
                    <a:pt x="101215" y="800100"/>
                  </a:lnTo>
                  <a:lnTo>
                    <a:pt x="105849" y="787400"/>
                  </a:lnTo>
                  <a:lnTo>
                    <a:pt x="117729" y="787400"/>
                  </a:lnTo>
                  <a:lnTo>
                    <a:pt x="123248" y="774700"/>
                  </a:lnTo>
                  <a:lnTo>
                    <a:pt x="124701" y="736600"/>
                  </a:lnTo>
                  <a:lnTo>
                    <a:pt x="132753" y="698500"/>
                  </a:lnTo>
                  <a:lnTo>
                    <a:pt x="147099" y="647700"/>
                  </a:lnTo>
                  <a:lnTo>
                    <a:pt x="167427" y="609600"/>
                  </a:lnTo>
                  <a:lnTo>
                    <a:pt x="193432" y="558800"/>
                  </a:lnTo>
                  <a:lnTo>
                    <a:pt x="224803" y="520700"/>
                  </a:lnTo>
                  <a:lnTo>
                    <a:pt x="254449" y="495300"/>
                  </a:lnTo>
                  <a:lnTo>
                    <a:pt x="286284" y="457200"/>
                  </a:lnTo>
                  <a:lnTo>
                    <a:pt x="319878" y="431800"/>
                  </a:lnTo>
                  <a:lnTo>
                    <a:pt x="354806" y="419100"/>
                  </a:lnTo>
                  <a:lnTo>
                    <a:pt x="355986" y="406400"/>
                  </a:lnTo>
                  <a:lnTo>
                    <a:pt x="356664" y="406400"/>
                  </a:lnTo>
                  <a:lnTo>
                    <a:pt x="367217" y="393700"/>
                  </a:lnTo>
                  <a:lnTo>
                    <a:pt x="378982" y="368300"/>
                  </a:lnTo>
                  <a:lnTo>
                    <a:pt x="391922" y="355600"/>
                  </a:lnTo>
                  <a:lnTo>
                    <a:pt x="405998" y="342900"/>
                  </a:lnTo>
                  <a:lnTo>
                    <a:pt x="432466" y="292100"/>
                  </a:lnTo>
                  <a:lnTo>
                    <a:pt x="469379" y="254000"/>
                  </a:lnTo>
                  <a:lnTo>
                    <a:pt x="514649" y="228600"/>
                  </a:lnTo>
                  <a:lnTo>
                    <a:pt x="566188" y="215900"/>
                  </a:lnTo>
                  <a:lnTo>
                    <a:pt x="580572" y="203200"/>
                  </a:lnTo>
                  <a:lnTo>
                    <a:pt x="596326" y="190500"/>
                  </a:lnTo>
                  <a:lnTo>
                    <a:pt x="630244" y="190500"/>
                  </a:lnTo>
                  <a:lnTo>
                    <a:pt x="655628" y="165100"/>
                  </a:lnTo>
                  <a:lnTo>
                    <a:pt x="686989" y="127000"/>
                  </a:lnTo>
                  <a:lnTo>
                    <a:pt x="723628" y="101600"/>
                  </a:lnTo>
                  <a:lnTo>
                    <a:pt x="764851" y="76200"/>
                  </a:lnTo>
                  <a:lnTo>
                    <a:pt x="809961" y="63500"/>
                  </a:lnTo>
                  <a:lnTo>
                    <a:pt x="858260" y="38100"/>
                  </a:lnTo>
                  <a:lnTo>
                    <a:pt x="905778" y="25400"/>
                  </a:lnTo>
                  <a:lnTo>
                    <a:pt x="1043059" y="25400"/>
                  </a:lnTo>
                  <a:lnTo>
                    <a:pt x="1084790" y="38100"/>
                  </a:lnTo>
                  <a:lnTo>
                    <a:pt x="1176558" y="38100"/>
                  </a:lnTo>
                  <a:lnTo>
                    <a:pt x="1136977" y="50800"/>
                  </a:lnTo>
                  <a:lnTo>
                    <a:pt x="975148" y="50800"/>
                  </a:lnTo>
                  <a:lnTo>
                    <a:pt x="812849" y="88900"/>
                  </a:lnTo>
                  <a:lnTo>
                    <a:pt x="764000" y="114300"/>
                  </a:lnTo>
                  <a:lnTo>
                    <a:pt x="720839" y="139700"/>
                  </a:lnTo>
                  <a:lnTo>
                    <a:pt x="684465" y="177800"/>
                  </a:lnTo>
                  <a:lnTo>
                    <a:pt x="655982" y="203200"/>
                  </a:lnTo>
                  <a:lnTo>
                    <a:pt x="688310" y="228600"/>
                  </a:lnTo>
                  <a:lnTo>
                    <a:pt x="593346" y="228600"/>
                  </a:lnTo>
                  <a:lnTo>
                    <a:pt x="583653" y="241300"/>
                  </a:lnTo>
                  <a:lnTo>
                    <a:pt x="574953" y="241300"/>
                  </a:lnTo>
                  <a:lnTo>
                    <a:pt x="529025" y="254000"/>
                  </a:lnTo>
                  <a:lnTo>
                    <a:pt x="488765" y="279400"/>
                  </a:lnTo>
                  <a:lnTo>
                    <a:pt x="456161" y="317500"/>
                  </a:lnTo>
                  <a:lnTo>
                    <a:pt x="433201" y="355600"/>
                  </a:lnTo>
                  <a:lnTo>
                    <a:pt x="431857" y="368300"/>
                  </a:lnTo>
                  <a:lnTo>
                    <a:pt x="428993" y="368300"/>
                  </a:lnTo>
                  <a:lnTo>
                    <a:pt x="393538" y="406400"/>
                  </a:lnTo>
                  <a:lnTo>
                    <a:pt x="382752" y="431800"/>
                  </a:lnTo>
                  <a:lnTo>
                    <a:pt x="378926" y="431800"/>
                  </a:lnTo>
                  <a:lnTo>
                    <a:pt x="373713" y="444500"/>
                  </a:lnTo>
                  <a:lnTo>
                    <a:pt x="340037" y="457200"/>
                  </a:lnTo>
                  <a:lnTo>
                    <a:pt x="307598" y="482600"/>
                  </a:lnTo>
                  <a:lnTo>
                    <a:pt x="276833" y="508000"/>
                  </a:lnTo>
                  <a:lnTo>
                    <a:pt x="248180" y="546100"/>
                  </a:lnTo>
                  <a:lnTo>
                    <a:pt x="214599" y="584200"/>
                  </a:lnTo>
                  <a:lnTo>
                    <a:pt x="187894" y="635000"/>
                  </a:lnTo>
                  <a:lnTo>
                    <a:pt x="168523" y="685800"/>
                  </a:lnTo>
                  <a:lnTo>
                    <a:pt x="156942" y="723900"/>
                  </a:lnTo>
                  <a:lnTo>
                    <a:pt x="153610" y="774700"/>
                  </a:lnTo>
                  <a:lnTo>
                    <a:pt x="265156" y="774700"/>
                  </a:lnTo>
                  <a:lnTo>
                    <a:pt x="152134" y="800100"/>
                  </a:lnTo>
                  <a:close/>
                </a:path>
                <a:path w="2618105" h="1993900">
                  <a:moveTo>
                    <a:pt x="1176558" y="38100"/>
                  </a:moveTo>
                  <a:lnTo>
                    <a:pt x="1104167" y="38100"/>
                  </a:lnTo>
                  <a:lnTo>
                    <a:pt x="1109807" y="25400"/>
                  </a:lnTo>
                  <a:lnTo>
                    <a:pt x="1219317" y="25400"/>
                  </a:lnTo>
                  <a:lnTo>
                    <a:pt x="1176558" y="38100"/>
                  </a:lnTo>
                  <a:close/>
                </a:path>
                <a:path w="2618105" h="1993900">
                  <a:moveTo>
                    <a:pt x="1133960" y="63500"/>
                  </a:moveTo>
                  <a:lnTo>
                    <a:pt x="1026844" y="63500"/>
                  </a:lnTo>
                  <a:lnTo>
                    <a:pt x="975148" y="50800"/>
                  </a:lnTo>
                  <a:lnTo>
                    <a:pt x="1136977" y="50800"/>
                  </a:lnTo>
                  <a:lnTo>
                    <a:pt x="1133960" y="63500"/>
                  </a:lnTo>
                  <a:close/>
                </a:path>
                <a:path w="2618105" h="1993900">
                  <a:moveTo>
                    <a:pt x="1628191" y="88900"/>
                  </a:moveTo>
                  <a:lnTo>
                    <a:pt x="1581521" y="88900"/>
                  </a:lnTo>
                  <a:lnTo>
                    <a:pt x="1572430" y="76200"/>
                  </a:lnTo>
                  <a:lnTo>
                    <a:pt x="1526728" y="50800"/>
                  </a:lnTo>
                  <a:lnTo>
                    <a:pt x="1589665" y="50800"/>
                  </a:lnTo>
                  <a:lnTo>
                    <a:pt x="1600002" y="63500"/>
                  </a:lnTo>
                  <a:lnTo>
                    <a:pt x="1609891" y="63500"/>
                  </a:lnTo>
                  <a:lnTo>
                    <a:pt x="1619299" y="76200"/>
                  </a:lnTo>
                  <a:lnTo>
                    <a:pt x="1628191" y="88900"/>
                  </a:lnTo>
                  <a:close/>
                </a:path>
                <a:path w="2618105" h="1993900">
                  <a:moveTo>
                    <a:pt x="1110802" y="488922"/>
                  </a:moveTo>
                  <a:lnTo>
                    <a:pt x="1075129" y="63500"/>
                  </a:lnTo>
                  <a:lnTo>
                    <a:pt x="1096528" y="63500"/>
                  </a:lnTo>
                  <a:lnTo>
                    <a:pt x="1132649" y="482600"/>
                  </a:lnTo>
                  <a:lnTo>
                    <a:pt x="1117457" y="482600"/>
                  </a:lnTo>
                  <a:lnTo>
                    <a:pt x="1115078" y="487537"/>
                  </a:lnTo>
                  <a:lnTo>
                    <a:pt x="1110802" y="488922"/>
                  </a:lnTo>
                  <a:close/>
                </a:path>
                <a:path w="2618105" h="1993900">
                  <a:moveTo>
                    <a:pt x="1207945" y="519610"/>
                  </a:moveTo>
                  <a:lnTo>
                    <a:pt x="1201377" y="508000"/>
                  </a:lnTo>
                  <a:lnTo>
                    <a:pt x="1194768" y="505373"/>
                  </a:lnTo>
                  <a:lnTo>
                    <a:pt x="1606114" y="114300"/>
                  </a:lnTo>
                  <a:lnTo>
                    <a:pt x="1598368" y="101600"/>
                  </a:lnTo>
                  <a:lnTo>
                    <a:pt x="1590169" y="88900"/>
                  </a:lnTo>
                  <a:lnTo>
                    <a:pt x="1629032" y="88900"/>
                  </a:lnTo>
                  <a:lnTo>
                    <a:pt x="1680550" y="76200"/>
                  </a:lnTo>
                  <a:lnTo>
                    <a:pt x="1733279" y="76200"/>
                  </a:lnTo>
                  <a:lnTo>
                    <a:pt x="1784687" y="88900"/>
                  </a:lnTo>
                  <a:lnTo>
                    <a:pt x="1832239" y="101600"/>
                  </a:lnTo>
                  <a:lnTo>
                    <a:pt x="1683230" y="101600"/>
                  </a:lnTo>
                  <a:lnTo>
                    <a:pt x="1638650" y="114300"/>
                  </a:lnTo>
                  <a:lnTo>
                    <a:pt x="1642813" y="127000"/>
                  </a:lnTo>
                  <a:lnTo>
                    <a:pt x="1619207" y="127000"/>
                  </a:lnTo>
                  <a:lnTo>
                    <a:pt x="1207945" y="519610"/>
                  </a:lnTo>
                  <a:close/>
                </a:path>
                <a:path w="2618105" h="1993900">
                  <a:moveTo>
                    <a:pt x="2212141" y="605265"/>
                  </a:moveTo>
                  <a:lnTo>
                    <a:pt x="2198102" y="581158"/>
                  </a:lnTo>
                  <a:lnTo>
                    <a:pt x="2305551" y="508000"/>
                  </a:lnTo>
                  <a:lnTo>
                    <a:pt x="2298729" y="469900"/>
                  </a:lnTo>
                  <a:lnTo>
                    <a:pt x="2281275" y="431800"/>
                  </a:lnTo>
                  <a:lnTo>
                    <a:pt x="2254183" y="381000"/>
                  </a:lnTo>
                  <a:lnTo>
                    <a:pt x="2218447" y="342900"/>
                  </a:lnTo>
                  <a:lnTo>
                    <a:pt x="2175058" y="304800"/>
                  </a:lnTo>
                  <a:lnTo>
                    <a:pt x="2125011" y="266700"/>
                  </a:lnTo>
                  <a:lnTo>
                    <a:pt x="2071339" y="241300"/>
                  </a:lnTo>
                  <a:lnTo>
                    <a:pt x="1963319" y="215900"/>
                  </a:lnTo>
                  <a:lnTo>
                    <a:pt x="1879158" y="215900"/>
                  </a:lnTo>
                  <a:lnTo>
                    <a:pt x="1867487" y="190500"/>
                  </a:lnTo>
                  <a:lnTo>
                    <a:pt x="1852723" y="165100"/>
                  </a:lnTo>
                  <a:lnTo>
                    <a:pt x="1835095" y="152400"/>
                  </a:lnTo>
                  <a:lnTo>
                    <a:pt x="1814829" y="127000"/>
                  </a:lnTo>
                  <a:lnTo>
                    <a:pt x="1773587" y="114300"/>
                  </a:lnTo>
                  <a:lnTo>
                    <a:pt x="1728965" y="101600"/>
                  </a:lnTo>
                  <a:lnTo>
                    <a:pt x="1832239" y="101600"/>
                  </a:lnTo>
                  <a:lnTo>
                    <a:pt x="1853735" y="127000"/>
                  </a:lnTo>
                  <a:lnTo>
                    <a:pt x="1872735" y="139700"/>
                  </a:lnTo>
                  <a:lnTo>
                    <a:pt x="1889050" y="165100"/>
                  </a:lnTo>
                  <a:lnTo>
                    <a:pt x="1902492" y="190500"/>
                  </a:lnTo>
                  <a:lnTo>
                    <a:pt x="1995403" y="190500"/>
                  </a:lnTo>
                  <a:lnTo>
                    <a:pt x="2043854" y="203200"/>
                  </a:lnTo>
                  <a:lnTo>
                    <a:pt x="2092357" y="228600"/>
                  </a:lnTo>
                  <a:lnTo>
                    <a:pt x="2139951" y="241300"/>
                  </a:lnTo>
                  <a:lnTo>
                    <a:pt x="2184553" y="279400"/>
                  </a:lnTo>
                  <a:lnTo>
                    <a:pt x="2224343" y="304800"/>
                  </a:lnTo>
                  <a:lnTo>
                    <a:pt x="2258850" y="342900"/>
                  </a:lnTo>
                  <a:lnTo>
                    <a:pt x="2287599" y="381000"/>
                  </a:lnTo>
                  <a:lnTo>
                    <a:pt x="2310117" y="419100"/>
                  </a:lnTo>
                  <a:lnTo>
                    <a:pt x="2325931" y="457200"/>
                  </a:lnTo>
                  <a:lnTo>
                    <a:pt x="2334568" y="495300"/>
                  </a:lnTo>
                  <a:lnTo>
                    <a:pt x="2336251" y="495300"/>
                  </a:lnTo>
                  <a:lnTo>
                    <a:pt x="2354253" y="508000"/>
                  </a:lnTo>
                  <a:lnTo>
                    <a:pt x="2371681" y="508000"/>
                  </a:lnTo>
                  <a:lnTo>
                    <a:pt x="2388482" y="520700"/>
                  </a:lnTo>
                  <a:lnTo>
                    <a:pt x="2404602" y="533400"/>
                  </a:lnTo>
                  <a:lnTo>
                    <a:pt x="2326710" y="533400"/>
                  </a:lnTo>
                  <a:lnTo>
                    <a:pt x="2322599" y="546100"/>
                  </a:lnTo>
                  <a:lnTo>
                    <a:pt x="2301245" y="546100"/>
                  </a:lnTo>
                  <a:lnTo>
                    <a:pt x="2212141" y="605265"/>
                  </a:lnTo>
                  <a:close/>
                </a:path>
                <a:path w="2618105" h="1993900">
                  <a:moveTo>
                    <a:pt x="1740053" y="498137"/>
                  </a:moveTo>
                  <a:lnTo>
                    <a:pt x="1619207" y="127000"/>
                  </a:lnTo>
                  <a:lnTo>
                    <a:pt x="1642813" y="127000"/>
                  </a:lnTo>
                  <a:lnTo>
                    <a:pt x="1761672" y="489574"/>
                  </a:lnTo>
                  <a:lnTo>
                    <a:pt x="1743688" y="495300"/>
                  </a:lnTo>
                  <a:lnTo>
                    <a:pt x="1740053" y="498137"/>
                  </a:lnTo>
                  <a:close/>
                </a:path>
                <a:path w="2618105" h="1993900">
                  <a:moveTo>
                    <a:pt x="1820490" y="494417"/>
                  </a:moveTo>
                  <a:lnTo>
                    <a:pt x="1801655" y="488387"/>
                  </a:lnTo>
                  <a:lnTo>
                    <a:pt x="1879912" y="215900"/>
                  </a:lnTo>
                  <a:lnTo>
                    <a:pt x="1912088" y="215900"/>
                  </a:lnTo>
                  <a:lnTo>
                    <a:pt x="1918500" y="228600"/>
                  </a:lnTo>
                  <a:lnTo>
                    <a:pt x="1896055" y="228600"/>
                  </a:lnTo>
                  <a:lnTo>
                    <a:pt x="1820490" y="494417"/>
                  </a:lnTo>
                  <a:close/>
                </a:path>
                <a:path w="2618105" h="1993900">
                  <a:moveTo>
                    <a:pt x="649184" y="584200"/>
                  </a:moveTo>
                  <a:lnTo>
                    <a:pt x="627780" y="584200"/>
                  </a:lnTo>
                  <a:lnTo>
                    <a:pt x="627326" y="228600"/>
                  </a:lnTo>
                  <a:lnTo>
                    <a:pt x="648725" y="228600"/>
                  </a:lnTo>
                  <a:lnTo>
                    <a:pt x="649184" y="584200"/>
                  </a:lnTo>
                  <a:close/>
                </a:path>
                <a:path w="2618105" h="1993900">
                  <a:moveTo>
                    <a:pt x="1045323" y="532060"/>
                  </a:moveTo>
                  <a:lnTo>
                    <a:pt x="648725" y="228600"/>
                  </a:lnTo>
                  <a:lnTo>
                    <a:pt x="688310" y="228600"/>
                  </a:lnTo>
                  <a:lnTo>
                    <a:pt x="1054355" y="516202"/>
                  </a:lnTo>
                  <a:lnTo>
                    <a:pt x="1045323" y="532060"/>
                  </a:lnTo>
                  <a:close/>
                </a:path>
                <a:path w="2618105" h="1993900">
                  <a:moveTo>
                    <a:pt x="2063079" y="565209"/>
                  </a:moveTo>
                  <a:lnTo>
                    <a:pt x="1896055" y="228600"/>
                  </a:lnTo>
                  <a:lnTo>
                    <a:pt x="1918500" y="228600"/>
                  </a:lnTo>
                  <a:lnTo>
                    <a:pt x="2084438" y="557255"/>
                  </a:lnTo>
                  <a:lnTo>
                    <a:pt x="2079574" y="558800"/>
                  </a:lnTo>
                  <a:lnTo>
                    <a:pt x="2072125" y="558800"/>
                  </a:lnTo>
                  <a:lnTo>
                    <a:pt x="2070476" y="562335"/>
                  </a:lnTo>
                  <a:lnTo>
                    <a:pt x="2063079" y="565209"/>
                  </a:lnTo>
                  <a:close/>
                </a:path>
                <a:path w="2618105" h="1993900">
                  <a:moveTo>
                    <a:pt x="1169422" y="495300"/>
                  </a:moveTo>
                  <a:lnTo>
                    <a:pt x="1111337" y="495300"/>
                  </a:lnTo>
                  <a:lnTo>
                    <a:pt x="1115078" y="487537"/>
                  </a:lnTo>
                  <a:lnTo>
                    <a:pt x="1130310" y="482600"/>
                  </a:lnTo>
                  <a:lnTo>
                    <a:pt x="1169422" y="495300"/>
                  </a:lnTo>
                  <a:close/>
                </a:path>
                <a:path w="2618105" h="1993900">
                  <a:moveTo>
                    <a:pt x="1799670" y="495300"/>
                  </a:moveTo>
                  <a:lnTo>
                    <a:pt x="1763549" y="495300"/>
                  </a:lnTo>
                  <a:lnTo>
                    <a:pt x="1761672" y="489574"/>
                  </a:lnTo>
                  <a:lnTo>
                    <a:pt x="1783582" y="482600"/>
                  </a:lnTo>
                  <a:lnTo>
                    <a:pt x="1801655" y="488387"/>
                  </a:lnTo>
                  <a:lnTo>
                    <a:pt x="1799670" y="495300"/>
                  </a:lnTo>
                  <a:close/>
                </a:path>
                <a:path w="2618105" h="1993900">
                  <a:moveTo>
                    <a:pt x="2336251" y="495300"/>
                  </a:moveTo>
                  <a:lnTo>
                    <a:pt x="2334568" y="495300"/>
                  </a:lnTo>
                  <a:lnTo>
                    <a:pt x="2340754" y="482600"/>
                  </a:lnTo>
                  <a:lnTo>
                    <a:pt x="2336251" y="495300"/>
                  </a:lnTo>
                  <a:close/>
                </a:path>
                <a:path w="2618105" h="1993900">
                  <a:moveTo>
                    <a:pt x="1111337" y="495300"/>
                  </a:moveTo>
                  <a:lnTo>
                    <a:pt x="1110802" y="488922"/>
                  </a:lnTo>
                  <a:lnTo>
                    <a:pt x="1115078" y="487537"/>
                  </a:lnTo>
                  <a:lnTo>
                    <a:pt x="1111337" y="495300"/>
                  </a:lnTo>
                  <a:close/>
                </a:path>
                <a:path w="2618105" h="1993900">
                  <a:moveTo>
                    <a:pt x="1197503" y="520700"/>
                  </a:moveTo>
                  <a:lnTo>
                    <a:pt x="1060079" y="520700"/>
                  </a:lnTo>
                  <a:lnTo>
                    <a:pt x="1054355" y="516202"/>
                  </a:lnTo>
                  <a:lnTo>
                    <a:pt x="1059026" y="508000"/>
                  </a:lnTo>
                  <a:lnTo>
                    <a:pt x="1091127" y="495300"/>
                  </a:lnTo>
                  <a:lnTo>
                    <a:pt x="1110802" y="488922"/>
                  </a:lnTo>
                  <a:lnTo>
                    <a:pt x="1111337" y="495300"/>
                  </a:lnTo>
                  <a:lnTo>
                    <a:pt x="1169422" y="495300"/>
                  </a:lnTo>
                  <a:lnTo>
                    <a:pt x="1194768" y="505373"/>
                  </a:lnTo>
                  <a:lnTo>
                    <a:pt x="1192006" y="508000"/>
                  </a:lnTo>
                  <a:lnTo>
                    <a:pt x="1197503" y="520700"/>
                  </a:lnTo>
                  <a:close/>
                </a:path>
                <a:path w="2618105" h="1993900">
                  <a:moveTo>
                    <a:pt x="1839444" y="508000"/>
                  </a:moveTo>
                  <a:lnTo>
                    <a:pt x="1743264" y="508000"/>
                  </a:lnTo>
                  <a:lnTo>
                    <a:pt x="1749702" y="495300"/>
                  </a:lnTo>
                  <a:lnTo>
                    <a:pt x="1820239" y="495300"/>
                  </a:lnTo>
                  <a:lnTo>
                    <a:pt x="1820490" y="494417"/>
                  </a:lnTo>
                  <a:lnTo>
                    <a:pt x="1823244" y="495300"/>
                  </a:lnTo>
                  <a:lnTo>
                    <a:pt x="1839444" y="508000"/>
                  </a:lnTo>
                  <a:close/>
                </a:path>
                <a:path w="2618105" h="1993900">
                  <a:moveTo>
                    <a:pt x="1885317" y="597808"/>
                  </a:moveTo>
                  <a:lnTo>
                    <a:pt x="1880076" y="596900"/>
                  </a:lnTo>
                  <a:lnTo>
                    <a:pt x="1686356" y="596900"/>
                  </a:lnTo>
                  <a:lnTo>
                    <a:pt x="1686356" y="584200"/>
                  </a:lnTo>
                  <a:lnTo>
                    <a:pt x="1687143" y="584200"/>
                  </a:lnTo>
                  <a:lnTo>
                    <a:pt x="1683253" y="584092"/>
                  </a:lnTo>
                  <a:lnTo>
                    <a:pt x="1689255" y="546100"/>
                  </a:lnTo>
                  <a:lnTo>
                    <a:pt x="1711160" y="520700"/>
                  </a:lnTo>
                  <a:lnTo>
                    <a:pt x="1740053" y="498137"/>
                  </a:lnTo>
                  <a:lnTo>
                    <a:pt x="1743264" y="508000"/>
                  </a:lnTo>
                  <a:lnTo>
                    <a:pt x="1839444" y="508000"/>
                  </a:lnTo>
                  <a:lnTo>
                    <a:pt x="1855644" y="520700"/>
                  </a:lnTo>
                  <a:lnTo>
                    <a:pt x="1877494" y="546100"/>
                  </a:lnTo>
                  <a:lnTo>
                    <a:pt x="1885508" y="596900"/>
                  </a:lnTo>
                  <a:lnTo>
                    <a:pt x="1885317" y="597808"/>
                  </a:lnTo>
                  <a:close/>
                </a:path>
                <a:path w="2618105" h="1993900">
                  <a:moveTo>
                    <a:pt x="1206804" y="520700"/>
                  </a:moveTo>
                  <a:lnTo>
                    <a:pt x="1197503" y="520700"/>
                  </a:lnTo>
                  <a:lnTo>
                    <a:pt x="1192006" y="508000"/>
                  </a:lnTo>
                  <a:lnTo>
                    <a:pt x="1194768" y="505373"/>
                  </a:lnTo>
                  <a:lnTo>
                    <a:pt x="1201377" y="508000"/>
                  </a:lnTo>
                  <a:lnTo>
                    <a:pt x="1207945" y="519610"/>
                  </a:lnTo>
                  <a:lnTo>
                    <a:pt x="1206804" y="520700"/>
                  </a:lnTo>
                  <a:close/>
                </a:path>
                <a:path w="2618105" h="1993900">
                  <a:moveTo>
                    <a:pt x="1050789" y="533400"/>
                  </a:moveTo>
                  <a:lnTo>
                    <a:pt x="1047073" y="533400"/>
                  </a:lnTo>
                  <a:lnTo>
                    <a:pt x="1045323" y="532060"/>
                  </a:lnTo>
                  <a:lnTo>
                    <a:pt x="1054355" y="516202"/>
                  </a:lnTo>
                  <a:lnTo>
                    <a:pt x="1060079" y="520700"/>
                  </a:lnTo>
                  <a:lnTo>
                    <a:pt x="1055139" y="520700"/>
                  </a:lnTo>
                  <a:lnTo>
                    <a:pt x="1050789" y="533400"/>
                  </a:lnTo>
                  <a:close/>
                </a:path>
                <a:path w="2618105" h="1993900">
                  <a:moveTo>
                    <a:pt x="1215747" y="533400"/>
                  </a:moveTo>
                  <a:lnTo>
                    <a:pt x="1050789" y="533400"/>
                  </a:lnTo>
                  <a:lnTo>
                    <a:pt x="1055139" y="520700"/>
                  </a:lnTo>
                  <a:lnTo>
                    <a:pt x="1206804" y="520700"/>
                  </a:lnTo>
                  <a:lnTo>
                    <a:pt x="1207945" y="519610"/>
                  </a:lnTo>
                  <a:lnTo>
                    <a:pt x="1215747" y="533400"/>
                  </a:lnTo>
                  <a:close/>
                </a:path>
                <a:path w="2618105" h="1993900">
                  <a:moveTo>
                    <a:pt x="1032061" y="597126"/>
                  </a:moveTo>
                  <a:lnTo>
                    <a:pt x="1029357" y="584200"/>
                  </a:lnTo>
                  <a:lnTo>
                    <a:pt x="1037328" y="546100"/>
                  </a:lnTo>
                  <a:lnTo>
                    <a:pt x="1045323" y="532060"/>
                  </a:lnTo>
                  <a:lnTo>
                    <a:pt x="1047073" y="533400"/>
                  </a:lnTo>
                  <a:lnTo>
                    <a:pt x="1215747" y="533400"/>
                  </a:lnTo>
                  <a:lnTo>
                    <a:pt x="1222931" y="546100"/>
                  </a:lnTo>
                  <a:lnTo>
                    <a:pt x="1228202" y="571500"/>
                  </a:lnTo>
                  <a:lnTo>
                    <a:pt x="1226618" y="571500"/>
                  </a:lnTo>
                  <a:lnTo>
                    <a:pt x="1226935" y="584200"/>
                  </a:lnTo>
                  <a:lnTo>
                    <a:pt x="1227110" y="584200"/>
                  </a:lnTo>
                  <a:lnTo>
                    <a:pt x="1226804" y="596900"/>
                  </a:lnTo>
                  <a:lnTo>
                    <a:pt x="1033434" y="596900"/>
                  </a:lnTo>
                  <a:lnTo>
                    <a:pt x="1032061" y="597126"/>
                  </a:lnTo>
                  <a:close/>
                </a:path>
                <a:path w="2618105" h="1993900">
                  <a:moveTo>
                    <a:pt x="2208224" y="1144879"/>
                  </a:moveTo>
                  <a:lnTo>
                    <a:pt x="2203780" y="1122787"/>
                  </a:lnTo>
                  <a:lnTo>
                    <a:pt x="2550147" y="1028700"/>
                  </a:lnTo>
                  <a:lnTo>
                    <a:pt x="2562059" y="990600"/>
                  </a:lnTo>
                  <a:lnTo>
                    <a:pt x="2560730" y="939800"/>
                  </a:lnTo>
                  <a:lnTo>
                    <a:pt x="2546868" y="889000"/>
                  </a:lnTo>
                  <a:lnTo>
                    <a:pt x="2521177" y="850900"/>
                  </a:lnTo>
                  <a:lnTo>
                    <a:pt x="2484364" y="812800"/>
                  </a:lnTo>
                  <a:lnTo>
                    <a:pt x="2472025" y="812800"/>
                  </a:lnTo>
                  <a:lnTo>
                    <a:pt x="2461369" y="800100"/>
                  </a:lnTo>
                  <a:lnTo>
                    <a:pt x="2455740" y="800100"/>
                  </a:lnTo>
                  <a:lnTo>
                    <a:pt x="2447467" y="787400"/>
                  </a:lnTo>
                  <a:lnTo>
                    <a:pt x="2451467" y="774700"/>
                  </a:lnTo>
                  <a:lnTo>
                    <a:pt x="2464432" y="723900"/>
                  </a:lnTo>
                  <a:lnTo>
                    <a:pt x="2463680" y="685800"/>
                  </a:lnTo>
                  <a:lnTo>
                    <a:pt x="2450018" y="635000"/>
                  </a:lnTo>
                  <a:lnTo>
                    <a:pt x="2424253" y="596900"/>
                  </a:lnTo>
                  <a:lnTo>
                    <a:pt x="2387192" y="558800"/>
                  </a:lnTo>
                  <a:lnTo>
                    <a:pt x="2372937" y="546100"/>
                  </a:lnTo>
                  <a:lnTo>
                    <a:pt x="2358066" y="546100"/>
                  </a:lnTo>
                  <a:lnTo>
                    <a:pt x="2342637" y="533400"/>
                  </a:lnTo>
                  <a:lnTo>
                    <a:pt x="2404602" y="533400"/>
                  </a:lnTo>
                  <a:lnTo>
                    <a:pt x="2440347" y="558800"/>
                  </a:lnTo>
                  <a:lnTo>
                    <a:pt x="2467711" y="596900"/>
                  </a:lnTo>
                  <a:lnTo>
                    <a:pt x="2486207" y="647700"/>
                  </a:lnTo>
                  <a:lnTo>
                    <a:pt x="2495344" y="685800"/>
                  </a:lnTo>
                  <a:lnTo>
                    <a:pt x="2494634" y="736600"/>
                  </a:lnTo>
                  <a:lnTo>
                    <a:pt x="2483588" y="774700"/>
                  </a:lnTo>
                  <a:lnTo>
                    <a:pt x="2490637" y="787400"/>
                  </a:lnTo>
                  <a:lnTo>
                    <a:pt x="2502135" y="787400"/>
                  </a:lnTo>
                  <a:lnTo>
                    <a:pt x="2538545" y="825500"/>
                  </a:lnTo>
                  <a:lnTo>
                    <a:pt x="2566171" y="863600"/>
                  </a:lnTo>
                  <a:lnTo>
                    <a:pt x="2584525" y="901700"/>
                  </a:lnTo>
                  <a:lnTo>
                    <a:pt x="2593118" y="952500"/>
                  </a:lnTo>
                  <a:lnTo>
                    <a:pt x="2591465" y="1003300"/>
                  </a:lnTo>
                  <a:lnTo>
                    <a:pt x="2579076" y="1041400"/>
                  </a:lnTo>
                  <a:lnTo>
                    <a:pt x="2579273" y="1052615"/>
                  </a:lnTo>
                  <a:lnTo>
                    <a:pt x="2579339" y="1054100"/>
                  </a:lnTo>
                  <a:lnTo>
                    <a:pt x="2579190" y="1066800"/>
                  </a:lnTo>
                  <a:lnTo>
                    <a:pt x="2548103" y="1066800"/>
                  </a:lnTo>
                  <a:lnTo>
                    <a:pt x="2548088" y="1067032"/>
                  </a:lnTo>
                  <a:lnTo>
                    <a:pt x="2520315" y="1079500"/>
                  </a:lnTo>
                  <a:lnTo>
                    <a:pt x="2456811" y="1079500"/>
                  </a:lnTo>
                  <a:lnTo>
                    <a:pt x="2208224" y="1144879"/>
                  </a:lnTo>
                  <a:close/>
                </a:path>
                <a:path w="2618105" h="1993900">
                  <a:moveTo>
                    <a:pt x="2192477" y="571500"/>
                  </a:moveTo>
                  <a:lnTo>
                    <a:pt x="2066201" y="571500"/>
                  </a:lnTo>
                  <a:lnTo>
                    <a:pt x="2070476" y="562335"/>
                  </a:lnTo>
                  <a:lnTo>
                    <a:pt x="2079574" y="558800"/>
                  </a:lnTo>
                  <a:lnTo>
                    <a:pt x="2085218" y="558800"/>
                  </a:lnTo>
                  <a:lnTo>
                    <a:pt x="2084438" y="557255"/>
                  </a:lnTo>
                  <a:lnTo>
                    <a:pt x="2119579" y="546100"/>
                  </a:lnTo>
                  <a:lnTo>
                    <a:pt x="2159649" y="558800"/>
                  </a:lnTo>
                  <a:lnTo>
                    <a:pt x="2192477" y="571500"/>
                  </a:lnTo>
                  <a:close/>
                </a:path>
                <a:path w="2618105" h="1993900">
                  <a:moveTo>
                    <a:pt x="2153394" y="1068793"/>
                  </a:moveTo>
                  <a:lnTo>
                    <a:pt x="2150968" y="1066800"/>
                  </a:lnTo>
                  <a:lnTo>
                    <a:pt x="2132984" y="1060748"/>
                  </a:lnTo>
                  <a:lnTo>
                    <a:pt x="2301245" y="546100"/>
                  </a:lnTo>
                  <a:lnTo>
                    <a:pt x="2322599" y="546100"/>
                  </a:lnTo>
                  <a:lnTo>
                    <a:pt x="2153394" y="1068793"/>
                  </a:lnTo>
                  <a:close/>
                </a:path>
                <a:path w="2618105" h="1993900">
                  <a:moveTo>
                    <a:pt x="2222817" y="647700"/>
                  </a:moveTo>
                  <a:lnTo>
                    <a:pt x="2023085" y="647700"/>
                  </a:lnTo>
                  <a:lnTo>
                    <a:pt x="2023533" y="635000"/>
                  </a:lnTo>
                  <a:lnTo>
                    <a:pt x="2024703" y="635000"/>
                  </a:lnTo>
                  <a:lnTo>
                    <a:pt x="2026659" y="622300"/>
                  </a:lnTo>
                  <a:lnTo>
                    <a:pt x="2022308" y="621546"/>
                  </a:lnTo>
                  <a:lnTo>
                    <a:pt x="2024843" y="609600"/>
                  </a:lnTo>
                  <a:lnTo>
                    <a:pt x="2046889" y="571500"/>
                  </a:lnTo>
                  <a:lnTo>
                    <a:pt x="2063079" y="565209"/>
                  </a:lnTo>
                  <a:lnTo>
                    <a:pt x="2066201" y="571500"/>
                  </a:lnTo>
                  <a:lnTo>
                    <a:pt x="2192477" y="571500"/>
                  </a:lnTo>
                  <a:lnTo>
                    <a:pt x="2198102" y="581158"/>
                  </a:lnTo>
                  <a:lnTo>
                    <a:pt x="2193636" y="584200"/>
                  </a:lnTo>
                  <a:lnTo>
                    <a:pt x="2198259" y="596900"/>
                  </a:lnTo>
                  <a:lnTo>
                    <a:pt x="2202281" y="596900"/>
                  </a:lnTo>
                  <a:lnTo>
                    <a:pt x="2205614" y="609600"/>
                  </a:lnTo>
                  <a:lnTo>
                    <a:pt x="2214665" y="609600"/>
                  </a:lnTo>
                  <a:lnTo>
                    <a:pt x="2222817" y="647700"/>
                  </a:lnTo>
                  <a:close/>
                </a:path>
                <a:path w="2618105" h="1993900">
                  <a:moveTo>
                    <a:pt x="1228211" y="571543"/>
                  </a:moveTo>
                  <a:lnTo>
                    <a:pt x="1226618" y="571500"/>
                  </a:lnTo>
                  <a:lnTo>
                    <a:pt x="1228202" y="571500"/>
                  </a:lnTo>
                  <a:close/>
                </a:path>
                <a:path w="2618105" h="1993900">
                  <a:moveTo>
                    <a:pt x="1681230" y="596900"/>
                  </a:moveTo>
                  <a:lnTo>
                    <a:pt x="1228202" y="596900"/>
                  </a:lnTo>
                  <a:lnTo>
                    <a:pt x="1230837" y="584200"/>
                  </a:lnTo>
                  <a:lnTo>
                    <a:pt x="1228211" y="571543"/>
                  </a:lnTo>
                  <a:lnTo>
                    <a:pt x="1683253" y="584092"/>
                  </a:lnTo>
                  <a:lnTo>
                    <a:pt x="1681230" y="596900"/>
                  </a:lnTo>
                  <a:close/>
                </a:path>
                <a:path w="2618105" h="1993900">
                  <a:moveTo>
                    <a:pt x="1783582" y="698500"/>
                  </a:moveTo>
                  <a:lnTo>
                    <a:pt x="1762885" y="691911"/>
                  </a:lnTo>
                  <a:lnTo>
                    <a:pt x="1764784" y="685800"/>
                  </a:lnTo>
                  <a:lnTo>
                    <a:pt x="1743688" y="685800"/>
                  </a:lnTo>
                  <a:lnTo>
                    <a:pt x="1711160" y="660400"/>
                  </a:lnTo>
                  <a:lnTo>
                    <a:pt x="1689255" y="635000"/>
                  </a:lnTo>
                  <a:lnTo>
                    <a:pt x="1681230" y="596900"/>
                  </a:lnTo>
                  <a:lnTo>
                    <a:pt x="1683253" y="584092"/>
                  </a:lnTo>
                  <a:lnTo>
                    <a:pt x="1687143" y="584200"/>
                  </a:lnTo>
                  <a:lnTo>
                    <a:pt x="1686356" y="584200"/>
                  </a:lnTo>
                  <a:lnTo>
                    <a:pt x="1686356" y="596900"/>
                  </a:lnTo>
                  <a:lnTo>
                    <a:pt x="1880076" y="596900"/>
                  </a:lnTo>
                  <a:lnTo>
                    <a:pt x="1879661" y="609600"/>
                  </a:lnTo>
                  <a:lnTo>
                    <a:pt x="1878459" y="609600"/>
                  </a:lnTo>
                  <a:lnTo>
                    <a:pt x="1876502" y="622300"/>
                  </a:lnTo>
                  <a:lnTo>
                    <a:pt x="1880037" y="622912"/>
                  </a:lnTo>
                  <a:lnTo>
                    <a:pt x="1877494" y="635000"/>
                  </a:lnTo>
                  <a:lnTo>
                    <a:pt x="1855644" y="660400"/>
                  </a:lnTo>
                  <a:lnTo>
                    <a:pt x="1823244" y="685800"/>
                  </a:lnTo>
                  <a:lnTo>
                    <a:pt x="1744379" y="685800"/>
                  </a:lnTo>
                  <a:lnTo>
                    <a:pt x="1744316" y="686000"/>
                  </a:lnTo>
                  <a:lnTo>
                    <a:pt x="1822620" y="686000"/>
                  </a:lnTo>
                  <a:lnTo>
                    <a:pt x="1783582" y="698500"/>
                  </a:lnTo>
                  <a:close/>
                </a:path>
                <a:path w="2618105" h="1993900">
                  <a:moveTo>
                    <a:pt x="545287" y="690795"/>
                  </a:moveTo>
                  <a:lnTo>
                    <a:pt x="541750" y="673100"/>
                  </a:lnTo>
                  <a:lnTo>
                    <a:pt x="549365" y="635000"/>
                  </a:lnTo>
                  <a:lnTo>
                    <a:pt x="570128" y="609600"/>
                  </a:lnTo>
                  <a:lnTo>
                    <a:pt x="600915" y="584200"/>
                  </a:lnTo>
                  <a:lnTo>
                    <a:pt x="627780" y="584200"/>
                  </a:lnTo>
                  <a:lnTo>
                    <a:pt x="627803" y="601680"/>
                  </a:lnTo>
                  <a:lnTo>
                    <a:pt x="609909" y="609600"/>
                  </a:lnTo>
                  <a:lnTo>
                    <a:pt x="586398" y="622300"/>
                  </a:lnTo>
                  <a:lnTo>
                    <a:pt x="570507" y="647700"/>
                  </a:lnTo>
                  <a:lnTo>
                    <a:pt x="564668" y="673100"/>
                  </a:lnTo>
                  <a:lnTo>
                    <a:pt x="567636" y="686008"/>
                  </a:lnTo>
                  <a:lnTo>
                    <a:pt x="545287" y="690795"/>
                  </a:lnTo>
                  <a:close/>
                </a:path>
                <a:path w="2618105" h="1993900">
                  <a:moveTo>
                    <a:pt x="707423" y="650789"/>
                  </a:moveTo>
                  <a:lnTo>
                    <a:pt x="706713" y="647700"/>
                  </a:lnTo>
                  <a:lnTo>
                    <a:pt x="690820" y="622300"/>
                  </a:lnTo>
                  <a:lnTo>
                    <a:pt x="667306" y="609600"/>
                  </a:lnTo>
                  <a:lnTo>
                    <a:pt x="649207" y="601591"/>
                  </a:lnTo>
                  <a:lnTo>
                    <a:pt x="649184" y="584200"/>
                  </a:lnTo>
                  <a:lnTo>
                    <a:pt x="676348" y="584200"/>
                  </a:lnTo>
                  <a:lnTo>
                    <a:pt x="707244" y="609600"/>
                  </a:lnTo>
                  <a:lnTo>
                    <a:pt x="728113" y="635000"/>
                  </a:lnTo>
                  <a:lnTo>
                    <a:pt x="730521" y="646971"/>
                  </a:lnTo>
                  <a:lnTo>
                    <a:pt x="707423" y="650789"/>
                  </a:lnTo>
                  <a:close/>
                </a:path>
                <a:path w="2618105" h="1993900">
                  <a:moveTo>
                    <a:pt x="574663" y="705142"/>
                  </a:moveTo>
                  <a:lnTo>
                    <a:pt x="570507" y="698500"/>
                  </a:lnTo>
                  <a:lnTo>
                    <a:pt x="567636" y="686008"/>
                  </a:lnTo>
                  <a:lnTo>
                    <a:pt x="627894" y="673100"/>
                  </a:lnTo>
                  <a:lnTo>
                    <a:pt x="627803" y="601680"/>
                  </a:lnTo>
                  <a:lnTo>
                    <a:pt x="638605" y="596900"/>
                  </a:lnTo>
                  <a:lnTo>
                    <a:pt x="649207" y="601591"/>
                  </a:lnTo>
                  <a:lnTo>
                    <a:pt x="649282" y="660400"/>
                  </a:lnTo>
                  <a:lnTo>
                    <a:pt x="709633" y="660400"/>
                  </a:lnTo>
                  <a:lnTo>
                    <a:pt x="712552" y="673100"/>
                  </a:lnTo>
                  <a:lnTo>
                    <a:pt x="711542" y="677492"/>
                  </a:lnTo>
                  <a:lnTo>
                    <a:pt x="671687" y="685800"/>
                  </a:lnTo>
                  <a:lnTo>
                    <a:pt x="640616" y="685800"/>
                  </a:lnTo>
                  <a:lnTo>
                    <a:pt x="627865" y="698500"/>
                  </a:lnTo>
                  <a:lnTo>
                    <a:pt x="604221" y="698500"/>
                  </a:lnTo>
                  <a:lnTo>
                    <a:pt x="574663" y="705142"/>
                  </a:lnTo>
                  <a:close/>
                </a:path>
                <a:path w="2618105" h="1993900">
                  <a:moveTo>
                    <a:pt x="1034779" y="610116"/>
                  </a:moveTo>
                  <a:lnTo>
                    <a:pt x="1032061" y="597126"/>
                  </a:lnTo>
                  <a:lnTo>
                    <a:pt x="1033434" y="596900"/>
                  </a:lnTo>
                  <a:lnTo>
                    <a:pt x="1033958" y="596900"/>
                  </a:lnTo>
                  <a:lnTo>
                    <a:pt x="1035215" y="609600"/>
                  </a:lnTo>
                  <a:lnTo>
                    <a:pt x="1037259" y="609600"/>
                  </a:lnTo>
                  <a:lnTo>
                    <a:pt x="1034779" y="610116"/>
                  </a:lnTo>
                  <a:close/>
                </a:path>
                <a:path w="2618105" h="1993900">
                  <a:moveTo>
                    <a:pt x="1105404" y="677727"/>
                  </a:moveTo>
                  <a:lnTo>
                    <a:pt x="1091127" y="673100"/>
                  </a:lnTo>
                  <a:lnTo>
                    <a:pt x="1059026" y="660400"/>
                  </a:lnTo>
                  <a:lnTo>
                    <a:pt x="1037328" y="622300"/>
                  </a:lnTo>
                  <a:lnTo>
                    <a:pt x="1034779" y="610116"/>
                  </a:lnTo>
                  <a:lnTo>
                    <a:pt x="1037259" y="609600"/>
                  </a:lnTo>
                  <a:lnTo>
                    <a:pt x="1035215" y="609600"/>
                  </a:lnTo>
                  <a:lnTo>
                    <a:pt x="1033958" y="596900"/>
                  </a:lnTo>
                  <a:lnTo>
                    <a:pt x="1228202" y="596900"/>
                  </a:lnTo>
                  <a:lnTo>
                    <a:pt x="1222931" y="622300"/>
                  </a:lnTo>
                  <a:lnTo>
                    <a:pt x="1215747" y="635000"/>
                  </a:lnTo>
                  <a:lnTo>
                    <a:pt x="1208968" y="635000"/>
                  </a:lnTo>
                  <a:lnTo>
                    <a:pt x="1204804" y="647700"/>
                  </a:lnTo>
                  <a:lnTo>
                    <a:pt x="1200017" y="647700"/>
                  </a:lnTo>
                  <a:lnTo>
                    <a:pt x="1194705" y="660400"/>
                  </a:lnTo>
                  <a:lnTo>
                    <a:pt x="1196753" y="662237"/>
                  </a:lnTo>
                  <a:lnTo>
                    <a:pt x="1169422" y="673100"/>
                  </a:lnTo>
                  <a:lnTo>
                    <a:pt x="1106036" y="673100"/>
                  </a:lnTo>
                  <a:lnTo>
                    <a:pt x="1105404" y="677727"/>
                  </a:lnTo>
                  <a:close/>
                </a:path>
                <a:path w="2618105" h="1993900">
                  <a:moveTo>
                    <a:pt x="1880037" y="622912"/>
                  </a:moveTo>
                  <a:lnTo>
                    <a:pt x="1876502" y="622300"/>
                  </a:lnTo>
                  <a:lnTo>
                    <a:pt x="1878459" y="609600"/>
                  </a:lnTo>
                  <a:lnTo>
                    <a:pt x="1879661" y="609600"/>
                  </a:lnTo>
                  <a:lnTo>
                    <a:pt x="1880076" y="596900"/>
                  </a:lnTo>
                  <a:lnTo>
                    <a:pt x="1885317" y="597808"/>
                  </a:lnTo>
                  <a:lnTo>
                    <a:pt x="1880037" y="622912"/>
                  </a:lnTo>
                  <a:close/>
                </a:path>
                <a:path w="2618105" h="1993900">
                  <a:moveTo>
                    <a:pt x="735649" y="672467"/>
                  </a:moveTo>
                  <a:lnTo>
                    <a:pt x="730521" y="646971"/>
                  </a:lnTo>
                  <a:lnTo>
                    <a:pt x="1032061" y="597126"/>
                  </a:lnTo>
                  <a:lnTo>
                    <a:pt x="1034779" y="610116"/>
                  </a:lnTo>
                  <a:lnTo>
                    <a:pt x="735649" y="672467"/>
                  </a:lnTo>
                  <a:close/>
                </a:path>
                <a:path w="2618105" h="1993900">
                  <a:moveTo>
                    <a:pt x="2016982" y="646642"/>
                  </a:moveTo>
                  <a:lnTo>
                    <a:pt x="1880037" y="622912"/>
                  </a:lnTo>
                  <a:lnTo>
                    <a:pt x="1885317" y="597808"/>
                  </a:lnTo>
                  <a:lnTo>
                    <a:pt x="2022308" y="621546"/>
                  </a:lnTo>
                  <a:lnTo>
                    <a:pt x="2016982" y="646642"/>
                  </a:lnTo>
                  <a:close/>
                </a:path>
                <a:path w="2618105" h="1993900">
                  <a:moveTo>
                    <a:pt x="649282" y="660400"/>
                  </a:moveTo>
                  <a:lnTo>
                    <a:pt x="649207" y="601591"/>
                  </a:lnTo>
                  <a:lnTo>
                    <a:pt x="667306" y="609600"/>
                  </a:lnTo>
                  <a:lnTo>
                    <a:pt x="690820" y="622300"/>
                  </a:lnTo>
                  <a:lnTo>
                    <a:pt x="706713" y="647700"/>
                  </a:lnTo>
                  <a:lnTo>
                    <a:pt x="707423" y="650789"/>
                  </a:lnTo>
                  <a:lnTo>
                    <a:pt x="649282" y="660400"/>
                  </a:lnTo>
                  <a:close/>
                </a:path>
                <a:path w="2618105" h="1993900">
                  <a:moveTo>
                    <a:pt x="567636" y="686008"/>
                  </a:moveTo>
                  <a:lnTo>
                    <a:pt x="570507" y="647700"/>
                  </a:lnTo>
                  <a:lnTo>
                    <a:pt x="609909" y="609600"/>
                  </a:lnTo>
                  <a:lnTo>
                    <a:pt x="627803" y="601680"/>
                  </a:lnTo>
                  <a:lnTo>
                    <a:pt x="627894" y="673100"/>
                  </a:lnTo>
                  <a:lnTo>
                    <a:pt x="567636" y="686008"/>
                  </a:lnTo>
                  <a:close/>
                </a:path>
                <a:path w="2618105" h="1993900">
                  <a:moveTo>
                    <a:pt x="2214665" y="609600"/>
                  </a:moveTo>
                  <a:lnTo>
                    <a:pt x="2205614" y="609600"/>
                  </a:lnTo>
                  <a:lnTo>
                    <a:pt x="2212141" y="605265"/>
                  </a:lnTo>
                  <a:lnTo>
                    <a:pt x="2214665" y="609600"/>
                  </a:lnTo>
                  <a:close/>
                </a:path>
                <a:path w="2618105" h="1993900">
                  <a:moveTo>
                    <a:pt x="2023085" y="647700"/>
                  </a:moveTo>
                  <a:lnTo>
                    <a:pt x="2016982" y="646642"/>
                  </a:lnTo>
                  <a:lnTo>
                    <a:pt x="2022308" y="621546"/>
                  </a:lnTo>
                  <a:lnTo>
                    <a:pt x="2026659" y="622300"/>
                  </a:lnTo>
                  <a:lnTo>
                    <a:pt x="2024703" y="635000"/>
                  </a:lnTo>
                  <a:lnTo>
                    <a:pt x="2023533" y="635000"/>
                  </a:lnTo>
                  <a:lnTo>
                    <a:pt x="2023085" y="647700"/>
                  </a:lnTo>
                  <a:close/>
                </a:path>
                <a:path w="2618105" h="1993900">
                  <a:moveTo>
                    <a:pt x="1196753" y="662237"/>
                  </a:moveTo>
                  <a:lnTo>
                    <a:pt x="1194705" y="660400"/>
                  </a:lnTo>
                  <a:lnTo>
                    <a:pt x="1200017" y="647700"/>
                  </a:lnTo>
                  <a:lnTo>
                    <a:pt x="1204804" y="647700"/>
                  </a:lnTo>
                  <a:lnTo>
                    <a:pt x="1208968" y="635000"/>
                  </a:lnTo>
                  <a:lnTo>
                    <a:pt x="1213423" y="639107"/>
                  </a:lnTo>
                  <a:lnTo>
                    <a:pt x="1201377" y="660400"/>
                  </a:lnTo>
                  <a:lnTo>
                    <a:pt x="1196753" y="662237"/>
                  </a:lnTo>
                  <a:close/>
                </a:path>
                <a:path w="2618105" h="1993900">
                  <a:moveTo>
                    <a:pt x="1213423" y="639107"/>
                  </a:moveTo>
                  <a:lnTo>
                    <a:pt x="1208968" y="635000"/>
                  </a:lnTo>
                  <a:lnTo>
                    <a:pt x="1215747" y="635000"/>
                  </a:lnTo>
                  <a:lnTo>
                    <a:pt x="1213423" y="639107"/>
                  </a:lnTo>
                  <a:close/>
                </a:path>
                <a:path w="2618105" h="1993900">
                  <a:moveTo>
                    <a:pt x="1562318" y="990298"/>
                  </a:moveTo>
                  <a:lnTo>
                    <a:pt x="1196753" y="662237"/>
                  </a:lnTo>
                  <a:lnTo>
                    <a:pt x="1201377" y="660400"/>
                  </a:lnTo>
                  <a:lnTo>
                    <a:pt x="1213423" y="639107"/>
                  </a:lnTo>
                  <a:lnTo>
                    <a:pt x="1576915" y="974275"/>
                  </a:lnTo>
                  <a:lnTo>
                    <a:pt x="1572506" y="977900"/>
                  </a:lnTo>
                  <a:lnTo>
                    <a:pt x="1562318" y="990298"/>
                  </a:lnTo>
                  <a:close/>
                </a:path>
                <a:path w="2618105" h="1993900">
                  <a:moveTo>
                    <a:pt x="2034277" y="702104"/>
                  </a:moveTo>
                  <a:lnTo>
                    <a:pt x="2024843" y="685800"/>
                  </a:lnTo>
                  <a:lnTo>
                    <a:pt x="2016757" y="647700"/>
                  </a:lnTo>
                  <a:lnTo>
                    <a:pt x="2016982" y="646642"/>
                  </a:lnTo>
                  <a:lnTo>
                    <a:pt x="2023085" y="647700"/>
                  </a:lnTo>
                  <a:lnTo>
                    <a:pt x="2222817" y="647700"/>
                  </a:lnTo>
                  <a:lnTo>
                    <a:pt x="2214665" y="685800"/>
                  </a:lnTo>
                  <a:lnTo>
                    <a:pt x="2207269" y="698500"/>
                  </a:lnTo>
                  <a:lnTo>
                    <a:pt x="2038550" y="698500"/>
                  </a:lnTo>
                  <a:lnTo>
                    <a:pt x="2034277" y="702104"/>
                  </a:lnTo>
                  <a:close/>
                </a:path>
                <a:path w="2618105" h="1993900">
                  <a:moveTo>
                    <a:pt x="709633" y="660400"/>
                  </a:moveTo>
                  <a:lnTo>
                    <a:pt x="649282" y="660400"/>
                  </a:lnTo>
                  <a:lnTo>
                    <a:pt x="707423" y="650789"/>
                  </a:lnTo>
                  <a:lnTo>
                    <a:pt x="709633" y="660400"/>
                  </a:lnTo>
                  <a:close/>
                </a:path>
                <a:path w="2618105" h="1993900">
                  <a:moveTo>
                    <a:pt x="726859" y="713490"/>
                  </a:moveTo>
                  <a:lnTo>
                    <a:pt x="704390" y="702213"/>
                  </a:lnTo>
                  <a:lnTo>
                    <a:pt x="706713" y="698500"/>
                  </a:lnTo>
                  <a:lnTo>
                    <a:pt x="711542" y="677492"/>
                  </a:lnTo>
                  <a:lnTo>
                    <a:pt x="735649" y="672467"/>
                  </a:lnTo>
                  <a:lnTo>
                    <a:pt x="735776" y="673100"/>
                  </a:lnTo>
                  <a:lnTo>
                    <a:pt x="728113" y="711200"/>
                  </a:lnTo>
                  <a:lnTo>
                    <a:pt x="726859" y="713490"/>
                  </a:lnTo>
                  <a:close/>
                </a:path>
                <a:path w="2618105" h="1993900">
                  <a:moveTo>
                    <a:pt x="1109172" y="678948"/>
                  </a:moveTo>
                  <a:lnTo>
                    <a:pt x="1105404" y="677727"/>
                  </a:lnTo>
                  <a:lnTo>
                    <a:pt x="1106036" y="673100"/>
                  </a:lnTo>
                  <a:lnTo>
                    <a:pt x="1109172" y="678948"/>
                  </a:lnTo>
                  <a:close/>
                </a:path>
                <a:path w="2618105" h="1993900">
                  <a:moveTo>
                    <a:pt x="1130310" y="685800"/>
                  </a:moveTo>
                  <a:lnTo>
                    <a:pt x="1109172" y="678948"/>
                  </a:lnTo>
                  <a:lnTo>
                    <a:pt x="1106036" y="673100"/>
                  </a:lnTo>
                  <a:lnTo>
                    <a:pt x="1169422" y="673100"/>
                  </a:lnTo>
                  <a:lnTo>
                    <a:pt x="1130310" y="685800"/>
                  </a:lnTo>
                  <a:close/>
                </a:path>
                <a:path w="2618105" h="1993900">
                  <a:moveTo>
                    <a:pt x="704390" y="702213"/>
                  </a:moveTo>
                  <a:lnTo>
                    <a:pt x="671687" y="685800"/>
                  </a:lnTo>
                  <a:lnTo>
                    <a:pt x="711542" y="677492"/>
                  </a:lnTo>
                  <a:lnTo>
                    <a:pt x="706713" y="698500"/>
                  </a:lnTo>
                  <a:lnTo>
                    <a:pt x="704390" y="702213"/>
                  </a:lnTo>
                  <a:close/>
                </a:path>
                <a:path w="2618105" h="1993900">
                  <a:moveTo>
                    <a:pt x="1109632" y="808389"/>
                  </a:moveTo>
                  <a:lnTo>
                    <a:pt x="1088530" y="801279"/>
                  </a:lnTo>
                  <a:lnTo>
                    <a:pt x="1105404" y="677727"/>
                  </a:lnTo>
                  <a:lnTo>
                    <a:pt x="1109172" y="678948"/>
                  </a:lnTo>
                  <a:lnTo>
                    <a:pt x="1112845" y="685800"/>
                  </a:lnTo>
                  <a:lnTo>
                    <a:pt x="1127206" y="685800"/>
                  </a:lnTo>
                  <a:lnTo>
                    <a:pt x="1109632" y="808389"/>
                  </a:lnTo>
                  <a:close/>
                </a:path>
                <a:path w="2618105" h="1993900">
                  <a:moveTo>
                    <a:pt x="667306" y="749300"/>
                  </a:moveTo>
                  <a:lnTo>
                    <a:pt x="609909" y="749300"/>
                  </a:lnTo>
                  <a:lnTo>
                    <a:pt x="594057" y="732173"/>
                  </a:lnTo>
                  <a:lnTo>
                    <a:pt x="640616" y="685800"/>
                  </a:lnTo>
                  <a:lnTo>
                    <a:pt x="696681" y="714533"/>
                  </a:lnTo>
                  <a:lnTo>
                    <a:pt x="690820" y="723900"/>
                  </a:lnTo>
                  <a:lnTo>
                    <a:pt x="667306" y="749300"/>
                  </a:lnTo>
                  <a:close/>
                </a:path>
                <a:path w="2618105" h="1993900">
                  <a:moveTo>
                    <a:pt x="696681" y="714533"/>
                  </a:moveTo>
                  <a:lnTo>
                    <a:pt x="640616" y="685800"/>
                  </a:lnTo>
                  <a:lnTo>
                    <a:pt x="671687" y="685800"/>
                  </a:lnTo>
                  <a:lnTo>
                    <a:pt x="704390" y="702213"/>
                  </a:lnTo>
                  <a:lnTo>
                    <a:pt x="696681" y="714533"/>
                  </a:lnTo>
                  <a:close/>
                </a:path>
                <a:path w="2618105" h="1993900">
                  <a:moveTo>
                    <a:pt x="1681281" y="954473"/>
                  </a:moveTo>
                  <a:lnTo>
                    <a:pt x="1678881" y="952500"/>
                  </a:lnTo>
                  <a:lnTo>
                    <a:pt x="1660037" y="952500"/>
                  </a:lnTo>
                  <a:lnTo>
                    <a:pt x="1744316" y="686000"/>
                  </a:lnTo>
                  <a:lnTo>
                    <a:pt x="1762885" y="691911"/>
                  </a:lnTo>
                  <a:lnTo>
                    <a:pt x="1681281" y="954473"/>
                  </a:lnTo>
                  <a:close/>
                </a:path>
                <a:path w="2618105" h="1993900">
                  <a:moveTo>
                    <a:pt x="265156" y="774700"/>
                  </a:moveTo>
                  <a:lnTo>
                    <a:pt x="153610" y="774700"/>
                  </a:lnTo>
                  <a:lnTo>
                    <a:pt x="545287" y="690795"/>
                  </a:lnTo>
                  <a:lnTo>
                    <a:pt x="549294" y="710844"/>
                  </a:lnTo>
                  <a:lnTo>
                    <a:pt x="265156" y="774700"/>
                  </a:lnTo>
                  <a:close/>
                </a:path>
                <a:path w="2618105" h="1993900">
                  <a:moveTo>
                    <a:pt x="583307" y="718958"/>
                  </a:moveTo>
                  <a:lnTo>
                    <a:pt x="574663" y="705142"/>
                  </a:lnTo>
                  <a:lnTo>
                    <a:pt x="604221" y="698500"/>
                  </a:lnTo>
                  <a:lnTo>
                    <a:pt x="583307" y="718958"/>
                  </a:lnTo>
                  <a:close/>
                </a:path>
                <a:path w="2618105" h="1993900">
                  <a:moveTo>
                    <a:pt x="594057" y="732173"/>
                  </a:moveTo>
                  <a:lnTo>
                    <a:pt x="586398" y="723900"/>
                  </a:lnTo>
                  <a:lnTo>
                    <a:pt x="583307" y="718958"/>
                  </a:lnTo>
                  <a:lnTo>
                    <a:pt x="604221" y="698500"/>
                  </a:lnTo>
                  <a:lnTo>
                    <a:pt x="627865" y="698500"/>
                  </a:lnTo>
                  <a:lnTo>
                    <a:pt x="594057" y="732173"/>
                  </a:lnTo>
                  <a:close/>
                </a:path>
                <a:path w="2618105" h="1993900">
                  <a:moveTo>
                    <a:pt x="2159649" y="749300"/>
                  </a:moveTo>
                  <a:lnTo>
                    <a:pt x="2079574" y="749300"/>
                  </a:lnTo>
                  <a:lnTo>
                    <a:pt x="2049576" y="725988"/>
                  </a:lnTo>
                  <a:lnTo>
                    <a:pt x="2052124" y="723900"/>
                  </a:lnTo>
                  <a:lnTo>
                    <a:pt x="2047031" y="711200"/>
                  </a:lnTo>
                  <a:lnTo>
                    <a:pt x="2042474" y="711200"/>
                  </a:lnTo>
                  <a:lnTo>
                    <a:pt x="2038550" y="698500"/>
                  </a:lnTo>
                  <a:lnTo>
                    <a:pt x="2207269" y="698500"/>
                  </a:lnTo>
                  <a:lnTo>
                    <a:pt x="2192477" y="723900"/>
                  </a:lnTo>
                  <a:lnTo>
                    <a:pt x="2159649" y="749300"/>
                  </a:lnTo>
                  <a:close/>
                </a:path>
                <a:path w="2618105" h="1993900">
                  <a:moveTo>
                    <a:pt x="1722798" y="993745"/>
                  </a:moveTo>
                  <a:lnTo>
                    <a:pt x="1709777" y="977900"/>
                  </a:lnTo>
                  <a:lnTo>
                    <a:pt x="1708536" y="976879"/>
                  </a:lnTo>
                  <a:lnTo>
                    <a:pt x="2034277" y="702104"/>
                  </a:lnTo>
                  <a:lnTo>
                    <a:pt x="2046889" y="723900"/>
                  </a:lnTo>
                  <a:lnTo>
                    <a:pt x="2049576" y="725988"/>
                  </a:lnTo>
                  <a:lnTo>
                    <a:pt x="1722798" y="993745"/>
                  </a:lnTo>
                  <a:close/>
                </a:path>
                <a:path w="2618105" h="1993900">
                  <a:moveTo>
                    <a:pt x="563925" y="737917"/>
                  </a:moveTo>
                  <a:lnTo>
                    <a:pt x="549365" y="711200"/>
                  </a:lnTo>
                  <a:lnTo>
                    <a:pt x="549294" y="710844"/>
                  </a:lnTo>
                  <a:lnTo>
                    <a:pt x="574663" y="705142"/>
                  </a:lnTo>
                  <a:lnTo>
                    <a:pt x="583307" y="718958"/>
                  </a:lnTo>
                  <a:lnTo>
                    <a:pt x="563925" y="737917"/>
                  </a:lnTo>
                  <a:close/>
                </a:path>
                <a:path w="2618105" h="1993900">
                  <a:moveTo>
                    <a:pt x="994777" y="867303"/>
                  </a:moveTo>
                  <a:lnTo>
                    <a:pt x="719798" y="726380"/>
                  </a:lnTo>
                  <a:lnTo>
                    <a:pt x="726859" y="713490"/>
                  </a:lnTo>
                  <a:lnTo>
                    <a:pt x="1004403" y="852790"/>
                  </a:lnTo>
                  <a:lnTo>
                    <a:pt x="995522" y="863600"/>
                  </a:lnTo>
                  <a:lnTo>
                    <a:pt x="994777" y="867303"/>
                  </a:lnTo>
                  <a:close/>
                </a:path>
                <a:path w="2618105" h="1993900">
                  <a:moveTo>
                    <a:pt x="707244" y="749300"/>
                  </a:moveTo>
                  <a:lnTo>
                    <a:pt x="667306" y="749300"/>
                  </a:lnTo>
                  <a:lnTo>
                    <a:pt x="690820" y="723900"/>
                  </a:lnTo>
                  <a:lnTo>
                    <a:pt x="696681" y="714533"/>
                  </a:lnTo>
                  <a:lnTo>
                    <a:pt x="719798" y="726380"/>
                  </a:lnTo>
                  <a:lnTo>
                    <a:pt x="707244" y="749300"/>
                  </a:lnTo>
                  <a:close/>
                </a:path>
                <a:path w="2618105" h="1993900">
                  <a:moveTo>
                    <a:pt x="638605" y="774700"/>
                  </a:moveTo>
                  <a:lnTo>
                    <a:pt x="600915" y="762000"/>
                  </a:lnTo>
                  <a:lnTo>
                    <a:pt x="574890" y="751264"/>
                  </a:lnTo>
                  <a:lnTo>
                    <a:pt x="594057" y="732173"/>
                  </a:lnTo>
                  <a:lnTo>
                    <a:pt x="609909" y="749300"/>
                  </a:lnTo>
                  <a:lnTo>
                    <a:pt x="707244" y="749300"/>
                  </a:lnTo>
                  <a:lnTo>
                    <a:pt x="676348" y="762000"/>
                  </a:lnTo>
                  <a:lnTo>
                    <a:pt x="638605" y="774700"/>
                  </a:lnTo>
                  <a:close/>
                </a:path>
                <a:path w="2618105" h="1993900">
                  <a:moveTo>
                    <a:pt x="156091" y="1168400"/>
                  </a:moveTo>
                  <a:lnTo>
                    <a:pt x="99565" y="1168400"/>
                  </a:lnTo>
                  <a:lnTo>
                    <a:pt x="92657" y="1155700"/>
                  </a:lnTo>
                  <a:lnTo>
                    <a:pt x="136822" y="1155700"/>
                  </a:lnTo>
                  <a:lnTo>
                    <a:pt x="563925" y="737917"/>
                  </a:lnTo>
                  <a:lnTo>
                    <a:pt x="570128" y="749300"/>
                  </a:lnTo>
                  <a:lnTo>
                    <a:pt x="574890" y="751264"/>
                  </a:lnTo>
                  <a:lnTo>
                    <a:pt x="156091" y="1168400"/>
                  </a:lnTo>
                  <a:close/>
                </a:path>
                <a:path w="2618105" h="1993900">
                  <a:moveTo>
                    <a:pt x="116953" y="1143000"/>
                  </a:moveTo>
                  <a:lnTo>
                    <a:pt x="74034" y="1143000"/>
                  </a:lnTo>
                  <a:lnTo>
                    <a:pt x="42603" y="1104900"/>
                  </a:lnTo>
                  <a:lnTo>
                    <a:pt x="19361" y="1066800"/>
                  </a:lnTo>
                  <a:lnTo>
                    <a:pt x="4946" y="1028700"/>
                  </a:lnTo>
                  <a:lnTo>
                    <a:pt x="0" y="977900"/>
                  </a:lnTo>
                  <a:lnTo>
                    <a:pt x="6624" y="927100"/>
                  </a:lnTo>
                  <a:lnTo>
                    <a:pt x="25769" y="876300"/>
                  </a:lnTo>
                  <a:lnTo>
                    <a:pt x="56338" y="838200"/>
                  </a:lnTo>
                  <a:lnTo>
                    <a:pt x="97237" y="800100"/>
                  </a:lnTo>
                  <a:lnTo>
                    <a:pt x="140648" y="800100"/>
                  </a:lnTo>
                  <a:lnTo>
                    <a:pt x="139107" y="812800"/>
                  </a:lnTo>
                  <a:lnTo>
                    <a:pt x="125806" y="812800"/>
                  </a:lnTo>
                  <a:lnTo>
                    <a:pt x="121926" y="825500"/>
                  </a:lnTo>
                  <a:lnTo>
                    <a:pt x="115379" y="825500"/>
                  </a:lnTo>
                  <a:lnTo>
                    <a:pt x="79716" y="850900"/>
                  </a:lnTo>
                  <a:lnTo>
                    <a:pt x="53044" y="889000"/>
                  </a:lnTo>
                  <a:lnTo>
                    <a:pt x="36332" y="939800"/>
                  </a:lnTo>
                  <a:lnTo>
                    <a:pt x="30547" y="977900"/>
                  </a:lnTo>
                  <a:lnTo>
                    <a:pt x="34842" y="1016000"/>
                  </a:lnTo>
                  <a:lnTo>
                    <a:pt x="47354" y="1054100"/>
                  </a:lnTo>
                  <a:lnTo>
                    <a:pt x="67520" y="1092200"/>
                  </a:lnTo>
                  <a:lnTo>
                    <a:pt x="94778" y="1117600"/>
                  </a:lnTo>
                  <a:lnTo>
                    <a:pt x="96734" y="1117600"/>
                  </a:lnTo>
                  <a:lnTo>
                    <a:pt x="101390" y="1130300"/>
                  </a:lnTo>
                  <a:lnTo>
                    <a:pt x="111571" y="1130300"/>
                  </a:lnTo>
                  <a:lnTo>
                    <a:pt x="116953" y="1143000"/>
                  </a:lnTo>
                  <a:close/>
                </a:path>
                <a:path w="2618105" h="1993900">
                  <a:moveTo>
                    <a:pt x="1025064" y="863159"/>
                  </a:moveTo>
                  <a:lnTo>
                    <a:pt x="1004403" y="852790"/>
                  </a:lnTo>
                  <a:lnTo>
                    <a:pt x="1016391" y="838200"/>
                  </a:lnTo>
                  <a:lnTo>
                    <a:pt x="1047287" y="812800"/>
                  </a:lnTo>
                  <a:lnTo>
                    <a:pt x="1085030" y="800100"/>
                  </a:lnTo>
                  <a:lnTo>
                    <a:pt x="1088530" y="801279"/>
                  </a:lnTo>
                  <a:lnTo>
                    <a:pt x="1085222" y="825500"/>
                  </a:lnTo>
                  <a:lnTo>
                    <a:pt x="1085030" y="825500"/>
                  </a:lnTo>
                  <a:lnTo>
                    <a:pt x="1056200" y="838200"/>
                  </a:lnTo>
                  <a:lnTo>
                    <a:pt x="1032700" y="850900"/>
                  </a:lnTo>
                  <a:lnTo>
                    <a:pt x="1025064" y="863159"/>
                  </a:lnTo>
                  <a:close/>
                </a:path>
                <a:path w="2618105" h="1993900">
                  <a:moveTo>
                    <a:pt x="1149139" y="968804"/>
                  </a:moveTo>
                  <a:lnTo>
                    <a:pt x="1136527" y="952801"/>
                  </a:lnTo>
                  <a:lnTo>
                    <a:pt x="1137084" y="952500"/>
                  </a:lnTo>
                  <a:lnTo>
                    <a:pt x="1152870" y="927100"/>
                  </a:lnTo>
                  <a:lnTo>
                    <a:pt x="1158661" y="901700"/>
                  </a:lnTo>
                  <a:lnTo>
                    <a:pt x="1152870" y="876300"/>
                  </a:lnTo>
                  <a:lnTo>
                    <a:pt x="1137084" y="850900"/>
                  </a:lnTo>
                  <a:lnTo>
                    <a:pt x="1113678" y="838200"/>
                  </a:lnTo>
                  <a:lnTo>
                    <a:pt x="1105855" y="834732"/>
                  </a:lnTo>
                  <a:lnTo>
                    <a:pt x="1109632" y="808389"/>
                  </a:lnTo>
                  <a:lnTo>
                    <a:pt x="1122720" y="812800"/>
                  </a:lnTo>
                  <a:lnTo>
                    <a:pt x="1153507" y="838200"/>
                  </a:lnTo>
                  <a:lnTo>
                    <a:pt x="1174270" y="863600"/>
                  </a:lnTo>
                  <a:lnTo>
                    <a:pt x="1181885" y="901700"/>
                  </a:lnTo>
                  <a:lnTo>
                    <a:pt x="1174270" y="939800"/>
                  </a:lnTo>
                  <a:lnTo>
                    <a:pt x="1153507" y="965200"/>
                  </a:lnTo>
                  <a:lnTo>
                    <a:pt x="1149139" y="968804"/>
                  </a:lnTo>
                  <a:close/>
                </a:path>
                <a:path w="2618105" h="1993900">
                  <a:moveTo>
                    <a:pt x="1076549" y="889000"/>
                  </a:moveTo>
                  <a:lnTo>
                    <a:pt x="1025064" y="863159"/>
                  </a:lnTo>
                  <a:lnTo>
                    <a:pt x="1032700" y="850900"/>
                  </a:lnTo>
                  <a:lnTo>
                    <a:pt x="1056200" y="838200"/>
                  </a:lnTo>
                  <a:lnTo>
                    <a:pt x="1085030" y="825500"/>
                  </a:lnTo>
                  <a:lnTo>
                    <a:pt x="1085211" y="825580"/>
                  </a:lnTo>
                  <a:lnTo>
                    <a:pt x="1076549" y="889000"/>
                  </a:lnTo>
                  <a:close/>
                </a:path>
                <a:path w="2618105" h="1993900">
                  <a:moveTo>
                    <a:pt x="1085211" y="825580"/>
                  </a:moveTo>
                  <a:lnTo>
                    <a:pt x="1085030" y="825500"/>
                  </a:lnTo>
                  <a:lnTo>
                    <a:pt x="1085222" y="825500"/>
                  </a:lnTo>
                  <a:close/>
                </a:path>
                <a:path w="2618105" h="1993900">
                  <a:moveTo>
                    <a:pt x="1098075" y="889000"/>
                  </a:moveTo>
                  <a:lnTo>
                    <a:pt x="1076549" y="889000"/>
                  </a:lnTo>
                  <a:lnTo>
                    <a:pt x="1085211" y="825580"/>
                  </a:lnTo>
                  <a:lnTo>
                    <a:pt x="1105855" y="834732"/>
                  </a:lnTo>
                  <a:lnTo>
                    <a:pt x="1098075" y="889000"/>
                  </a:lnTo>
                  <a:close/>
                </a:path>
                <a:path w="2618105" h="1993900">
                  <a:moveTo>
                    <a:pt x="1136527" y="952801"/>
                  </a:moveTo>
                  <a:lnTo>
                    <a:pt x="1096255" y="901700"/>
                  </a:lnTo>
                  <a:lnTo>
                    <a:pt x="1105855" y="834732"/>
                  </a:lnTo>
                  <a:lnTo>
                    <a:pt x="1113678" y="838200"/>
                  </a:lnTo>
                  <a:lnTo>
                    <a:pt x="1137084" y="850900"/>
                  </a:lnTo>
                  <a:lnTo>
                    <a:pt x="1152870" y="876300"/>
                  </a:lnTo>
                  <a:lnTo>
                    <a:pt x="1158661" y="901700"/>
                  </a:lnTo>
                  <a:lnTo>
                    <a:pt x="1152870" y="927100"/>
                  </a:lnTo>
                  <a:lnTo>
                    <a:pt x="1137084" y="952500"/>
                  </a:lnTo>
                  <a:lnTo>
                    <a:pt x="1136527" y="952801"/>
                  </a:lnTo>
                  <a:close/>
                </a:path>
                <a:path w="2618105" h="1993900">
                  <a:moveTo>
                    <a:pt x="1030779" y="949416"/>
                  </a:moveTo>
                  <a:lnTo>
                    <a:pt x="1016922" y="927169"/>
                  </a:lnTo>
                  <a:lnTo>
                    <a:pt x="1061893" y="901700"/>
                  </a:lnTo>
                  <a:lnTo>
                    <a:pt x="1016403" y="878386"/>
                  </a:lnTo>
                  <a:lnTo>
                    <a:pt x="1016879" y="876300"/>
                  </a:lnTo>
                  <a:lnTo>
                    <a:pt x="1025064" y="863159"/>
                  </a:lnTo>
                  <a:lnTo>
                    <a:pt x="1076549" y="889000"/>
                  </a:lnTo>
                  <a:lnTo>
                    <a:pt x="1098075" y="889000"/>
                  </a:lnTo>
                  <a:lnTo>
                    <a:pt x="1096255" y="901700"/>
                  </a:lnTo>
                  <a:lnTo>
                    <a:pt x="1106263" y="914400"/>
                  </a:lnTo>
                  <a:lnTo>
                    <a:pt x="1085358" y="914400"/>
                  </a:lnTo>
                  <a:lnTo>
                    <a:pt x="1067211" y="939800"/>
                  </a:lnTo>
                  <a:lnTo>
                    <a:pt x="1049139" y="939800"/>
                  </a:lnTo>
                  <a:lnTo>
                    <a:pt x="1030779" y="949416"/>
                  </a:lnTo>
                  <a:close/>
                </a:path>
                <a:path w="2618105" h="1993900">
                  <a:moveTo>
                    <a:pt x="995429" y="939341"/>
                  </a:moveTo>
                  <a:lnTo>
                    <a:pt x="987859" y="901700"/>
                  </a:lnTo>
                  <a:lnTo>
                    <a:pt x="994777" y="867303"/>
                  </a:lnTo>
                  <a:lnTo>
                    <a:pt x="1016403" y="878386"/>
                  </a:lnTo>
                  <a:lnTo>
                    <a:pt x="1011083" y="901700"/>
                  </a:lnTo>
                  <a:lnTo>
                    <a:pt x="1016879" y="927100"/>
                  </a:lnTo>
                  <a:lnTo>
                    <a:pt x="995429" y="939341"/>
                  </a:lnTo>
                  <a:close/>
                </a:path>
                <a:path w="2618105" h="1993900">
                  <a:moveTo>
                    <a:pt x="1016922" y="927169"/>
                  </a:moveTo>
                  <a:lnTo>
                    <a:pt x="1011083" y="901700"/>
                  </a:lnTo>
                  <a:lnTo>
                    <a:pt x="1016403" y="878386"/>
                  </a:lnTo>
                  <a:lnTo>
                    <a:pt x="1061893" y="901700"/>
                  </a:lnTo>
                  <a:lnTo>
                    <a:pt x="1016922" y="927169"/>
                  </a:lnTo>
                  <a:close/>
                </a:path>
                <a:path w="2618105" h="1993900">
                  <a:moveTo>
                    <a:pt x="1085030" y="977900"/>
                  </a:moveTo>
                  <a:lnTo>
                    <a:pt x="1056200" y="965200"/>
                  </a:lnTo>
                  <a:lnTo>
                    <a:pt x="1051051" y="962417"/>
                  </a:lnTo>
                  <a:lnTo>
                    <a:pt x="1085358" y="914400"/>
                  </a:lnTo>
                  <a:lnTo>
                    <a:pt x="1121093" y="961176"/>
                  </a:lnTo>
                  <a:lnTo>
                    <a:pt x="1113678" y="965200"/>
                  </a:lnTo>
                  <a:lnTo>
                    <a:pt x="1085030" y="977900"/>
                  </a:lnTo>
                  <a:close/>
                </a:path>
                <a:path w="2618105" h="1993900">
                  <a:moveTo>
                    <a:pt x="1121093" y="961176"/>
                  </a:moveTo>
                  <a:lnTo>
                    <a:pt x="1085358" y="914400"/>
                  </a:lnTo>
                  <a:lnTo>
                    <a:pt x="1106263" y="914400"/>
                  </a:lnTo>
                  <a:lnTo>
                    <a:pt x="1136527" y="952801"/>
                  </a:lnTo>
                  <a:lnTo>
                    <a:pt x="1121093" y="961176"/>
                  </a:lnTo>
                  <a:close/>
                </a:path>
                <a:path w="2618105" h="1993900">
                  <a:moveTo>
                    <a:pt x="626624" y="1137254"/>
                  </a:moveTo>
                  <a:lnTo>
                    <a:pt x="624526" y="1130300"/>
                  </a:lnTo>
                  <a:lnTo>
                    <a:pt x="619266" y="1120696"/>
                  </a:lnTo>
                  <a:lnTo>
                    <a:pt x="815221" y="1041400"/>
                  </a:lnTo>
                  <a:lnTo>
                    <a:pt x="995429" y="939341"/>
                  </a:lnTo>
                  <a:lnTo>
                    <a:pt x="995522" y="939800"/>
                  </a:lnTo>
                  <a:lnTo>
                    <a:pt x="1011653" y="959433"/>
                  </a:lnTo>
                  <a:lnTo>
                    <a:pt x="830904" y="1054100"/>
                  </a:lnTo>
                  <a:lnTo>
                    <a:pt x="831717" y="1066800"/>
                  </a:lnTo>
                  <a:lnTo>
                    <a:pt x="810062" y="1066800"/>
                  </a:lnTo>
                  <a:lnTo>
                    <a:pt x="626624" y="1137254"/>
                  </a:lnTo>
                  <a:close/>
                </a:path>
                <a:path w="2618105" h="1993900">
                  <a:moveTo>
                    <a:pt x="1037694" y="955198"/>
                  </a:moveTo>
                  <a:lnTo>
                    <a:pt x="1032700" y="952500"/>
                  </a:lnTo>
                  <a:lnTo>
                    <a:pt x="1030779" y="949416"/>
                  </a:lnTo>
                  <a:lnTo>
                    <a:pt x="1049139" y="939800"/>
                  </a:lnTo>
                  <a:lnTo>
                    <a:pt x="1037694" y="955198"/>
                  </a:lnTo>
                  <a:close/>
                </a:path>
                <a:path w="2618105" h="1993900">
                  <a:moveTo>
                    <a:pt x="1051051" y="962417"/>
                  </a:moveTo>
                  <a:lnTo>
                    <a:pt x="1037694" y="955198"/>
                  </a:lnTo>
                  <a:lnTo>
                    <a:pt x="1049139" y="939800"/>
                  </a:lnTo>
                  <a:lnTo>
                    <a:pt x="1067211" y="939800"/>
                  </a:lnTo>
                  <a:lnTo>
                    <a:pt x="1051051" y="962417"/>
                  </a:lnTo>
                  <a:close/>
                </a:path>
                <a:path w="2618105" h="1993900">
                  <a:moveTo>
                    <a:pt x="1025000" y="972277"/>
                  </a:moveTo>
                  <a:lnTo>
                    <a:pt x="1016391" y="965200"/>
                  </a:lnTo>
                  <a:lnTo>
                    <a:pt x="1011653" y="959433"/>
                  </a:lnTo>
                  <a:lnTo>
                    <a:pt x="1030779" y="949416"/>
                  </a:lnTo>
                  <a:lnTo>
                    <a:pt x="1032700" y="952500"/>
                  </a:lnTo>
                  <a:lnTo>
                    <a:pt x="1037694" y="955198"/>
                  </a:lnTo>
                  <a:lnTo>
                    <a:pt x="1025000" y="972277"/>
                  </a:lnTo>
                  <a:close/>
                </a:path>
                <a:path w="2618105" h="1993900">
                  <a:moveTo>
                    <a:pt x="1592515" y="988659"/>
                  </a:moveTo>
                  <a:lnTo>
                    <a:pt x="1576915" y="974275"/>
                  </a:lnTo>
                  <a:lnTo>
                    <a:pt x="1603403" y="952500"/>
                  </a:lnTo>
                  <a:lnTo>
                    <a:pt x="1660037" y="952500"/>
                  </a:lnTo>
                  <a:lnTo>
                    <a:pt x="1656021" y="965200"/>
                  </a:lnTo>
                  <a:lnTo>
                    <a:pt x="1641142" y="965200"/>
                  </a:lnTo>
                  <a:lnTo>
                    <a:pt x="1612436" y="977900"/>
                  </a:lnTo>
                  <a:lnTo>
                    <a:pt x="1592515" y="988659"/>
                  </a:lnTo>
                  <a:close/>
                </a:path>
                <a:path w="2618105" h="1993900">
                  <a:moveTo>
                    <a:pt x="1692691" y="990244"/>
                  </a:moveTo>
                  <a:lnTo>
                    <a:pt x="1673401" y="979826"/>
                  </a:lnTo>
                  <a:lnTo>
                    <a:pt x="1681281" y="954473"/>
                  </a:lnTo>
                  <a:lnTo>
                    <a:pt x="1708536" y="976879"/>
                  </a:lnTo>
                  <a:lnTo>
                    <a:pt x="1692691" y="990244"/>
                  </a:lnTo>
                  <a:close/>
                </a:path>
                <a:path w="2618105" h="1993900">
                  <a:moveTo>
                    <a:pt x="1133869" y="977900"/>
                  </a:moveTo>
                  <a:lnTo>
                    <a:pt x="1085030" y="977900"/>
                  </a:lnTo>
                  <a:lnTo>
                    <a:pt x="1113678" y="965200"/>
                  </a:lnTo>
                  <a:lnTo>
                    <a:pt x="1121093" y="961176"/>
                  </a:lnTo>
                  <a:lnTo>
                    <a:pt x="1133869" y="977900"/>
                  </a:lnTo>
                  <a:close/>
                </a:path>
                <a:path w="2618105" h="1993900">
                  <a:moveTo>
                    <a:pt x="1085030" y="1003300"/>
                  </a:moveTo>
                  <a:lnTo>
                    <a:pt x="1047287" y="990600"/>
                  </a:lnTo>
                  <a:lnTo>
                    <a:pt x="1036973" y="982121"/>
                  </a:lnTo>
                  <a:lnTo>
                    <a:pt x="1051051" y="962417"/>
                  </a:lnTo>
                  <a:lnTo>
                    <a:pt x="1056200" y="965200"/>
                  </a:lnTo>
                  <a:lnTo>
                    <a:pt x="1085030" y="977900"/>
                  </a:lnTo>
                  <a:lnTo>
                    <a:pt x="1133869" y="977900"/>
                  </a:lnTo>
                  <a:lnTo>
                    <a:pt x="1135510" y="980048"/>
                  </a:lnTo>
                  <a:lnTo>
                    <a:pt x="1122720" y="990600"/>
                  </a:lnTo>
                  <a:lnTo>
                    <a:pt x="1085030" y="1003300"/>
                  </a:lnTo>
                  <a:close/>
                </a:path>
                <a:path w="2618105" h="1993900">
                  <a:moveTo>
                    <a:pt x="1635939" y="1028700"/>
                  </a:moveTo>
                  <a:lnTo>
                    <a:pt x="1592515" y="988659"/>
                  </a:lnTo>
                  <a:lnTo>
                    <a:pt x="1612436" y="977900"/>
                  </a:lnTo>
                  <a:lnTo>
                    <a:pt x="1641142" y="965200"/>
                  </a:lnTo>
                  <a:lnTo>
                    <a:pt x="1654194" y="970977"/>
                  </a:lnTo>
                  <a:lnTo>
                    <a:pt x="1635939" y="1028700"/>
                  </a:lnTo>
                  <a:close/>
                </a:path>
                <a:path w="2618105" h="1993900">
                  <a:moveTo>
                    <a:pt x="1654194" y="970977"/>
                  </a:moveTo>
                  <a:lnTo>
                    <a:pt x="1641142" y="965200"/>
                  </a:lnTo>
                  <a:lnTo>
                    <a:pt x="1656021" y="965200"/>
                  </a:lnTo>
                  <a:lnTo>
                    <a:pt x="1654194" y="970977"/>
                  </a:lnTo>
                  <a:close/>
                </a:path>
                <a:path w="2618105" h="1993900">
                  <a:moveTo>
                    <a:pt x="1215737" y="1299106"/>
                  </a:moveTo>
                  <a:lnTo>
                    <a:pt x="1206750" y="1295400"/>
                  </a:lnTo>
                  <a:lnTo>
                    <a:pt x="1196934" y="1292093"/>
                  </a:lnTo>
                  <a:lnTo>
                    <a:pt x="1259996" y="1143000"/>
                  </a:lnTo>
                  <a:lnTo>
                    <a:pt x="1135510" y="980048"/>
                  </a:lnTo>
                  <a:lnTo>
                    <a:pt x="1149139" y="968804"/>
                  </a:lnTo>
                  <a:lnTo>
                    <a:pt x="1276412" y="1130300"/>
                  </a:lnTo>
                  <a:lnTo>
                    <a:pt x="1359669" y="1130300"/>
                  </a:lnTo>
                  <a:lnTo>
                    <a:pt x="1313232" y="1143000"/>
                  </a:lnTo>
                  <a:lnTo>
                    <a:pt x="1358136" y="1155700"/>
                  </a:lnTo>
                  <a:lnTo>
                    <a:pt x="1278445" y="1155700"/>
                  </a:lnTo>
                  <a:lnTo>
                    <a:pt x="1215737" y="1299106"/>
                  </a:lnTo>
                  <a:close/>
                </a:path>
                <a:path w="2618105" h="1993900">
                  <a:moveTo>
                    <a:pt x="1680139" y="1028700"/>
                  </a:moveTo>
                  <a:lnTo>
                    <a:pt x="1635939" y="1028700"/>
                  </a:lnTo>
                  <a:lnTo>
                    <a:pt x="1654194" y="970977"/>
                  </a:lnTo>
                  <a:lnTo>
                    <a:pt x="1669834" y="977900"/>
                  </a:lnTo>
                  <a:lnTo>
                    <a:pt x="1673401" y="979826"/>
                  </a:lnTo>
                  <a:lnTo>
                    <a:pt x="1662159" y="1016000"/>
                  </a:lnTo>
                  <a:lnTo>
                    <a:pt x="1695638" y="1016000"/>
                  </a:lnTo>
                  <a:lnTo>
                    <a:pt x="1680139" y="1028700"/>
                  </a:lnTo>
                  <a:close/>
                </a:path>
                <a:path w="2618105" h="1993900">
                  <a:moveTo>
                    <a:pt x="896276" y="1179046"/>
                  </a:moveTo>
                  <a:lnTo>
                    <a:pt x="877158" y="1171188"/>
                  </a:lnTo>
                  <a:lnTo>
                    <a:pt x="1025000" y="972277"/>
                  </a:lnTo>
                  <a:lnTo>
                    <a:pt x="1036973" y="982121"/>
                  </a:lnTo>
                  <a:lnTo>
                    <a:pt x="896276" y="1179046"/>
                  </a:lnTo>
                  <a:close/>
                </a:path>
                <a:path w="2618105" h="1993900">
                  <a:moveTo>
                    <a:pt x="1662159" y="1016000"/>
                  </a:moveTo>
                  <a:lnTo>
                    <a:pt x="1673401" y="979826"/>
                  </a:lnTo>
                  <a:lnTo>
                    <a:pt x="1692691" y="990244"/>
                  </a:lnTo>
                  <a:lnTo>
                    <a:pt x="1662159" y="1016000"/>
                  </a:lnTo>
                  <a:close/>
                </a:path>
                <a:path w="2618105" h="1993900">
                  <a:moveTo>
                    <a:pt x="1571921" y="1072251"/>
                  </a:moveTo>
                  <a:lnTo>
                    <a:pt x="1569184" y="1054385"/>
                  </a:lnTo>
                  <a:lnTo>
                    <a:pt x="1619261" y="1041400"/>
                  </a:lnTo>
                  <a:lnTo>
                    <a:pt x="1579477" y="1005697"/>
                  </a:lnTo>
                  <a:lnTo>
                    <a:pt x="1588922" y="990600"/>
                  </a:lnTo>
                  <a:lnTo>
                    <a:pt x="1592515" y="988659"/>
                  </a:lnTo>
                  <a:lnTo>
                    <a:pt x="1635939" y="1028700"/>
                  </a:lnTo>
                  <a:lnTo>
                    <a:pt x="1680139" y="1028700"/>
                  </a:lnTo>
                  <a:lnTo>
                    <a:pt x="1664640" y="1041400"/>
                  </a:lnTo>
                  <a:lnTo>
                    <a:pt x="1713369" y="1052615"/>
                  </a:lnTo>
                  <a:lnTo>
                    <a:pt x="1713142" y="1054100"/>
                  </a:lnTo>
                  <a:lnTo>
                    <a:pt x="1638289" y="1054100"/>
                  </a:lnTo>
                  <a:lnTo>
                    <a:pt x="1571921" y="1072251"/>
                  </a:lnTo>
                  <a:close/>
                </a:path>
                <a:path w="2618105" h="1993900">
                  <a:moveTo>
                    <a:pt x="1695638" y="1016000"/>
                  </a:moveTo>
                  <a:lnTo>
                    <a:pt x="1662159" y="1016000"/>
                  </a:lnTo>
                  <a:lnTo>
                    <a:pt x="1692691" y="990244"/>
                  </a:lnTo>
                  <a:lnTo>
                    <a:pt x="1693349" y="990600"/>
                  </a:lnTo>
                  <a:lnTo>
                    <a:pt x="1704634" y="1008629"/>
                  </a:lnTo>
                  <a:lnTo>
                    <a:pt x="1695638" y="1016000"/>
                  </a:lnTo>
                  <a:close/>
                </a:path>
                <a:path w="2618105" h="1993900">
                  <a:moveTo>
                    <a:pt x="1547703" y="1059955"/>
                  </a:moveTo>
                  <a:lnTo>
                    <a:pt x="1543970" y="1041400"/>
                  </a:lnTo>
                  <a:lnTo>
                    <a:pt x="1551635" y="1003300"/>
                  </a:lnTo>
                  <a:lnTo>
                    <a:pt x="1562318" y="990298"/>
                  </a:lnTo>
                  <a:lnTo>
                    <a:pt x="1579477" y="1005697"/>
                  </a:lnTo>
                  <a:lnTo>
                    <a:pt x="1573032" y="1016000"/>
                  </a:lnTo>
                  <a:lnTo>
                    <a:pt x="1567195" y="1041400"/>
                  </a:lnTo>
                  <a:lnTo>
                    <a:pt x="1569184" y="1054385"/>
                  </a:lnTo>
                  <a:lnTo>
                    <a:pt x="1547703" y="1059955"/>
                  </a:lnTo>
                  <a:close/>
                </a:path>
                <a:path w="2618105" h="1993900">
                  <a:moveTo>
                    <a:pt x="1735053" y="1057605"/>
                  </a:moveTo>
                  <a:lnTo>
                    <a:pt x="1713369" y="1052615"/>
                  </a:lnTo>
                  <a:lnTo>
                    <a:pt x="1715089" y="1041400"/>
                  </a:lnTo>
                  <a:lnTo>
                    <a:pt x="1709247" y="1016000"/>
                  </a:lnTo>
                  <a:lnTo>
                    <a:pt x="1704634" y="1008629"/>
                  </a:lnTo>
                  <a:lnTo>
                    <a:pt x="1722798" y="993745"/>
                  </a:lnTo>
                  <a:lnTo>
                    <a:pt x="1730649" y="1003300"/>
                  </a:lnTo>
                  <a:lnTo>
                    <a:pt x="1738313" y="1041400"/>
                  </a:lnTo>
                  <a:lnTo>
                    <a:pt x="1735053" y="1057605"/>
                  </a:lnTo>
                  <a:close/>
                </a:path>
                <a:path w="2618105" h="1993900">
                  <a:moveTo>
                    <a:pt x="1569184" y="1054385"/>
                  </a:moveTo>
                  <a:lnTo>
                    <a:pt x="1567195" y="1041400"/>
                  </a:lnTo>
                  <a:lnTo>
                    <a:pt x="1573032" y="1016000"/>
                  </a:lnTo>
                  <a:lnTo>
                    <a:pt x="1579477" y="1005697"/>
                  </a:lnTo>
                  <a:lnTo>
                    <a:pt x="1619261" y="1041400"/>
                  </a:lnTo>
                  <a:lnTo>
                    <a:pt x="1569184" y="1054385"/>
                  </a:lnTo>
                  <a:close/>
                </a:path>
                <a:path w="2618105" h="1993900">
                  <a:moveTo>
                    <a:pt x="1713369" y="1052615"/>
                  </a:moveTo>
                  <a:lnTo>
                    <a:pt x="1664640" y="1041400"/>
                  </a:lnTo>
                  <a:lnTo>
                    <a:pt x="1704634" y="1008629"/>
                  </a:lnTo>
                  <a:lnTo>
                    <a:pt x="1709247" y="1016000"/>
                  </a:lnTo>
                  <a:lnTo>
                    <a:pt x="1715089" y="1041400"/>
                  </a:lnTo>
                  <a:lnTo>
                    <a:pt x="1713369" y="1052615"/>
                  </a:lnTo>
                  <a:close/>
                </a:path>
                <a:path w="2618105" h="1993900">
                  <a:moveTo>
                    <a:pt x="1669834" y="1117600"/>
                  </a:moveTo>
                  <a:lnTo>
                    <a:pt x="1612436" y="1117600"/>
                  </a:lnTo>
                  <a:lnTo>
                    <a:pt x="1588922" y="1092200"/>
                  </a:lnTo>
                  <a:lnTo>
                    <a:pt x="1573032" y="1079500"/>
                  </a:lnTo>
                  <a:lnTo>
                    <a:pt x="1571921" y="1072251"/>
                  </a:lnTo>
                  <a:lnTo>
                    <a:pt x="1638289" y="1054100"/>
                  </a:lnTo>
                  <a:lnTo>
                    <a:pt x="1646344" y="1066800"/>
                  </a:lnTo>
                  <a:lnTo>
                    <a:pt x="1703897" y="1066800"/>
                  </a:lnTo>
                  <a:lnTo>
                    <a:pt x="1710947" y="1068412"/>
                  </a:lnTo>
                  <a:lnTo>
                    <a:pt x="1709247" y="1079500"/>
                  </a:lnTo>
                  <a:lnTo>
                    <a:pt x="1693349" y="1092200"/>
                  </a:lnTo>
                  <a:lnTo>
                    <a:pt x="1669834" y="1117600"/>
                  </a:lnTo>
                  <a:close/>
                </a:path>
                <a:path w="2618105" h="1993900">
                  <a:moveTo>
                    <a:pt x="1646344" y="1066800"/>
                  </a:moveTo>
                  <a:lnTo>
                    <a:pt x="1638289" y="1054100"/>
                  </a:lnTo>
                  <a:lnTo>
                    <a:pt x="1648388" y="1054100"/>
                  </a:lnTo>
                  <a:lnTo>
                    <a:pt x="1646344" y="1066800"/>
                  </a:lnTo>
                  <a:close/>
                </a:path>
                <a:path w="2618105" h="1993900">
                  <a:moveTo>
                    <a:pt x="1703897" y="1066800"/>
                  </a:moveTo>
                  <a:lnTo>
                    <a:pt x="1646344" y="1066800"/>
                  </a:lnTo>
                  <a:lnTo>
                    <a:pt x="1648388" y="1054100"/>
                  </a:lnTo>
                  <a:lnTo>
                    <a:pt x="1703897" y="1066800"/>
                  </a:lnTo>
                  <a:close/>
                </a:path>
                <a:path w="2618105" h="1993900">
                  <a:moveTo>
                    <a:pt x="1710947" y="1068412"/>
                  </a:moveTo>
                  <a:lnTo>
                    <a:pt x="1648388" y="1054100"/>
                  </a:lnTo>
                  <a:lnTo>
                    <a:pt x="1713142" y="1054100"/>
                  </a:lnTo>
                  <a:lnTo>
                    <a:pt x="1710947" y="1068412"/>
                  </a:lnTo>
                  <a:close/>
                </a:path>
                <a:path w="2618105" h="1993900">
                  <a:moveTo>
                    <a:pt x="2045848" y="1129134"/>
                  </a:moveTo>
                  <a:lnTo>
                    <a:pt x="2022738" y="1123815"/>
                  </a:lnTo>
                  <a:lnTo>
                    <a:pt x="2023980" y="1117600"/>
                  </a:lnTo>
                  <a:lnTo>
                    <a:pt x="2044747" y="1092200"/>
                  </a:lnTo>
                  <a:lnTo>
                    <a:pt x="2075538" y="1066800"/>
                  </a:lnTo>
                  <a:lnTo>
                    <a:pt x="2113229" y="1054100"/>
                  </a:lnTo>
                  <a:lnTo>
                    <a:pt x="2132984" y="1060748"/>
                  </a:lnTo>
                  <a:lnTo>
                    <a:pt x="2126853" y="1079500"/>
                  </a:lnTo>
                  <a:lnTo>
                    <a:pt x="2113229" y="1079500"/>
                  </a:lnTo>
                  <a:lnTo>
                    <a:pt x="2084523" y="1092200"/>
                  </a:lnTo>
                  <a:lnTo>
                    <a:pt x="2061010" y="1104900"/>
                  </a:lnTo>
                  <a:lnTo>
                    <a:pt x="2045848" y="1129134"/>
                  </a:lnTo>
                  <a:close/>
                </a:path>
                <a:path w="2618105" h="1993900">
                  <a:moveTo>
                    <a:pt x="2019692" y="1139050"/>
                  </a:moveTo>
                  <a:lnTo>
                    <a:pt x="1731914" y="1073210"/>
                  </a:lnTo>
                  <a:lnTo>
                    <a:pt x="1735053" y="1057605"/>
                  </a:lnTo>
                  <a:lnTo>
                    <a:pt x="2022738" y="1123815"/>
                  </a:lnTo>
                  <a:lnTo>
                    <a:pt x="2019692" y="1139050"/>
                  </a:lnTo>
                  <a:close/>
                </a:path>
                <a:path w="2618105" h="1993900">
                  <a:moveTo>
                    <a:pt x="1359669" y="1130300"/>
                  </a:moveTo>
                  <a:lnTo>
                    <a:pt x="1276412" y="1130300"/>
                  </a:lnTo>
                  <a:lnTo>
                    <a:pt x="1547703" y="1059955"/>
                  </a:lnTo>
                  <a:lnTo>
                    <a:pt x="1551310" y="1077887"/>
                  </a:lnTo>
                  <a:lnTo>
                    <a:pt x="1359669" y="1130300"/>
                  </a:lnTo>
                  <a:close/>
                </a:path>
                <a:path w="2618105" h="1993900">
                  <a:moveTo>
                    <a:pt x="438800" y="1158868"/>
                  </a:moveTo>
                  <a:lnTo>
                    <a:pt x="438163" y="1155700"/>
                  </a:lnTo>
                  <a:lnTo>
                    <a:pt x="445821" y="1130300"/>
                  </a:lnTo>
                  <a:lnTo>
                    <a:pt x="466657" y="1092200"/>
                  </a:lnTo>
                  <a:lnTo>
                    <a:pt x="497462" y="1066800"/>
                  </a:lnTo>
                  <a:lnTo>
                    <a:pt x="572766" y="1066800"/>
                  </a:lnTo>
                  <a:lnTo>
                    <a:pt x="603658" y="1092200"/>
                  </a:lnTo>
                  <a:lnTo>
                    <a:pt x="506375" y="1092200"/>
                  </a:lnTo>
                  <a:lnTo>
                    <a:pt x="482966" y="1104900"/>
                  </a:lnTo>
                  <a:lnTo>
                    <a:pt x="467178" y="1130300"/>
                  </a:lnTo>
                  <a:lnTo>
                    <a:pt x="461387" y="1155700"/>
                  </a:lnTo>
                  <a:lnTo>
                    <a:pt x="461751" y="1158094"/>
                  </a:lnTo>
                  <a:lnTo>
                    <a:pt x="438800" y="1158868"/>
                  </a:lnTo>
                  <a:close/>
                </a:path>
                <a:path w="2618105" h="1993900">
                  <a:moveTo>
                    <a:pt x="816174" y="1161245"/>
                  </a:moveTo>
                  <a:lnTo>
                    <a:pt x="810062" y="1066800"/>
                  </a:lnTo>
                  <a:lnTo>
                    <a:pt x="831717" y="1066800"/>
                  </a:lnTo>
                  <a:lnTo>
                    <a:pt x="837408" y="1155700"/>
                  </a:lnTo>
                  <a:lnTo>
                    <a:pt x="832631" y="1155700"/>
                  </a:lnTo>
                  <a:lnTo>
                    <a:pt x="816174" y="1161245"/>
                  </a:lnTo>
                  <a:close/>
                </a:path>
                <a:path w="2618105" h="1993900">
                  <a:moveTo>
                    <a:pt x="2548088" y="1067032"/>
                  </a:moveTo>
                  <a:lnTo>
                    <a:pt x="2548103" y="1066800"/>
                  </a:lnTo>
                  <a:lnTo>
                    <a:pt x="2548606" y="1066800"/>
                  </a:lnTo>
                  <a:lnTo>
                    <a:pt x="2548088" y="1067032"/>
                  </a:lnTo>
                  <a:close/>
                </a:path>
                <a:path w="2618105" h="1993900">
                  <a:moveTo>
                    <a:pt x="2576814" y="1092200"/>
                  </a:moveTo>
                  <a:lnTo>
                    <a:pt x="2546690" y="1092200"/>
                  </a:lnTo>
                  <a:lnTo>
                    <a:pt x="2546580" y="1079500"/>
                  </a:lnTo>
                  <a:lnTo>
                    <a:pt x="2547294" y="1079500"/>
                  </a:lnTo>
                  <a:lnTo>
                    <a:pt x="2548088" y="1067032"/>
                  </a:lnTo>
                  <a:lnTo>
                    <a:pt x="2548606" y="1066800"/>
                  </a:lnTo>
                  <a:lnTo>
                    <a:pt x="2579190" y="1066800"/>
                  </a:lnTo>
                  <a:lnTo>
                    <a:pt x="2578541" y="1079500"/>
                  </a:lnTo>
                  <a:lnTo>
                    <a:pt x="2576814" y="1092200"/>
                  </a:lnTo>
                  <a:close/>
                </a:path>
                <a:path w="2618105" h="1993900">
                  <a:moveTo>
                    <a:pt x="1709777" y="1117600"/>
                  </a:moveTo>
                  <a:lnTo>
                    <a:pt x="1669834" y="1117600"/>
                  </a:lnTo>
                  <a:lnTo>
                    <a:pt x="1693349" y="1092200"/>
                  </a:lnTo>
                  <a:lnTo>
                    <a:pt x="1709247" y="1079500"/>
                  </a:lnTo>
                  <a:lnTo>
                    <a:pt x="1710947" y="1068412"/>
                  </a:lnTo>
                  <a:lnTo>
                    <a:pt x="1731914" y="1073210"/>
                  </a:lnTo>
                  <a:lnTo>
                    <a:pt x="1730649" y="1079500"/>
                  </a:lnTo>
                  <a:lnTo>
                    <a:pt x="1709777" y="1117600"/>
                  </a:lnTo>
                  <a:close/>
                </a:path>
                <a:path w="2618105" h="1993900">
                  <a:moveTo>
                    <a:pt x="2180578" y="1129090"/>
                  </a:moveTo>
                  <a:lnTo>
                    <a:pt x="2165437" y="1104900"/>
                  </a:lnTo>
                  <a:lnTo>
                    <a:pt x="2145237" y="1093990"/>
                  </a:lnTo>
                  <a:lnTo>
                    <a:pt x="2153394" y="1068793"/>
                  </a:lnTo>
                  <a:lnTo>
                    <a:pt x="2181865" y="1092200"/>
                  </a:lnTo>
                  <a:lnTo>
                    <a:pt x="2202737" y="1117600"/>
                  </a:lnTo>
                  <a:lnTo>
                    <a:pt x="2203780" y="1122787"/>
                  </a:lnTo>
                  <a:lnTo>
                    <a:pt x="2180578" y="1129090"/>
                  </a:lnTo>
                  <a:close/>
                </a:path>
                <a:path w="2618105" h="1993900">
                  <a:moveTo>
                    <a:pt x="1641142" y="1143000"/>
                  </a:moveTo>
                  <a:lnTo>
                    <a:pt x="1603403" y="1130300"/>
                  </a:lnTo>
                  <a:lnTo>
                    <a:pt x="1572506" y="1117600"/>
                  </a:lnTo>
                  <a:lnTo>
                    <a:pt x="1551635" y="1079500"/>
                  </a:lnTo>
                  <a:lnTo>
                    <a:pt x="1551310" y="1077887"/>
                  </a:lnTo>
                  <a:lnTo>
                    <a:pt x="1571921" y="1072251"/>
                  </a:lnTo>
                  <a:lnTo>
                    <a:pt x="1573032" y="1079500"/>
                  </a:lnTo>
                  <a:lnTo>
                    <a:pt x="1588922" y="1092200"/>
                  </a:lnTo>
                  <a:lnTo>
                    <a:pt x="1612436" y="1117600"/>
                  </a:lnTo>
                  <a:lnTo>
                    <a:pt x="1709777" y="1117600"/>
                  </a:lnTo>
                  <a:lnTo>
                    <a:pt x="1678881" y="1130300"/>
                  </a:lnTo>
                  <a:lnTo>
                    <a:pt x="1641142" y="1143000"/>
                  </a:lnTo>
                  <a:close/>
                </a:path>
                <a:path w="2618105" h="1993900">
                  <a:moveTo>
                    <a:pt x="2106093" y="1143000"/>
                  </a:moveTo>
                  <a:lnTo>
                    <a:pt x="2045848" y="1129134"/>
                  </a:lnTo>
                  <a:lnTo>
                    <a:pt x="2061010" y="1104900"/>
                  </a:lnTo>
                  <a:lnTo>
                    <a:pt x="2084523" y="1092200"/>
                  </a:lnTo>
                  <a:lnTo>
                    <a:pt x="2113229" y="1079500"/>
                  </a:lnTo>
                  <a:lnTo>
                    <a:pt x="2125131" y="1084768"/>
                  </a:lnTo>
                  <a:lnTo>
                    <a:pt x="2106093" y="1143000"/>
                  </a:lnTo>
                  <a:close/>
                </a:path>
                <a:path w="2618105" h="1993900">
                  <a:moveTo>
                    <a:pt x="2125131" y="1084768"/>
                  </a:moveTo>
                  <a:lnTo>
                    <a:pt x="2113229" y="1079500"/>
                  </a:lnTo>
                  <a:lnTo>
                    <a:pt x="2126853" y="1079500"/>
                  </a:lnTo>
                  <a:lnTo>
                    <a:pt x="2125131" y="1084768"/>
                  </a:lnTo>
                  <a:close/>
                </a:path>
                <a:path w="2618105" h="1993900">
                  <a:moveTo>
                    <a:pt x="2124248" y="1257300"/>
                  </a:moveTo>
                  <a:lnTo>
                    <a:pt x="2113229" y="1257300"/>
                  </a:lnTo>
                  <a:lnTo>
                    <a:pt x="2150968" y="1244600"/>
                  </a:lnTo>
                  <a:lnTo>
                    <a:pt x="2181865" y="1219200"/>
                  </a:lnTo>
                  <a:lnTo>
                    <a:pt x="2197569" y="1200089"/>
                  </a:lnTo>
                  <a:lnTo>
                    <a:pt x="2456811" y="1079500"/>
                  </a:lnTo>
                  <a:lnTo>
                    <a:pt x="2520315" y="1079500"/>
                  </a:lnTo>
                  <a:lnTo>
                    <a:pt x="2124248" y="1257300"/>
                  </a:lnTo>
                  <a:close/>
                </a:path>
                <a:path w="2618105" h="1993900">
                  <a:moveTo>
                    <a:pt x="2129372" y="1143000"/>
                  </a:moveTo>
                  <a:lnTo>
                    <a:pt x="2106093" y="1143000"/>
                  </a:lnTo>
                  <a:lnTo>
                    <a:pt x="2125131" y="1084768"/>
                  </a:lnTo>
                  <a:lnTo>
                    <a:pt x="2141922" y="1092200"/>
                  </a:lnTo>
                  <a:lnTo>
                    <a:pt x="2145237" y="1093990"/>
                  </a:lnTo>
                  <a:lnTo>
                    <a:pt x="2129372" y="1143000"/>
                  </a:lnTo>
                  <a:close/>
                </a:path>
                <a:path w="2618105" h="1993900">
                  <a:moveTo>
                    <a:pt x="461751" y="1158094"/>
                  </a:moveTo>
                  <a:lnTo>
                    <a:pt x="461387" y="1155700"/>
                  </a:lnTo>
                  <a:lnTo>
                    <a:pt x="467178" y="1130300"/>
                  </a:lnTo>
                  <a:lnTo>
                    <a:pt x="482966" y="1104900"/>
                  </a:lnTo>
                  <a:lnTo>
                    <a:pt x="506375" y="1092200"/>
                  </a:lnTo>
                  <a:lnTo>
                    <a:pt x="563853" y="1092200"/>
                  </a:lnTo>
                  <a:lnTo>
                    <a:pt x="587349" y="1104900"/>
                  </a:lnTo>
                  <a:lnTo>
                    <a:pt x="601632" y="1127832"/>
                  </a:lnTo>
                  <a:lnTo>
                    <a:pt x="532766" y="1155700"/>
                  </a:lnTo>
                  <a:lnTo>
                    <a:pt x="461751" y="1158094"/>
                  </a:lnTo>
                  <a:close/>
                </a:path>
                <a:path w="2618105" h="1993900">
                  <a:moveTo>
                    <a:pt x="601632" y="1127832"/>
                  </a:moveTo>
                  <a:lnTo>
                    <a:pt x="587349" y="1104900"/>
                  </a:lnTo>
                  <a:lnTo>
                    <a:pt x="563853" y="1092200"/>
                  </a:lnTo>
                  <a:lnTo>
                    <a:pt x="603658" y="1092200"/>
                  </a:lnTo>
                  <a:lnTo>
                    <a:pt x="619266" y="1120696"/>
                  </a:lnTo>
                  <a:lnTo>
                    <a:pt x="601632" y="1127832"/>
                  </a:lnTo>
                  <a:close/>
                </a:path>
                <a:path w="2618105" h="1993900">
                  <a:moveTo>
                    <a:pt x="2423983" y="1625600"/>
                  </a:moveTo>
                  <a:lnTo>
                    <a:pt x="2357618" y="1625600"/>
                  </a:lnTo>
                  <a:lnTo>
                    <a:pt x="2374602" y="1612900"/>
                  </a:lnTo>
                  <a:lnTo>
                    <a:pt x="2391355" y="1600200"/>
                  </a:lnTo>
                  <a:lnTo>
                    <a:pt x="2407523" y="1600200"/>
                  </a:lnTo>
                  <a:lnTo>
                    <a:pt x="2422756" y="1587500"/>
                  </a:lnTo>
                  <a:lnTo>
                    <a:pt x="2427149" y="1587500"/>
                  </a:lnTo>
                  <a:lnTo>
                    <a:pt x="2460009" y="1549400"/>
                  </a:lnTo>
                  <a:lnTo>
                    <a:pt x="2493253" y="1524000"/>
                  </a:lnTo>
                  <a:lnTo>
                    <a:pt x="2523061" y="1485900"/>
                  </a:lnTo>
                  <a:lnTo>
                    <a:pt x="2545611" y="1447800"/>
                  </a:lnTo>
                  <a:lnTo>
                    <a:pt x="2547939" y="1435100"/>
                  </a:lnTo>
                  <a:lnTo>
                    <a:pt x="2553589" y="1422400"/>
                  </a:lnTo>
                  <a:lnTo>
                    <a:pt x="2560978" y="1409700"/>
                  </a:lnTo>
                  <a:lnTo>
                    <a:pt x="2563524" y="1409700"/>
                  </a:lnTo>
                  <a:lnTo>
                    <a:pt x="2569872" y="1384221"/>
                  </a:lnTo>
                  <a:lnTo>
                    <a:pt x="2575147" y="1358900"/>
                  </a:lnTo>
                  <a:lnTo>
                    <a:pt x="2579431" y="1346200"/>
                  </a:lnTo>
                  <a:lnTo>
                    <a:pt x="2582738" y="1320800"/>
                  </a:lnTo>
                  <a:lnTo>
                    <a:pt x="2585814" y="1295400"/>
                  </a:lnTo>
                  <a:lnTo>
                    <a:pt x="2587083" y="1271468"/>
                  </a:lnTo>
                  <a:lnTo>
                    <a:pt x="2587117" y="1266833"/>
                  </a:lnTo>
                  <a:lnTo>
                    <a:pt x="2586807" y="1244600"/>
                  </a:lnTo>
                  <a:lnTo>
                    <a:pt x="2584781" y="1219200"/>
                  </a:lnTo>
                  <a:lnTo>
                    <a:pt x="2579649" y="1193800"/>
                  </a:lnTo>
                  <a:lnTo>
                    <a:pt x="2570713" y="1155700"/>
                  </a:lnTo>
                  <a:lnTo>
                    <a:pt x="2560314" y="1130300"/>
                  </a:lnTo>
                  <a:lnTo>
                    <a:pt x="2550791" y="1104900"/>
                  </a:lnTo>
                  <a:lnTo>
                    <a:pt x="2547977" y="1092200"/>
                  </a:lnTo>
                  <a:lnTo>
                    <a:pt x="2578989" y="1092200"/>
                  </a:lnTo>
                  <a:lnTo>
                    <a:pt x="2590295" y="1117600"/>
                  </a:lnTo>
                  <a:lnTo>
                    <a:pt x="2601261" y="1155700"/>
                  </a:lnTo>
                  <a:lnTo>
                    <a:pt x="2610144" y="1181100"/>
                  </a:lnTo>
                  <a:lnTo>
                    <a:pt x="2615197" y="1219200"/>
                  </a:lnTo>
                  <a:lnTo>
                    <a:pt x="2617352" y="1244600"/>
                  </a:lnTo>
                  <a:lnTo>
                    <a:pt x="2617671" y="1266833"/>
                  </a:lnTo>
                  <a:lnTo>
                    <a:pt x="2617632" y="1271468"/>
                  </a:lnTo>
                  <a:lnTo>
                    <a:pt x="2616275" y="1295152"/>
                  </a:lnTo>
                  <a:lnTo>
                    <a:pt x="2612957" y="1333500"/>
                  </a:lnTo>
                  <a:lnTo>
                    <a:pt x="2609430" y="1346200"/>
                  </a:lnTo>
                  <a:lnTo>
                    <a:pt x="2604872" y="1371600"/>
                  </a:lnTo>
                  <a:lnTo>
                    <a:pt x="2599244" y="1397000"/>
                  </a:lnTo>
                  <a:lnTo>
                    <a:pt x="2592508" y="1409700"/>
                  </a:lnTo>
                  <a:lnTo>
                    <a:pt x="2589875" y="1422400"/>
                  </a:lnTo>
                  <a:lnTo>
                    <a:pt x="2586992" y="1422400"/>
                  </a:lnTo>
                  <a:lnTo>
                    <a:pt x="2583957" y="1435100"/>
                  </a:lnTo>
                  <a:lnTo>
                    <a:pt x="2578344" y="1447800"/>
                  </a:lnTo>
                  <a:lnTo>
                    <a:pt x="2575830" y="1447800"/>
                  </a:lnTo>
                  <a:lnTo>
                    <a:pt x="2573732" y="1460500"/>
                  </a:lnTo>
                  <a:lnTo>
                    <a:pt x="2552568" y="1498600"/>
                  </a:lnTo>
                  <a:lnTo>
                    <a:pt x="2523119" y="1536700"/>
                  </a:lnTo>
                  <a:lnTo>
                    <a:pt x="2486850" y="1574800"/>
                  </a:lnTo>
                  <a:lnTo>
                    <a:pt x="2445226" y="1612900"/>
                  </a:lnTo>
                  <a:lnTo>
                    <a:pt x="2440636" y="1612900"/>
                  </a:lnTo>
                  <a:lnTo>
                    <a:pt x="2423983" y="1625600"/>
                  </a:lnTo>
                  <a:close/>
                </a:path>
                <a:path w="2618105" h="1993900">
                  <a:moveTo>
                    <a:pt x="2129372" y="1143000"/>
                  </a:moveTo>
                  <a:lnTo>
                    <a:pt x="2145237" y="1093990"/>
                  </a:lnTo>
                  <a:lnTo>
                    <a:pt x="2165437" y="1104900"/>
                  </a:lnTo>
                  <a:lnTo>
                    <a:pt x="2180578" y="1129090"/>
                  </a:lnTo>
                  <a:lnTo>
                    <a:pt x="2129372" y="1143000"/>
                  </a:lnTo>
                  <a:close/>
                </a:path>
                <a:path w="2618105" h="1993900">
                  <a:moveTo>
                    <a:pt x="463621" y="1170399"/>
                  </a:moveTo>
                  <a:lnTo>
                    <a:pt x="461751" y="1158094"/>
                  </a:lnTo>
                  <a:lnTo>
                    <a:pt x="532766" y="1155700"/>
                  </a:lnTo>
                  <a:lnTo>
                    <a:pt x="601632" y="1127832"/>
                  </a:lnTo>
                  <a:lnTo>
                    <a:pt x="603169" y="1130300"/>
                  </a:lnTo>
                  <a:lnTo>
                    <a:pt x="606518" y="1144976"/>
                  </a:lnTo>
                  <a:lnTo>
                    <a:pt x="545531" y="1168400"/>
                  </a:lnTo>
                  <a:lnTo>
                    <a:pt x="524023" y="1168400"/>
                  </a:lnTo>
                  <a:lnTo>
                    <a:pt x="463621" y="1170399"/>
                  </a:lnTo>
                  <a:close/>
                </a:path>
                <a:path w="2618105" h="1993900">
                  <a:moveTo>
                    <a:pt x="2184256" y="1143000"/>
                  </a:moveTo>
                  <a:lnTo>
                    <a:pt x="2129372" y="1143000"/>
                  </a:lnTo>
                  <a:lnTo>
                    <a:pt x="2180578" y="1129090"/>
                  </a:lnTo>
                  <a:lnTo>
                    <a:pt x="2181335" y="1130300"/>
                  </a:lnTo>
                  <a:lnTo>
                    <a:pt x="2184256" y="1143000"/>
                  </a:lnTo>
                  <a:close/>
                </a:path>
                <a:path w="2618105" h="1993900">
                  <a:moveTo>
                    <a:pt x="2073992" y="1213511"/>
                  </a:moveTo>
                  <a:lnTo>
                    <a:pt x="2061010" y="1206500"/>
                  </a:lnTo>
                  <a:lnTo>
                    <a:pt x="2054956" y="1196823"/>
                  </a:lnTo>
                  <a:lnTo>
                    <a:pt x="2092464" y="1155700"/>
                  </a:lnTo>
                  <a:lnTo>
                    <a:pt x="2041939" y="1144140"/>
                  </a:lnTo>
                  <a:lnTo>
                    <a:pt x="2045119" y="1130300"/>
                  </a:lnTo>
                  <a:lnTo>
                    <a:pt x="2045848" y="1129134"/>
                  </a:lnTo>
                  <a:lnTo>
                    <a:pt x="2106093" y="1143000"/>
                  </a:lnTo>
                  <a:lnTo>
                    <a:pt x="2184256" y="1143000"/>
                  </a:lnTo>
                  <a:lnTo>
                    <a:pt x="2186030" y="1150716"/>
                  </a:lnTo>
                  <a:lnTo>
                    <a:pt x="2118792" y="1168400"/>
                  </a:lnTo>
                  <a:lnTo>
                    <a:pt x="2073992" y="1213511"/>
                  </a:lnTo>
                  <a:close/>
                </a:path>
                <a:path w="2618105" h="1993900">
                  <a:moveTo>
                    <a:pt x="603658" y="1231900"/>
                  </a:moveTo>
                  <a:lnTo>
                    <a:pt x="563853" y="1231900"/>
                  </a:lnTo>
                  <a:lnTo>
                    <a:pt x="587349" y="1219200"/>
                  </a:lnTo>
                  <a:lnTo>
                    <a:pt x="603169" y="1193800"/>
                  </a:lnTo>
                  <a:lnTo>
                    <a:pt x="608965" y="1155700"/>
                  </a:lnTo>
                  <a:lnTo>
                    <a:pt x="606518" y="1144976"/>
                  </a:lnTo>
                  <a:lnTo>
                    <a:pt x="626624" y="1137254"/>
                  </a:lnTo>
                  <a:lnTo>
                    <a:pt x="632189" y="1155700"/>
                  </a:lnTo>
                  <a:lnTo>
                    <a:pt x="624526" y="1193800"/>
                  </a:lnTo>
                  <a:lnTo>
                    <a:pt x="603658" y="1231900"/>
                  </a:lnTo>
                  <a:close/>
                </a:path>
                <a:path w="2618105" h="1993900">
                  <a:moveTo>
                    <a:pt x="2039926" y="1213303"/>
                  </a:moveTo>
                  <a:lnTo>
                    <a:pt x="2023980" y="1193800"/>
                  </a:lnTo>
                  <a:lnTo>
                    <a:pt x="2016364" y="1155700"/>
                  </a:lnTo>
                  <a:lnTo>
                    <a:pt x="2019692" y="1139050"/>
                  </a:lnTo>
                  <a:lnTo>
                    <a:pt x="2041939" y="1144140"/>
                  </a:lnTo>
                  <a:lnTo>
                    <a:pt x="2039282" y="1155700"/>
                  </a:lnTo>
                  <a:lnTo>
                    <a:pt x="2045119" y="1181100"/>
                  </a:lnTo>
                  <a:lnTo>
                    <a:pt x="2054956" y="1196823"/>
                  </a:lnTo>
                  <a:lnTo>
                    <a:pt x="2039926" y="1213303"/>
                  </a:lnTo>
                  <a:close/>
                </a:path>
                <a:path w="2618105" h="1993900">
                  <a:moveTo>
                    <a:pt x="136822" y="1155700"/>
                  </a:moveTo>
                  <a:lnTo>
                    <a:pt x="86099" y="1155700"/>
                  </a:lnTo>
                  <a:lnTo>
                    <a:pt x="79891" y="1143000"/>
                  </a:lnTo>
                  <a:lnTo>
                    <a:pt x="132156" y="1143000"/>
                  </a:lnTo>
                  <a:lnTo>
                    <a:pt x="136822" y="1155700"/>
                  </a:lnTo>
                  <a:close/>
                </a:path>
                <a:path w="2618105" h="1993900">
                  <a:moveTo>
                    <a:pt x="2054956" y="1196823"/>
                  </a:moveTo>
                  <a:lnTo>
                    <a:pt x="2045119" y="1181100"/>
                  </a:lnTo>
                  <a:lnTo>
                    <a:pt x="2039282" y="1155700"/>
                  </a:lnTo>
                  <a:lnTo>
                    <a:pt x="2041939" y="1144140"/>
                  </a:lnTo>
                  <a:lnTo>
                    <a:pt x="2092464" y="1155700"/>
                  </a:lnTo>
                  <a:lnTo>
                    <a:pt x="2054956" y="1196823"/>
                  </a:lnTo>
                  <a:close/>
                </a:path>
                <a:path w="2618105" h="1993900">
                  <a:moveTo>
                    <a:pt x="2129182" y="1231900"/>
                  </a:moveTo>
                  <a:lnTo>
                    <a:pt x="2113229" y="1231900"/>
                  </a:lnTo>
                  <a:lnTo>
                    <a:pt x="2141922" y="1219200"/>
                  </a:lnTo>
                  <a:lnTo>
                    <a:pt x="2165437" y="1206500"/>
                  </a:lnTo>
                  <a:lnTo>
                    <a:pt x="2181335" y="1181100"/>
                  </a:lnTo>
                  <a:lnTo>
                    <a:pt x="2187176" y="1155700"/>
                  </a:lnTo>
                  <a:lnTo>
                    <a:pt x="2186030" y="1150716"/>
                  </a:lnTo>
                  <a:lnTo>
                    <a:pt x="2208224" y="1144879"/>
                  </a:lnTo>
                  <a:lnTo>
                    <a:pt x="2210401" y="1155700"/>
                  </a:lnTo>
                  <a:lnTo>
                    <a:pt x="2202737" y="1193800"/>
                  </a:lnTo>
                  <a:lnTo>
                    <a:pt x="2197569" y="1200089"/>
                  </a:lnTo>
                  <a:lnTo>
                    <a:pt x="2129182" y="1231900"/>
                  </a:lnTo>
                  <a:close/>
                </a:path>
                <a:path w="2618105" h="1993900">
                  <a:moveTo>
                    <a:pt x="572766" y="1257300"/>
                  </a:moveTo>
                  <a:lnTo>
                    <a:pt x="543069" y="1257300"/>
                  </a:lnTo>
                  <a:lnTo>
                    <a:pt x="545531" y="1168400"/>
                  </a:lnTo>
                  <a:lnTo>
                    <a:pt x="606518" y="1144976"/>
                  </a:lnTo>
                  <a:lnTo>
                    <a:pt x="608965" y="1155700"/>
                  </a:lnTo>
                  <a:lnTo>
                    <a:pt x="603169" y="1193800"/>
                  </a:lnTo>
                  <a:lnTo>
                    <a:pt x="587349" y="1219200"/>
                  </a:lnTo>
                  <a:lnTo>
                    <a:pt x="563853" y="1231900"/>
                  </a:lnTo>
                  <a:lnTo>
                    <a:pt x="603658" y="1231900"/>
                  </a:lnTo>
                  <a:lnTo>
                    <a:pt x="572766" y="1257300"/>
                  </a:lnTo>
                  <a:close/>
                </a:path>
                <a:path w="2618105" h="1993900">
                  <a:moveTo>
                    <a:pt x="2113229" y="1231900"/>
                  </a:moveTo>
                  <a:lnTo>
                    <a:pt x="2084523" y="1219200"/>
                  </a:lnTo>
                  <a:lnTo>
                    <a:pt x="2073992" y="1213511"/>
                  </a:lnTo>
                  <a:lnTo>
                    <a:pt x="2118792" y="1168400"/>
                  </a:lnTo>
                  <a:lnTo>
                    <a:pt x="2186030" y="1150716"/>
                  </a:lnTo>
                  <a:lnTo>
                    <a:pt x="2187176" y="1155700"/>
                  </a:lnTo>
                  <a:lnTo>
                    <a:pt x="2181335" y="1181100"/>
                  </a:lnTo>
                  <a:lnTo>
                    <a:pt x="2165437" y="1206500"/>
                  </a:lnTo>
                  <a:lnTo>
                    <a:pt x="2141922" y="1219200"/>
                  </a:lnTo>
                  <a:lnTo>
                    <a:pt x="2113229" y="1231900"/>
                  </a:lnTo>
                  <a:close/>
                </a:path>
                <a:path w="2618105" h="1993900">
                  <a:moveTo>
                    <a:pt x="837513" y="1157342"/>
                  </a:moveTo>
                  <a:lnTo>
                    <a:pt x="832631" y="1155700"/>
                  </a:lnTo>
                  <a:lnTo>
                    <a:pt x="837408" y="1155700"/>
                  </a:lnTo>
                  <a:lnTo>
                    <a:pt x="837513" y="1157342"/>
                  </a:lnTo>
                  <a:close/>
                </a:path>
                <a:path w="2618105" h="1993900">
                  <a:moveTo>
                    <a:pt x="1852375" y="1311694"/>
                  </a:moveTo>
                  <a:lnTo>
                    <a:pt x="1278445" y="1155700"/>
                  </a:lnTo>
                  <a:lnTo>
                    <a:pt x="1358136" y="1155700"/>
                  </a:lnTo>
                  <a:lnTo>
                    <a:pt x="1855460" y="1296357"/>
                  </a:lnTo>
                  <a:lnTo>
                    <a:pt x="1852375" y="1311694"/>
                  </a:lnTo>
                  <a:close/>
                </a:path>
                <a:path w="2618105" h="1993900">
                  <a:moveTo>
                    <a:pt x="841473" y="1219200"/>
                  </a:moveTo>
                  <a:lnTo>
                    <a:pt x="837513" y="1157342"/>
                  </a:lnTo>
                  <a:lnTo>
                    <a:pt x="870375" y="1168400"/>
                  </a:lnTo>
                  <a:lnTo>
                    <a:pt x="877158" y="1171188"/>
                  </a:lnTo>
                  <a:lnTo>
                    <a:pt x="869791" y="1181100"/>
                  </a:lnTo>
                  <a:lnTo>
                    <a:pt x="861333" y="1181100"/>
                  </a:lnTo>
                  <a:lnTo>
                    <a:pt x="866024" y="1186167"/>
                  </a:lnTo>
                  <a:lnTo>
                    <a:pt x="841473" y="1219200"/>
                  </a:lnTo>
                  <a:close/>
                </a:path>
                <a:path w="2618105" h="1993900">
                  <a:moveTo>
                    <a:pt x="486536" y="1905000"/>
                  </a:moveTo>
                  <a:lnTo>
                    <a:pt x="401919" y="1905000"/>
                  </a:lnTo>
                  <a:lnTo>
                    <a:pt x="358080" y="1892300"/>
                  </a:lnTo>
                  <a:lnTo>
                    <a:pt x="318160" y="1879600"/>
                  </a:lnTo>
                  <a:lnTo>
                    <a:pt x="294063" y="1866900"/>
                  </a:lnTo>
                  <a:lnTo>
                    <a:pt x="269383" y="1854200"/>
                  </a:lnTo>
                  <a:lnTo>
                    <a:pt x="246678" y="1828800"/>
                  </a:lnTo>
                  <a:lnTo>
                    <a:pt x="228508" y="1816100"/>
                  </a:lnTo>
                  <a:lnTo>
                    <a:pt x="227600" y="1816100"/>
                  </a:lnTo>
                  <a:lnTo>
                    <a:pt x="193687" y="1765300"/>
                  </a:lnTo>
                  <a:lnTo>
                    <a:pt x="175475" y="1727200"/>
                  </a:lnTo>
                  <a:lnTo>
                    <a:pt x="162458" y="1689100"/>
                  </a:lnTo>
                  <a:lnTo>
                    <a:pt x="154829" y="1651000"/>
                  </a:lnTo>
                  <a:lnTo>
                    <a:pt x="152779" y="1612900"/>
                  </a:lnTo>
                  <a:lnTo>
                    <a:pt x="152779" y="1600200"/>
                  </a:lnTo>
                  <a:lnTo>
                    <a:pt x="152014" y="1600200"/>
                  </a:lnTo>
                  <a:lnTo>
                    <a:pt x="134735" y="1587500"/>
                  </a:lnTo>
                  <a:lnTo>
                    <a:pt x="126636" y="1587500"/>
                  </a:lnTo>
                  <a:lnTo>
                    <a:pt x="78723" y="1524000"/>
                  </a:lnTo>
                  <a:lnTo>
                    <a:pt x="70510" y="1511300"/>
                  </a:lnTo>
                  <a:lnTo>
                    <a:pt x="62049" y="1498600"/>
                  </a:lnTo>
                  <a:lnTo>
                    <a:pt x="54561" y="1485900"/>
                  </a:lnTo>
                  <a:lnTo>
                    <a:pt x="49268" y="1473200"/>
                  </a:lnTo>
                  <a:lnTo>
                    <a:pt x="43534" y="1460500"/>
                  </a:lnTo>
                  <a:lnTo>
                    <a:pt x="39729" y="1447800"/>
                  </a:lnTo>
                  <a:lnTo>
                    <a:pt x="36278" y="1422400"/>
                  </a:lnTo>
                  <a:lnTo>
                    <a:pt x="33213" y="1409700"/>
                  </a:lnTo>
                  <a:lnTo>
                    <a:pt x="30334" y="1371600"/>
                  </a:lnTo>
                  <a:lnTo>
                    <a:pt x="32804" y="1333500"/>
                  </a:lnTo>
                  <a:lnTo>
                    <a:pt x="40117" y="1295400"/>
                  </a:lnTo>
                  <a:lnTo>
                    <a:pt x="51771" y="1257300"/>
                  </a:lnTo>
                  <a:lnTo>
                    <a:pt x="69146" y="1231900"/>
                  </a:lnTo>
                  <a:lnTo>
                    <a:pt x="84163" y="1206500"/>
                  </a:lnTo>
                  <a:lnTo>
                    <a:pt x="96831" y="1193800"/>
                  </a:lnTo>
                  <a:lnTo>
                    <a:pt x="107161" y="1181100"/>
                  </a:lnTo>
                  <a:lnTo>
                    <a:pt x="110691" y="1168400"/>
                  </a:lnTo>
                  <a:lnTo>
                    <a:pt x="156091" y="1168400"/>
                  </a:lnTo>
                  <a:lnTo>
                    <a:pt x="438800" y="1158868"/>
                  </a:lnTo>
                  <a:lnTo>
                    <a:pt x="441266" y="1171139"/>
                  </a:lnTo>
                  <a:lnTo>
                    <a:pt x="140429" y="1181100"/>
                  </a:lnTo>
                  <a:lnTo>
                    <a:pt x="137150" y="1193800"/>
                  </a:lnTo>
                  <a:lnTo>
                    <a:pt x="129030" y="1193800"/>
                  </a:lnTo>
                  <a:lnTo>
                    <a:pt x="119946" y="1206500"/>
                  </a:lnTo>
                  <a:lnTo>
                    <a:pt x="108726" y="1219200"/>
                  </a:lnTo>
                  <a:lnTo>
                    <a:pt x="95298" y="1244600"/>
                  </a:lnTo>
                  <a:lnTo>
                    <a:pt x="79586" y="1270000"/>
                  </a:lnTo>
                  <a:lnTo>
                    <a:pt x="69485" y="1308100"/>
                  </a:lnTo>
                  <a:lnTo>
                    <a:pt x="63083" y="1346200"/>
                  </a:lnTo>
                  <a:lnTo>
                    <a:pt x="60869" y="1371600"/>
                  </a:lnTo>
                  <a:lnTo>
                    <a:pt x="63352" y="1409780"/>
                  </a:lnTo>
                  <a:lnTo>
                    <a:pt x="66112" y="1422400"/>
                  </a:lnTo>
                  <a:lnTo>
                    <a:pt x="69278" y="1435100"/>
                  </a:lnTo>
                  <a:lnTo>
                    <a:pt x="72852" y="1447800"/>
                  </a:lnTo>
                  <a:lnTo>
                    <a:pt x="78449" y="1460500"/>
                  </a:lnTo>
                  <a:lnTo>
                    <a:pt x="82692" y="1473200"/>
                  </a:lnTo>
                  <a:lnTo>
                    <a:pt x="88922" y="1485900"/>
                  </a:lnTo>
                  <a:lnTo>
                    <a:pt x="96050" y="1498600"/>
                  </a:lnTo>
                  <a:lnTo>
                    <a:pt x="102986" y="1511300"/>
                  </a:lnTo>
                  <a:lnTo>
                    <a:pt x="149019" y="1562100"/>
                  </a:lnTo>
                  <a:lnTo>
                    <a:pt x="154331" y="1562100"/>
                  </a:lnTo>
                  <a:lnTo>
                    <a:pt x="158976" y="1574800"/>
                  </a:lnTo>
                  <a:lnTo>
                    <a:pt x="170250" y="1574800"/>
                  </a:lnTo>
                  <a:lnTo>
                    <a:pt x="176763" y="1587500"/>
                  </a:lnTo>
                  <a:lnTo>
                    <a:pt x="181498" y="1600200"/>
                  </a:lnTo>
                  <a:lnTo>
                    <a:pt x="183326" y="1612900"/>
                  </a:lnTo>
                  <a:lnTo>
                    <a:pt x="185110" y="1651000"/>
                  </a:lnTo>
                  <a:lnTo>
                    <a:pt x="191757" y="1689100"/>
                  </a:lnTo>
                  <a:lnTo>
                    <a:pt x="203050" y="1714500"/>
                  </a:lnTo>
                  <a:lnTo>
                    <a:pt x="218770" y="1752600"/>
                  </a:lnTo>
                  <a:lnTo>
                    <a:pt x="251667" y="1790700"/>
                  </a:lnTo>
                  <a:lnTo>
                    <a:pt x="267614" y="1803400"/>
                  </a:lnTo>
                  <a:lnTo>
                    <a:pt x="287539" y="1828800"/>
                  </a:lnTo>
                  <a:lnTo>
                    <a:pt x="309034" y="1841500"/>
                  </a:lnTo>
                  <a:lnTo>
                    <a:pt x="329690" y="1854200"/>
                  </a:lnTo>
                  <a:lnTo>
                    <a:pt x="364966" y="1866900"/>
                  </a:lnTo>
                  <a:lnTo>
                    <a:pt x="404090" y="1866900"/>
                  </a:lnTo>
                  <a:lnTo>
                    <a:pt x="442785" y="1879600"/>
                  </a:lnTo>
                  <a:lnTo>
                    <a:pt x="531542" y="1879600"/>
                  </a:lnTo>
                  <a:lnTo>
                    <a:pt x="545344" y="1892300"/>
                  </a:lnTo>
                  <a:lnTo>
                    <a:pt x="495421" y="1892300"/>
                  </a:lnTo>
                  <a:lnTo>
                    <a:pt x="486536" y="1905000"/>
                  </a:lnTo>
                  <a:close/>
                </a:path>
                <a:path w="2618105" h="1993900">
                  <a:moveTo>
                    <a:pt x="870375" y="1346200"/>
                  </a:moveTo>
                  <a:lnTo>
                    <a:pt x="794942" y="1346200"/>
                  </a:lnTo>
                  <a:lnTo>
                    <a:pt x="764154" y="1320800"/>
                  </a:lnTo>
                  <a:lnTo>
                    <a:pt x="743391" y="1295400"/>
                  </a:lnTo>
                  <a:lnTo>
                    <a:pt x="735776" y="1257300"/>
                  </a:lnTo>
                  <a:lnTo>
                    <a:pt x="743391" y="1219200"/>
                  </a:lnTo>
                  <a:lnTo>
                    <a:pt x="764154" y="1181100"/>
                  </a:lnTo>
                  <a:lnTo>
                    <a:pt x="794942" y="1168400"/>
                  </a:lnTo>
                  <a:lnTo>
                    <a:pt x="816174" y="1161245"/>
                  </a:lnTo>
                  <a:lnTo>
                    <a:pt x="817459" y="1181100"/>
                  </a:lnTo>
                  <a:lnTo>
                    <a:pt x="803936" y="1181100"/>
                  </a:lnTo>
                  <a:lnTo>
                    <a:pt x="780425" y="1206500"/>
                  </a:lnTo>
                  <a:lnTo>
                    <a:pt x="764533" y="1219200"/>
                  </a:lnTo>
                  <a:lnTo>
                    <a:pt x="758695" y="1257300"/>
                  </a:lnTo>
                  <a:lnTo>
                    <a:pt x="764533" y="1282700"/>
                  </a:lnTo>
                  <a:lnTo>
                    <a:pt x="780425" y="1308100"/>
                  </a:lnTo>
                  <a:lnTo>
                    <a:pt x="803936" y="1320800"/>
                  </a:lnTo>
                  <a:lnTo>
                    <a:pt x="901271" y="1320800"/>
                  </a:lnTo>
                  <a:lnTo>
                    <a:pt x="870375" y="1346200"/>
                  </a:lnTo>
                  <a:close/>
                </a:path>
                <a:path w="2618105" h="1993900">
                  <a:moveTo>
                    <a:pt x="522284" y="1231900"/>
                  </a:moveTo>
                  <a:lnTo>
                    <a:pt x="506375" y="1231900"/>
                  </a:lnTo>
                  <a:lnTo>
                    <a:pt x="482966" y="1219200"/>
                  </a:lnTo>
                  <a:lnTo>
                    <a:pt x="467178" y="1193800"/>
                  </a:lnTo>
                  <a:lnTo>
                    <a:pt x="463621" y="1170399"/>
                  </a:lnTo>
                  <a:lnTo>
                    <a:pt x="524023" y="1168400"/>
                  </a:lnTo>
                  <a:lnTo>
                    <a:pt x="522284" y="1231900"/>
                  </a:lnTo>
                  <a:close/>
                </a:path>
                <a:path w="2618105" h="1993900">
                  <a:moveTo>
                    <a:pt x="543772" y="1231900"/>
                  </a:moveTo>
                  <a:lnTo>
                    <a:pt x="522284" y="1231900"/>
                  </a:lnTo>
                  <a:lnTo>
                    <a:pt x="524023" y="1168400"/>
                  </a:lnTo>
                  <a:lnTo>
                    <a:pt x="545531" y="1168400"/>
                  </a:lnTo>
                  <a:lnTo>
                    <a:pt x="543772" y="1231900"/>
                  </a:lnTo>
                  <a:close/>
                </a:path>
                <a:path w="2618105" h="1993900">
                  <a:moveTo>
                    <a:pt x="521588" y="1257300"/>
                  </a:moveTo>
                  <a:lnTo>
                    <a:pt x="497462" y="1257300"/>
                  </a:lnTo>
                  <a:lnTo>
                    <a:pt x="466657" y="1231900"/>
                  </a:lnTo>
                  <a:lnTo>
                    <a:pt x="445821" y="1193800"/>
                  </a:lnTo>
                  <a:lnTo>
                    <a:pt x="441266" y="1171139"/>
                  </a:lnTo>
                  <a:lnTo>
                    <a:pt x="463621" y="1170399"/>
                  </a:lnTo>
                  <a:lnTo>
                    <a:pt x="467178" y="1193800"/>
                  </a:lnTo>
                  <a:lnTo>
                    <a:pt x="482966" y="1219200"/>
                  </a:lnTo>
                  <a:lnTo>
                    <a:pt x="506375" y="1231900"/>
                  </a:lnTo>
                  <a:lnTo>
                    <a:pt x="522284" y="1231900"/>
                  </a:lnTo>
                  <a:lnTo>
                    <a:pt x="521588" y="1257300"/>
                  </a:lnTo>
                  <a:close/>
                </a:path>
                <a:path w="2618105" h="1993900">
                  <a:moveTo>
                    <a:pt x="926117" y="1275625"/>
                  </a:moveTo>
                  <a:lnTo>
                    <a:pt x="904387" y="1266833"/>
                  </a:lnTo>
                  <a:lnTo>
                    <a:pt x="906578" y="1257300"/>
                  </a:lnTo>
                  <a:lnTo>
                    <a:pt x="900740" y="1219200"/>
                  </a:lnTo>
                  <a:lnTo>
                    <a:pt x="884847" y="1206500"/>
                  </a:lnTo>
                  <a:lnTo>
                    <a:pt x="880227" y="1201509"/>
                  </a:lnTo>
                  <a:lnTo>
                    <a:pt x="896276" y="1179046"/>
                  </a:lnTo>
                  <a:lnTo>
                    <a:pt x="901271" y="1181100"/>
                  </a:lnTo>
                  <a:lnTo>
                    <a:pt x="922140" y="1219200"/>
                  </a:lnTo>
                  <a:lnTo>
                    <a:pt x="929803" y="1257300"/>
                  </a:lnTo>
                  <a:lnTo>
                    <a:pt x="926117" y="1275625"/>
                  </a:lnTo>
                  <a:close/>
                </a:path>
                <a:path w="2618105" h="1993900">
                  <a:moveTo>
                    <a:pt x="861333" y="1320800"/>
                  </a:moveTo>
                  <a:lnTo>
                    <a:pt x="803936" y="1320800"/>
                  </a:lnTo>
                  <a:lnTo>
                    <a:pt x="780425" y="1308100"/>
                  </a:lnTo>
                  <a:lnTo>
                    <a:pt x="764533" y="1282700"/>
                  </a:lnTo>
                  <a:lnTo>
                    <a:pt x="758695" y="1257300"/>
                  </a:lnTo>
                  <a:lnTo>
                    <a:pt x="764533" y="1219200"/>
                  </a:lnTo>
                  <a:lnTo>
                    <a:pt x="780425" y="1206500"/>
                  </a:lnTo>
                  <a:lnTo>
                    <a:pt x="803936" y="1181100"/>
                  </a:lnTo>
                  <a:lnTo>
                    <a:pt x="817459" y="1181100"/>
                  </a:lnTo>
                  <a:lnTo>
                    <a:pt x="822390" y="1257300"/>
                  </a:lnTo>
                  <a:lnTo>
                    <a:pt x="898557" y="1286188"/>
                  </a:lnTo>
                  <a:lnTo>
                    <a:pt x="884847" y="1308100"/>
                  </a:lnTo>
                  <a:lnTo>
                    <a:pt x="861333" y="1320800"/>
                  </a:lnTo>
                  <a:close/>
                </a:path>
                <a:path w="2618105" h="1993900">
                  <a:moveTo>
                    <a:pt x="898557" y="1286188"/>
                  </a:moveTo>
                  <a:lnTo>
                    <a:pt x="822390" y="1257300"/>
                  </a:lnTo>
                  <a:lnTo>
                    <a:pt x="817459" y="1181100"/>
                  </a:lnTo>
                  <a:lnTo>
                    <a:pt x="839034" y="1181100"/>
                  </a:lnTo>
                  <a:lnTo>
                    <a:pt x="841473" y="1219200"/>
                  </a:lnTo>
                  <a:lnTo>
                    <a:pt x="867588" y="1219200"/>
                  </a:lnTo>
                  <a:lnTo>
                    <a:pt x="849440" y="1244600"/>
                  </a:lnTo>
                  <a:lnTo>
                    <a:pt x="904387" y="1266833"/>
                  </a:lnTo>
                  <a:lnTo>
                    <a:pt x="900740" y="1282700"/>
                  </a:lnTo>
                  <a:lnTo>
                    <a:pt x="898557" y="1286188"/>
                  </a:lnTo>
                  <a:close/>
                </a:path>
                <a:path w="2618105" h="1993900">
                  <a:moveTo>
                    <a:pt x="866024" y="1186167"/>
                  </a:moveTo>
                  <a:lnTo>
                    <a:pt x="861333" y="1181100"/>
                  </a:lnTo>
                  <a:lnTo>
                    <a:pt x="869791" y="1181100"/>
                  </a:lnTo>
                  <a:lnTo>
                    <a:pt x="866024" y="1186167"/>
                  </a:lnTo>
                  <a:close/>
                </a:path>
                <a:path w="2618105" h="1993900">
                  <a:moveTo>
                    <a:pt x="867588" y="1219200"/>
                  </a:moveTo>
                  <a:lnTo>
                    <a:pt x="841473" y="1219200"/>
                  </a:lnTo>
                  <a:lnTo>
                    <a:pt x="866024" y="1186167"/>
                  </a:lnTo>
                  <a:lnTo>
                    <a:pt x="880227" y="1201509"/>
                  </a:lnTo>
                  <a:lnTo>
                    <a:pt x="867588" y="1219200"/>
                  </a:lnTo>
                  <a:close/>
                </a:path>
                <a:path w="2618105" h="1993900">
                  <a:moveTo>
                    <a:pt x="904387" y="1266833"/>
                  </a:moveTo>
                  <a:lnTo>
                    <a:pt x="849440" y="1244600"/>
                  </a:lnTo>
                  <a:lnTo>
                    <a:pt x="880227" y="1201509"/>
                  </a:lnTo>
                  <a:lnTo>
                    <a:pt x="884847" y="1206500"/>
                  </a:lnTo>
                  <a:lnTo>
                    <a:pt x="900740" y="1219200"/>
                  </a:lnTo>
                  <a:lnTo>
                    <a:pt x="906578" y="1257300"/>
                  </a:lnTo>
                  <a:lnTo>
                    <a:pt x="904387" y="1266833"/>
                  </a:lnTo>
                  <a:close/>
                </a:path>
                <a:path w="2618105" h="1993900">
                  <a:moveTo>
                    <a:pt x="2019625" y="1268257"/>
                  </a:moveTo>
                  <a:lnTo>
                    <a:pt x="2013655" y="1257300"/>
                  </a:lnTo>
                  <a:lnTo>
                    <a:pt x="2003586" y="1253146"/>
                  </a:lnTo>
                  <a:lnTo>
                    <a:pt x="2039926" y="1213303"/>
                  </a:lnTo>
                  <a:lnTo>
                    <a:pt x="2044747" y="1219200"/>
                  </a:lnTo>
                  <a:lnTo>
                    <a:pt x="2057717" y="1229899"/>
                  </a:lnTo>
                  <a:lnTo>
                    <a:pt x="2019625" y="1268257"/>
                  </a:lnTo>
                  <a:close/>
                </a:path>
                <a:path w="2618105" h="1993900">
                  <a:moveTo>
                    <a:pt x="2090814" y="1249747"/>
                  </a:moveTo>
                  <a:lnTo>
                    <a:pt x="2075538" y="1244600"/>
                  </a:lnTo>
                  <a:lnTo>
                    <a:pt x="2057717" y="1229899"/>
                  </a:lnTo>
                  <a:lnTo>
                    <a:pt x="2073992" y="1213511"/>
                  </a:lnTo>
                  <a:lnTo>
                    <a:pt x="2084523" y="1219200"/>
                  </a:lnTo>
                  <a:lnTo>
                    <a:pt x="2113229" y="1231900"/>
                  </a:lnTo>
                  <a:lnTo>
                    <a:pt x="2129182" y="1231900"/>
                  </a:lnTo>
                  <a:lnTo>
                    <a:pt x="2090814" y="1249747"/>
                  </a:lnTo>
                  <a:close/>
                </a:path>
                <a:path w="2618105" h="1993900">
                  <a:moveTo>
                    <a:pt x="1876016" y="1302171"/>
                  </a:moveTo>
                  <a:lnTo>
                    <a:pt x="1855460" y="1296357"/>
                  </a:lnTo>
                  <a:lnTo>
                    <a:pt x="1855653" y="1295400"/>
                  </a:lnTo>
                  <a:lnTo>
                    <a:pt x="1876524" y="1257300"/>
                  </a:lnTo>
                  <a:lnTo>
                    <a:pt x="1907421" y="1244600"/>
                  </a:lnTo>
                  <a:lnTo>
                    <a:pt x="1945160" y="1231900"/>
                  </a:lnTo>
                  <a:lnTo>
                    <a:pt x="1982865" y="1244600"/>
                  </a:lnTo>
                  <a:lnTo>
                    <a:pt x="2003586" y="1253146"/>
                  </a:lnTo>
                  <a:lnTo>
                    <a:pt x="1999798" y="1257300"/>
                  </a:lnTo>
                  <a:lnTo>
                    <a:pt x="1916467" y="1257300"/>
                  </a:lnTo>
                  <a:lnTo>
                    <a:pt x="1892952" y="1282700"/>
                  </a:lnTo>
                  <a:lnTo>
                    <a:pt x="1877054" y="1295400"/>
                  </a:lnTo>
                  <a:lnTo>
                    <a:pt x="1876016" y="1302171"/>
                  </a:lnTo>
                  <a:close/>
                </a:path>
                <a:path w="2618105" h="1993900">
                  <a:moveTo>
                    <a:pt x="2034822" y="1297444"/>
                  </a:moveTo>
                  <a:lnTo>
                    <a:pt x="2034413" y="1295400"/>
                  </a:lnTo>
                  <a:lnTo>
                    <a:pt x="2025973" y="1279908"/>
                  </a:lnTo>
                  <a:lnTo>
                    <a:pt x="2090814" y="1249747"/>
                  </a:lnTo>
                  <a:lnTo>
                    <a:pt x="2113229" y="1257300"/>
                  </a:lnTo>
                  <a:lnTo>
                    <a:pt x="2124248" y="1257300"/>
                  </a:lnTo>
                  <a:lnTo>
                    <a:pt x="2034822" y="1297444"/>
                  </a:lnTo>
                  <a:close/>
                </a:path>
                <a:path w="2618105" h="1993900">
                  <a:moveTo>
                    <a:pt x="531542" y="1879600"/>
                  </a:moveTo>
                  <a:lnTo>
                    <a:pt x="442785" y="1879600"/>
                  </a:lnTo>
                  <a:lnTo>
                    <a:pt x="476776" y="1866900"/>
                  </a:lnTo>
                  <a:lnTo>
                    <a:pt x="504897" y="1866900"/>
                  </a:lnTo>
                  <a:lnTo>
                    <a:pt x="521588" y="1257300"/>
                  </a:lnTo>
                  <a:lnTo>
                    <a:pt x="543069" y="1257300"/>
                  </a:lnTo>
                  <a:lnTo>
                    <a:pt x="526886" y="1841500"/>
                  </a:lnTo>
                  <a:lnTo>
                    <a:pt x="555781" y="1841500"/>
                  </a:lnTo>
                  <a:lnTo>
                    <a:pt x="531542" y="1879600"/>
                  </a:lnTo>
                  <a:close/>
                </a:path>
                <a:path w="2618105" h="1993900">
                  <a:moveTo>
                    <a:pt x="1941881" y="1320800"/>
                  </a:moveTo>
                  <a:lnTo>
                    <a:pt x="1876016" y="1302171"/>
                  </a:lnTo>
                  <a:lnTo>
                    <a:pt x="1877054" y="1295400"/>
                  </a:lnTo>
                  <a:lnTo>
                    <a:pt x="1892952" y="1282700"/>
                  </a:lnTo>
                  <a:lnTo>
                    <a:pt x="1916467" y="1257300"/>
                  </a:lnTo>
                  <a:lnTo>
                    <a:pt x="1973818" y="1257300"/>
                  </a:lnTo>
                  <a:lnTo>
                    <a:pt x="1986875" y="1271468"/>
                  </a:lnTo>
                  <a:lnTo>
                    <a:pt x="1941881" y="1320800"/>
                  </a:lnTo>
                  <a:close/>
                </a:path>
                <a:path w="2618105" h="1993900">
                  <a:moveTo>
                    <a:pt x="1986875" y="1271468"/>
                  </a:moveTo>
                  <a:lnTo>
                    <a:pt x="1973818" y="1257300"/>
                  </a:lnTo>
                  <a:lnTo>
                    <a:pt x="1999798" y="1257300"/>
                  </a:lnTo>
                  <a:lnTo>
                    <a:pt x="1986875" y="1271468"/>
                  </a:lnTo>
                  <a:close/>
                </a:path>
                <a:path w="2618105" h="1993900">
                  <a:moveTo>
                    <a:pt x="2005559" y="1289404"/>
                  </a:moveTo>
                  <a:lnTo>
                    <a:pt x="2001704" y="1286302"/>
                  </a:lnTo>
                  <a:lnTo>
                    <a:pt x="2019625" y="1268257"/>
                  </a:lnTo>
                  <a:lnTo>
                    <a:pt x="2025973" y="1279908"/>
                  </a:lnTo>
                  <a:lnTo>
                    <a:pt x="2005559" y="1289404"/>
                  </a:lnTo>
                  <a:close/>
                </a:path>
                <a:path w="2618105" h="1993900">
                  <a:moveTo>
                    <a:pt x="1982795" y="1320800"/>
                  </a:moveTo>
                  <a:lnTo>
                    <a:pt x="1941881" y="1320800"/>
                  </a:lnTo>
                  <a:lnTo>
                    <a:pt x="1986875" y="1271468"/>
                  </a:lnTo>
                  <a:lnTo>
                    <a:pt x="1997227" y="1282700"/>
                  </a:lnTo>
                  <a:lnTo>
                    <a:pt x="2001704" y="1286302"/>
                  </a:lnTo>
                  <a:lnTo>
                    <a:pt x="1992669" y="1295400"/>
                  </a:lnTo>
                  <a:lnTo>
                    <a:pt x="2013012" y="1295400"/>
                  </a:lnTo>
                  <a:lnTo>
                    <a:pt x="2014695" y="1306479"/>
                  </a:lnTo>
                  <a:lnTo>
                    <a:pt x="1982795" y="1320800"/>
                  </a:lnTo>
                  <a:close/>
                </a:path>
                <a:path w="2618105" h="1993900">
                  <a:moveTo>
                    <a:pt x="1077932" y="1354223"/>
                  </a:moveTo>
                  <a:lnTo>
                    <a:pt x="922190" y="1295152"/>
                  </a:lnTo>
                  <a:lnTo>
                    <a:pt x="926117" y="1275625"/>
                  </a:lnTo>
                  <a:lnTo>
                    <a:pt x="1083353" y="1339248"/>
                  </a:lnTo>
                  <a:lnTo>
                    <a:pt x="1079545" y="1346200"/>
                  </a:lnTo>
                  <a:lnTo>
                    <a:pt x="1077932" y="1354223"/>
                  </a:lnTo>
                  <a:close/>
                </a:path>
                <a:path w="2618105" h="1993900">
                  <a:moveTo>
                    <a:pt x="1107205" y="1348900"/>
                  </a:moveTo>
                  <a:lnTo>
                    <a:pt x="1083353" y="1339248"/>
                  </a:lnTo>
                  <a:lnTo>
                    <a:pt x="1100415" y="1308100"/>
                  </a:lnTo>
                  <a:lnTo>
                    <a:pt x="1131311" y="1295400"/>
                  </a:lnTo>
                  <a:lnTo>
                    <a:pt x="1169054" y="1282700"/>
                  </a:lnTo>
                  <a:lnTo>
                    <a:pt x="1196934" y="1292093"/>
                  </a:lnTo>
                  <a:lnTo>
                    <a:pt x="1190164" y="1308100"/>
                  </a:lnTo>
                  <a:lnTo>
                    <a:pt x="1140357" y="1308100"/>
                  </a:lnTo>
                  <a:lnTo>
                    <a:pt x="1116843" y="1333500"/>
                  </a:lnTo>
                  <a:lnTo>
                    <a:pt x="1107205" y="1348900"/>
                  </a:lnTo>
                  <a:close/>
                </a:path>
                <a:path w="2618105" h="1993900">
                  <a:moveTo>
                    <a:pt x="901271" y="1320800"/>
                  </a:moveTo>
                  <a:lnTo>
                    <a:pt x="861333" y="1320800"/>
                  </a:lnTo>
                  <a:lnTo>
                    <a:pt x="884847" y="1308100"/>
                  </a:lnTo>
                  <a:lnTo>
                    <a:pt x="898557" y="1286188"/>
                  </a:lnTo>
                  <a:lnTo>
                    <a:pt x="922190" y="1295152"/>
                  </a:lnTo>
                  <a:lnTo>
                    <a:pt x="922140" y="1295400"/>
                  </a:lnTo>
                  <a:lnTo>
                    <a:pt x="901271" y="1320800"/>
                  </a:lnTo>
                  <a:close/>
                </a:path>
                <a:path w="2618105" h="1993900">
                  <a:moveTo>
                    <a:pt x="1992669" y="1295400"/>
                  </a:moveTo>
                  <a:lnTo>
                    <a:pt x="2001704" y="1286302"/>
                  </a:lnTo>
                  <a:lnTo>
                    <a:pt x="2005559" y="1289404"/>
                  </a:lnTo>
                  <a:lnTo>
                    <a:pt x="1992669" y="1295400"/>
                  </a:lnTo>
                  <a:close/>
                </a:path>
                <a:path w="2618105" h="1993900">
                  <a:moveTo>
                    <a:pt x="2013012" y="1295400"/>
                  </a:moveTo>
                  <a:lnTo>
                    <a:pt x="1992669" y="1295400"/>
                  </a:lnTo>
                  <a:lnTo>
                    <a:pt x="2005559" y="1289404"/>
                  </a:lnTo>
                  <a:lnTo>
                    <a:pt x="2013012" y="1295400"/>
                  </a:lnTo>
                  <a:close/>
                </a:path>
                <a:path w="2618105" h="1993900">
                  <a:moveTo>
                    <a:pt x="1998260" y="1409700"/>
                  </a:moveTo>
                  <a:lnTo>
                    <a:pt x="1945160" y="1409700"/>
                  </a:lnTo>
                  <a:lnTo>
                    <a:pt x="1973818" y="1397000"/>
                  </a:lnTo>
                  <a:lnTo>
                    <a:pt x="1997227" y="1384300"/>
                  </a:lnTo>
                  <a:lnTo>
                    <a:pt x="2013012" y="1358900"/>
                  </a:lnTo>
                  <a:lnTo>
                    <a:pt x="2018801" y="1333500"/>
                  </a:lnTo>
                  <a:lnTo>
                    <a:pt x="2014695" y="1306479"/>
                  </a:lnTo>
                  <a:lnTo>
                    <a:pt x="2034822" y="1297444"/>
                  </a:lnTo>
                  <a:lnTo>
                    <a:pt x="2042025" y="1333500"/>
                  </a:lnTo>
                  <a:lnTo>
                    <a:pt x="2034413" y="1371600"/>
                  </a:lnTo>
                  <a:lnTo>
                    <a:pt x="2013655" y="1397000"/>
                  </a:lnTo>
                  <a:lnTo>
                    <a:pt x="1998260" y="1409700"/>
                  </a:lnTo>
                  <a:close/>
                </a:path>
                <a:path w="2618105" h="1993900">
                  <a:moveTo>
                    <a:pt x="1264976" y="1389021"/>
                  </a:moveTo>
                  <a:lnTo>
                    <a:pt x="1242677" y="1384221"/>
                  </a:lnTo>
                  <a:lnTo>
                    <a:pt x="1236905" y="1358900"/>
                  </a:lnTo>
                  <a:lnTo>
                    <a:pt x="1221117" y="1333500"/>
                  </a:lnTo>
                  <a:lnTo>
                    <a:pt x="1207269" y="1318473"/>
                  </a:lnTo>
                  <a:lnTo>
                    <a:pt x="1215737" y="1299106"/>
                  </a:lnTo>
                  <a:lnTo>
                    <a:pt x="1237541" y="1308100"/>
                  </a:lnTo>
                  <a:lnTo>
                    <a:pt x="1258305" y="1346200"/>
                  </a:lnTo>
                  <a:lnTo>
                    <a:pt x="1265920" y="1384300"/>
                  </a:lnTo>
                  <a:lnTo>
                    <a:pt x="1264976" y="1389021"/>
                  </a:lnTo>
                  <a:close/>
                </a:path>
                <a:path w="2618105" h="1993900">
                  <a:moveTo>
                    <a:pt x="1938900" y="1406929"/>
                  </a:moveTo>
                  <a:lnTo>
                    <a:pt x="1918966" y="1398105"/>
                  </a:lnTo>
                  <a:lnTo>
                    <a:pt x="1932602" y="1333500"/>
                  </a:lnTo>
                  <a:lnTo>
                    <a:pt x="1873669" y="1317481"/>
                  </a:lnTo>
                  <a:lnTo>
                    <a:pt x="1876016" y="1302171"/>
                  </a:lnTo>
                  <a:lnTo>
                    <a:pt x="1941881" y="1320800"/>
                  </a:lnTo>
                  <a:lnTo>
                    <a:pt x="1982795" y="1320800"/>
                  </a:lnTo>
                  <a:lnTo>
                    <a:pt x="1954504" y="1333500"/>
                  </a:lnTo>
                  <a:lnTo>
                    <a:pt x="1938900" y="1406929"/>
                  </a:lnTo>
                  <a:close/>
                </a:path>
                <a:path w="2618105" h="1993900">
                  <a:moveTo>
                    <a:pt x="1945160" y="1409700"/>
                  </a:moveTo>
                  <a:lnTo>
                    <a:pt x="1938900" y="1406929"/>
                  </a:lnTo>
                  <a:lnTo>
                    <a:pt x="1954504" y="1333500"/>
                  </a:lnTo>
                  <a:lnTo>
                    <a:pt x="2014695" y="1306479"/>
                  </a:lnTo>
                  <a:lnTo>
                    <a:pt x="2018801" y="1333500"/>
                  </a:lnTo>
                  <a:lnTo>
                    <a:pt x="2013012" y="1358900"/>
                  </a:lnTo>
                  <a:lnTo>
                    <a:pt x="1997227" y="1384300"/>
                  </a:lnTo>
                  <a:lnTo>
                    <a:pt x="1973818" y="1397000"/>
                  </a:lnTo>
                  <a:lnTo>
                    <a:pt x="1945160" y="1409700"/>
                  </a:lnTo>
                  <a:close/>
                </a:path>
                <a:path w="2618105" h="1993900">
                  <a:moveTo>
                    <a:pt x="1163305" y="1371600"/>
                  </a:moveTo>
                  <a:lnTo>
                    <a:pt x="1107205" y="1348900"/>
                  </a:lnTo>
                  <a:lnTo>
                    <a:pt x="1116843" y="1333500"/>
                  </a:lnTo>
                  <a:lnTo>
                    <a:pt x="1140357" y="1308100"/>
                  </a:lnTo>
                  <a:lnTo>
                    <a:pt x="1190164" y="1308100"/>
                  </a:lnTo>
                  <a:lnTo>
                    <a:pt x="1163305" y="1371600"/>
                  </a:lnTo>
                  <a:close/>
                </a:path>
                <a:path w="2618105" h="1993900">
                  <a:moveTo>
                    <a:pt x="1184038" y="1371600"/>
                  </a:moveTo>
                  <a:lnTo>
                    <a:pt x="1163305" y="1371600"/>
                  </a:lnTo>
                  <a:lnTo>
                    <a:pt x="1190164" y="1308100"/>
                  </a:lnTo>
                  <a:lnTo>
                    <a:pt x="1197708" y="1308100"/>
                  </a:lnTo>
                  <a:lnTo>
                    <a:pt x="1207269" y="1318473"/>
                  </a:lnTo>
                  <a:lnTo>
                    <a:pt x="1184038" y="1371600"/>
                  </a:lnTo>
                  <a:close/>
                </a:path>
                <a:path w="2618105" h="1993900">
                  <a:moveTo>
                    <a:pt x="1913838" y="1422400"/>
                  </a:moveTo>
                  <a:lnTo>
                    <a:pt x="1907421" y="1422400"/>
                  </a:lnTo>
                  <a:lnTo>
                    <a:pt x="1876524" y="1397000"/>
                  </a:lnTo>
                  <a:lnTo>
                    <a:pt x="1855653" y="1371600"/>
                  </a:lnTo>
                  <a:lnTo>
                    <a:pt x="1847988" y="1333500"/>
                  </a:lnTo>
                  <a:lnTo>
                    <a:pt x="1852375" y="1311694"/>
                  </a:lnTo>
                  <a:lnTo>
                    <a:pt x="1873669" y="1317481"/>
                  </a:lnTo>
                  <a:lnTo>
                    <a:pt x="1871213" y="1333500"/>
                  </a:lnTo>
                  <a:lnTo>
                    <a:pt x="1877054" y="1358900"/>
                  </a:lnTo>
                  <a:lnTo>
                    <a:pt x="1892952" y="1384300"/>
                  </a:lnTo>
                  <a:lnTo>
                    <a:pt x="1916467" y="1397000"/>
                  </a:lnTo>
                  <a:lnTo>
                    <a:pt x="1918966" y="1398105"/>
                  </a:lnTo>
                  <a:lnTo>
                    <a:pt x="1913838" y="1422400"/>
                  </a:lnTo>
                  <a:close/>
                </a:path>
                <a:path w="2618105" h="1993900">
                  <a:moveTo>
                    <a:pt x="1918966" y="1398105"/>
                  </a:moveTo>
                  <a:lnTo>
                    <a:pt x="1916467" y="1397000"/>
                  </a:lnTo>
                  <a:lnTo>
                    <a:pt x="1892952" y="1384300"/>
                  </a:lnTo>
                  <a:lnTo>
                    <a:pt x="1877054" y="1358900"/>
                  </a:lnTo>
                  <a:lnTo>
                    <a:pt x="1871213" y="1333500"/>
                  </a:lnTo>
                  <a:lnTo>
                    <a:pt x="1873669" y="1317481"/>
                  </a:lnTo>
                  <a:lnTo>
                    <a:pt x="1932602" y="1333500"/>
                  </a:lnTo>
                  <a:lnTo>
                    <a:pt x="1918966" y="1398105"/>
                  </a:lnTo>
                  <a:close/>
                </a:path>
                <a:path w="2618105" h="1993900">
                  <a:moveTo>
                    <a:pt x="1242677" y="1384221"/>
                  </a:moveTo>
                  <a:lnTo>
                    <a:pt x="1184038" y="1371600"/>
                  </a:lnTo>
                  <a:lnTo>
                    <a:pt x="1207269" y="1318473"/>
                  </a:lnTo>
                  <a:lnTo>
                    <a:pt x="1221117" y="1333500"/>
                  </a:lnTo>
                  <a:lnTo>
                    <a:pt x="1236905" y="1358900"/>
                  </a:lnTo>
                  <a:lnTo>
                    <a:pt x="1242677" y="1384221"/>
                  </a:lnTo>
                  <a:close/>
                </a:path>
                <a:path w="2618105" h="1993900">
                  <a:moveTo>
                    <a:pt x="1168533" y="1460269"/>
                  </a:moveTo>
                  <a:lnTo>
                    <a:pt x="1147621" y="1451014"/>
                  </a:lnTo>
                  <a:lnTo>
                    <a:pt x="1157229" y="1384300"/>
                  </a:lnTo>
                  <a:lnTo>
                    <a:pt x="1100090" y="1362627"/>
                  </a:lnTo>
                  <a:lnTo>
                    <a:pt x="1100947" y="1358900"/>
                  </a:lnTo>
                  <a:lnTo>
                    <a:pt x="1107205" y="1348900"/>
                  </a:lnTo>
                  <a:lnTo>
                    <a:pt x="1163305" y="1371600"/>
                  </a:lnTo>
                  <a:lnTo>
                    <a:pt x="1184038" y="1371600"/>
                  </a:lnTo>
                  <a:lnTo>
                    <a:pt x="1242677" y="1384221"/>
                  </a:lnTo>
                  <a:lnTo>
                    <a:pt x="1239800" y="1397000"/>
                  </a:lnTo>
                  <a:lnTo>
                    <a:pt x="1177962" y="1397000"/>
                  </a:lnTo>
                  <a:lnTo>
                    <a:pt x="1168533" y="1460269"/>
                  </a:lnTo>
                  <a:close/>
                </a:path>
                <a:path w="2618105" h="1993900">
                  <a:moveTo>
                    <a:pt x="1143820" y="1477409"/>
                  </a:moveTo>
                  <a:lnTo>
                    <a:pt x="1131311" y="1473200"/>
                  </a:lnTo>
                  <a:lnTo>
                    <a:pt x="1100415" y="1447800"/>
                  </a:lnTo>
                  <a:lnTo>
                    <a:pt x="1079545" y="1422400"/>
                  </a:lnTo>
                  <a:lnTo>
                    <a:pt x="1071883" y="1384300"/>
                  </a:lnTo>
                  <a:lnTo>
                    <a:pt x="1077932" y="1354223"/>
                  </a:lnTo>
                  <a:lnTo>
                    <a:pt x="1100090" y="1362627"/>
                  </a:lnTo>
                  <a:lnTo>
                    <a:pt x="1095107" y="1384300"/>
                  </a:lnTo>
                  <a:lnTo>
                    <a:pt x="1100947" y="1409700"/>
                  </a:lnTo>
                  <a:lnTo>
                    <a:pt x="1116843" y="1435100"/>
                  </a:lnTo>
                  <a:lnTo>
                    <a:pt x="1140357" y="1447800"/>
                  </a:lnTo>
                  <a:lnTo>
                    <a:pt x="1147621" y="1451014"/>
                  </a:lnTo>
                  <a:lnTo>
                    <a:pt x="1143820" y="1477409"/>
                  </a:lnTo>
                  <a:close/>
                </a:path>
                <a:path w="2618105" h="1993900">
                  <a:moveTo>
                    <a:pt x="1147621" y="1451014"/>
                  </a:moveTo>
                  <a:lnTo>
                    <a:pt x="1140357" y="1447800"/>
                  </a:lnTo>
                  <a:lnTo>
                    <a:pt x="1116843" y="1435100"/>
                  </a:lnTo>
                  <a:lnTo>
                    <a:pt x="1100947" y="1409700"/>
                  </a:lnTo>
                  <a:lnTo>
                    <a:pt x="1095107" y="1384300"/>
                  </a:lnTo>
                  <a:lnTo>
                    <a:pt x="1100090" y="1362627"/>
                  </a:lnTo>
                  <a:lnTo>
                    <a:pt x="1157229" y="1384300"/>
                  </a:lnTo>
                  <a:lnTo>
                    <a:pt x="1147621" y="1451014"/>
                  </a:lnTo>
                  <a:close/>
                </a:path>
                <a:path w="2618105" h="1993900">
                  <a:moveTo>
                    <a:pt x="1938668" y="1549400"/>
                  </a:moveTo>
                  <a:lnTo>
                    <a:pt x="1880251" y="1549400"/>
                  </a:lnTo>
                  <a:lnTo>
                    <a:pt x="1259831" y="1414765"/>
                  </a:lnTo>
                  <a:lnTo>
                    <a:pt x="1264976" y="1389021"/>
                  </a:lnTo>
                  <a:lnTo>
                    <a:pt x="1892088" y="1524000"/>
                  </a:lnTo>
                  <a:lnTo>
                    <a:pt x="1914022" y="1524000"/>
                  </a:lnTo>
                  <a:lnTo>
                    <a:pt x="1919747" y="1536700"/>
                  </a:lnTo>
                  <a:lnTo>
                    <a:pt x="1931978" y="1536700"/>
                  </a:lnTo>
                  <a:lnTo>
                    <a:pt x="1938668" y="1549400"/>
                  </a:lnTo>
                  <a:close/>
                </a:path>
                <a:path w="2618105" h="1993900">
                  <a:moveTo>
                    <a:pt x="1169054" y="1460500"/>
                  </a:moveTo>
                  <a:lnTo>
                    <a:pt x="1168533" y="1460269"/>
                  </a:lnTo>
                  <a:lnTo>
                    <a:pt x="1177962" y="1397000"/>
                  </a:lnTo>
                  <a:lnTo>
                    <a:pt x="1236855" y="1409780"/>
                  </a:lnTo>
                  <a:lnTo>
                    <a:pt x="1221117" y="1435100"/>
                  </a:lnTo>
                  <a:lnTo>
                    <a:pt x="1197708" y="1447800"/>
                  </a:lnTo>
                  <a:lnTo>
                    <a:pt x="1169054" y="1460500"/>
                  </a:lnTo>
                  <a:close/>
                </a:path>
                <a:path w="2618105" h="1993900">
                  <a:moveTo>
                    <a:pt x="1236855" y="1409780"/>
                  </a:moveTo>
                  <a:lnTo>
                    <a:pt x="1177962" y="1397000"/>
                  </a:lnTo>
                  <a:lnTo>
                    <a:pt x="1239800" y="1397000"/>
                  </a:lnTo>
                  <a:lnTo>
                    <a:pt x="1236905" y="1409700"/>
                  </a:lnTo>
                  <a:close/>
                </a:path>
                <a:path w="2618105" h="1993900">
                  <a:moveTo>
                    <a:pt x="1982865" y="1422400"/>
                  </a:moveTo>
                  <a:lnTo>
                    <a:pt x="1935613" y="1422400"/>
                  </a:lnTo>
                  <a:lnTo>
                    <a:pt x="1938900" y="1406929"/>
                  </a:lnTo>
                  <a:lnTo>
                    <a:pt x="1945160" y="1409700"/>
                  </a:lnTo>
                  <a:lnTo>
                    <a:pt x="1998260" y="1409700"/>
                  </a:lnTo>
                  <a:lnTo>
                    <a:pt x="1982865" y="1422400"/>
                  </a:lnTo>
                  <a:close/>
                </a:path>
                <a:path w="2618105" h="1993900">
                  <a:moveTo>
                    <a:pt x="1222145" y="1460500"/>
                  </a:moveTo>
                  <a:lnTo>
                    <a:pt x="1169054" y="1460500"/>
                  </a:lnTo>
                  <a:lnTo>
                    <a:pt x="1197708" y="1447800"/>
                  </a:lnTo>
                  <a:lnTo>
                    <a:pt x="1221117" y="1435100"/>
                  </a:lnTo>
                  <a:lnTo>
                    <a:pt x="1236855" y="1409780"/>
                  </a:lnTo>
                  <a:lnTo>
                    <a:pt x="1259831" y="1414765"/>
                  </a:lnTo>
                  <a:lnTo>
                    <a:pt x="1258305" y="1422400"/>
                  </a:lnTo>
                  <a:lnTo>
                    <a:pt x="1237541" y="1447800"/>
                  </a:lnTo>
                  <a:lnTo>
                    <a:pt x="1222145" y="1460500"/>
                  </a:lnTo>
                  <a:close/>
                </a:path>
                <a:path w="2618105" h="1993900">
                  <a:moveTo>
                    <a:pt x="1914022" y="1524000"/>
                  </a:moveTo>
                  <a:lnTo>
                    <a:pt x="1892394" y="1524000"/>
                  </a:lnTo>
                  <a:lnTo>
                    <a:pt x="1913838" y="1422400"/>
                  </a:lnTo>
                  <a:lnTo>
                    <a:pt x="1935613" y="1422400"/>
                  </a:lnTo>
                  <a:lnTo>
                    <a:pt x="1914022" y="1524000"/>
                  </a:lnTo>
                  <a:close/>
                </a:path>
                <a:path w="2618105" h="1993900">
                  <a:moveTo>
                    <a:pt x="1169054" y="1485900"/>
                  </a:moveTo>
                  <a:lnTo>
                    <a:pt x="1164921" y="1484509"/>
                  </a:lnTo>
                  <a:lnTo>
                    <a:pt x="1168533" y="1460269"/>
                  </a:lnTo>
                  <a:lnTo>
                    <a:pt x="1169054" y="1460500"/>
                  </a:lnTo>
                  <a:lnTo>
                    <a:pt x="1222145" y="1460500"/>
                  </a:lnTo>
                  <a:lnTo>
                    <a:pt x="1206750" y="1473200"/>
                  </a:lnTo>
                  <a:lnTo>
                    <a:pt x="1169054" y="1485900"/>
                  </a:lnTo>
                  <a:close/>
                </a:path>
                <a:path w="2618105" h="1993900">
                  <a:moveTo>
                    <a:pt x="555781" y="1841500"/>
                  </a:moveTo>
                  <a:lnTo>
                    <a:pt x="526886" y="1841500"/>
                  </a:lnTo>
                  <a:lnTo>
                    <a:pt x="632561" y="1689100"/>
                  </a:lnTo>
                  <a:lnTo>
                    <a:pt x="1117086" y="1638300"/>
                  </a:lnTo>
                  <a:lnTo>
                    <a:pt x="1120649" y="1638300"/>
                  </a:lnTo>
                  <a:lnTo>
                    <a:pt x="1143820" y="1477409"/>
                  </a:lnTo>
                  <a:lnTo>
                    <a:pt x="1164921" y="1484509"/>
                  </a:lnTo>
                  <a:lnTo>
                    <a:pt x="1142004" y="1638300"/>
                  </a:lnTo>
                  <a:lnTo>
                    <a:pt x="1148842" y="1651000"/>
                  </a:lnTo>
                  <a:lnTo>
                    <a:pt x="1155753" y="1651000"/>
                  </a:lnTo>
                  <a:lnTo>
                    <a:pt x="1162943" y="1663700"/>
                  </a:lnTo>
                  <a:lnTo>
                    <a:pt x="1100452" y="1663700"/>
                  </a:lnTo>
                  <a:lnTo>
                    <a:pt x="644659" y="1701800"/>
                  </a:lnTo>
                  <a:lnTo>
                    <a:pt x="555781" y="1841500"/>
                  </a:lnTo>
                  <a:close/>
                </a:path>
                <a:path w="2618105" h="1993900">
                  <a:moveTo>
                    <a:pt x="1948936" y="1562100"/>
                  </a:moveTo>
                  <a:lnTo>
                    <a:pt x="1875713" y="1562100"/>
                  </a:lnTo>
                  <a:lnTo>
                    <a:pt x="1878129" y="1549400"/>
                  </a:lnTo>
                  <a:lnTo>
                    <a:pt x="1943848" y="1549400"/>
                  </a:lnTo>
                  <a:lnTo>
                    <a:pt x="1948936" y="1562100"/>
                  </a:lnTo>
                  <a:close/>
                </a:path>
                <a:path w="2618105" h="1993900">
                  <a:moveTo>
                    <a:pt x="1633231" y="1828800"/>
                  </a:moveTo>
                  <a:lnTo>
                    <a:pt x="1527351" y="1828800"/>
                  </a:lnTo>
                  <a:lnTo>
                    <a:pt x="1671077" y="1790700"/>
                  </a:lnTo>
                  <a:lnTo>
                    <a:pt x="1696164" y="1778000"/>
                  </a:lnTo>
                  <a:lnTo>
                    <a:pt x="1721336" y="1752600"/>
                  </a:lnTo>
                  <a:lnTo>
                    <a:pt x="1745994" y="1739900"/>
                  </a:lnTo>
                  <a:lnTo>
                    <a:pt x="1769538" y="1714500"/>
                  </a:lnTo>
                  <a:lnTo>
                    <a:pt x="1808126" y="1676400"/>
                  </a:lnTo>
                  <a:lnTo>
                    <a:pt x="1831935" y="1638300"/>
                  </a:lnTo>
                  <a:lnTo>
                    <a:pt x="1842786" y="1625600"/>
                  </a:lnTo>
                  <a:lnTo>
                    <a:pt x="1852481" y="1612900"/>
                  </a:lnTo>
                  <a:lnTo>
                    <a:pt x="1861278" y="1587500"/>
                  </a:lnTo>
                  <a:lnTo>
                    <a:pt x="1866568" y="1587500"/>
                  </a:lnTo>
                  <a:lnTo>
                    <a:pt x="1867377" y="1574800"/>
                  </a:lnTo>
                  <a:lnTo>
                    <a:pt x="1868633" y="1574800"/>
                  </a:lnTo>
                  <a:lnTo>
                    <a:pt x="1872957" y="1562100"/>
                  </a:lnTo>
                  <a:lnTo>
                    <a:pt x="1907279" y="1562100"/>
                  </a:lnTo>
                  <a:lnTo>
                    <a:pt x="1903979" y="1574800"/>
                  </a:lnTo>
                  <a:lnTo>
                    <a:pt x="1896230" y="1587500"/>
                  </a:lnTo>
                  <a:lnTo>
                    <a:pt x="1894350" y="1600200"/>
                  </a:lnTo>
                  <a:lnTo>
                    <a:pt x="1889148" y="1600200"/>
                  </a:lnTo>
                  <a:lnTo>
                    <a:pt x="1879526" y="1625600"/>
                  </a:lnTo>
                  <a:lnTo>
                    <a:pt x="1869058" y="1638300"/>
                  </a:lnTo>
                  <a:lnTo>
                    <a:pt x="1857458" y="1663700"/>
                  </a:lnTo>
                  <a:lnTo>
                    <a:pt x="1844436" y="1676400"/>
                  </a:lnTo>
                  <a:lnTo>
                    <a:pt x="1832001" y="1701800"/>
                  </a:lnTo>
                  <a:lnTo>
                    <a:pt x="1818963" y="1714500"/>
                  </a:lnTo>
                  <a:lnTo>
                    <a:pt x="1805085" y="1727200"/>
                  </a:lnTo>
                  <a:lnTo>
                    <a:pt x="1790129" y="1739900"/>
                  </a:lnTo>
                  <a:lnTo>
                    <a:pt x="1764824" y="1765300"/>
                  </a:lnTo>
                  <a:lnTo>
                    <a:pt x="1738238" y="1778000"/>
                  </a:lnTo>
                  <a:lnTo>
                    <a:pt x="1711031" y="1803400"/>
                  </a:lnTo>
                  <a:lnTo>
                    <a:pt x="1683864" y="1816100"/>
                  </a:lnTo>
                  <a:lnTo>
                    <a:pt x="1633231" y="1828800"/>
                  </a:lnTo>
                  <a:close/>
                </a:path>
                <a:path w="2618105" h="1993900">
                  <a:moveTo>
                    <a:pt x="2119295" y="1651000"/>
                  </a:moveTo>
                  <a:lnTo>
                    <a:pt x="2052572" y="1651000"/>
                  </a:lnTo>
                  <a:lnTo>
                    <a:pt x="2019130" y="1638300"/>
                  </a:lnTo>
                  <a:lnTo>
                    <a:pt x="1992949" y="1625600"/>
                  </a:lnTo>
                  <a:lnTo>
                    <a:pt x="1968467" y="1612900"/>
                  </a:lnTo>
                  <a:lnTo>
                    <a:pt x="1940121" y="1587500"/>
                  </a:lnTo>
                  <a:lnTo>
                    <a:pt x="1928923" y="1587500"/>
                  </a:lnTo>
                  <a:lnTo>
                    <a:pt x="1923125" y="1574800"/>
                  </a:lnTo>
                  <a:lnTo>
                    <a:pt x="1914350" y="1562100"/>
                  </a:lnTo>
                  <a:lnTo>
                    <a:pt x="1958089" y="1562100"/>
                  </a:lnTo>
                  <a:lnTo>
                    <a:pt x="1985974" y="1587500"/>
                  </a:lnTo>
                  <a:lnTo>
                    <a:pt x="2008970" y="1600200"/>
                  </a:lnTo>
                  <a:lnTo>
                    <a:pt x="2032900" y="1612900"/>
                  </a:lnTo>
                  <a:lnTo>
                    <a:pt x="2063589" y="1625600"/>
                  </a:lnTo>
                  <a:lnTo>
                    <a:pt x="2066671" y="1625600"/>
                  </a:lnTo>
                  <a:lnTo>
                    <a:pt x="2073250" y="1638300"/>
                  </a:lnTo>
                  <a:lnTo>
                    <a:pt x="2075403" y="1638300"/>
                  </a:lnTo>
                  <a:lnTo>
                    <a:pt x="2119295" y="1651000"/>
                  </a:lnTo>
                  <a:close/>
                </a:path>
                <a:path w="2618105" h="1993900">
                  <a:moveTo>
                    <a:pt x="2370099" y="1651000"/>
                  </a:moveTo>
                  <a:lnTo>
                    <a:pt x="2286420" y="1651000"/>
                  </a:lnTo>
                  <a:lnTo>
                    <a:pt x="2298652" y="1638300"/>
                  </a:lnTo>
                  <a:lnTo>
                    <a:pt x="2330458" y="1638300"/>
                  </a:lnTo>
                  <a:lnTo>
                    <a:pt x="2338404" y="1625600"/>
                  </a:lnTo>
                  <a:lnTo>
                    <a:pt x="2406400" y="1625600"/>
                  </a:lnTo>
                  <a:lnTo>
                    <a:pt x="2370099" y="1651000"/>
                  </a:lnTo>
                  <a:close/>
                </a:path>
                <a:path w="2618105" h="1993900">
                  <a:moveTo>
                    <a:pt x="2337082" y="1663700"/>
                  </a:moveTo>
                  <a:lnTo>
                    <a:pt x="2055141" y="1663700"/>
                  </a:lnTo>
                  <a:lnTo>
                    <a:pt x="2053665" y="1651000"/>
                  </a:lnTo>
                  <a:lnTo>
                    <a:pt x="2353257" y="1651000"/>
                  </a:lnTo>
                  <a:lnTo>
                    <a:pt x="2337082" y="1663700"/>
                  </a:lnTo>
                  <a:close/>
                </a:path>
                <a:path w="2618105" h="1993900">
                  <a:moveTo>
                    <a:pt x="963574" y="1790700"/>
                  </a:moveTo>
                  <a:lnTo>
                    <a:pt x="905207" y="1790700"/>
                  </a:lnTo>
                  <a:lnTo>
                    <a:pt x="907595" y="1778000"/>
                  </a:lnTo>
                  <a:lnTo>
                    <a:pt x="912399" y="1778000"/>
                  </a:lnTo>
                  <a:lnTo>
                    <a:pt x="917328" y="1765300"/>
                  </a:lnTo>
                  <a:lnTo>
                    <a:pt x="956579" y="1765300"/>
                  </a:lnTo>
                  <a:lnTo>
                    <a:pt x="981463" y="1752600"/>
                  </a:lnTo>
                  <a:lnTo>
                    <a:pt x="1005044" y="1739900"/>
                  </a:lnTo>
                  <a:lnTo>
                    <a:pt x="1026999" y="1727200"/>
                  </a:lnTo>
                  <a:lnTo>
                    <a:pt x="1047008" y="1714500"/>
                  </a:lnTo>
                  <a:lnTo>
                    <a:pt x="1057161" y="1714500"/>
                  </a:lnTo>
                  <a:lnTo>
                    <a:pt x="1059369" y="1701800"/>
                  </a:lnTo>
                  <a:lnTo>
                    <a:pt x="1071614" y="1701800"/>
                  </a:lnTo>
                  <a:lnTo>
                    <a:pt x="1082390" y="1689100"/>
                  </a:lnTo>
                  <a:lnTo>
                    <a:pt x="1091925" y="1676400"/>
                  </a:lnTo>
                  <a:lnTo>
                    <a:pt x="1100452" y="1663700"/>
                  </a:lnTo>
                  <a:lnTo>
                    <a:pt x="1162943" y="1663700"/>
                  </a:lnTo>
                  <a:lnTo>
                    <a:pt x="1170617" y="1676400"/>
                  </a:lnTo>
                  <a:lnTo>
                    <a:pt x="1130769" y="1676400"/>
                  </a:lnTo>
                  <a:lnTo>
                    <a:pt x="1120405" y="1689100"/>
                  </a:lnTo>
                  <a:lnTo>
                    <a:pt x="1108734" y="1701800"/>
                  </a:lnTo>
                  <a:lnTo>
                    <a:pt x="1095406" y="1714500"/>
                  </a:lnTo>
                  <a:lnTo>
                    <a:pt x="1080069" y="1727200"/>
                  </a:lnTo>
                  <a:lnTo>
                    <a:pt x="1076768" y="1739900"/>
                  </a:lnTo>
                  <a:lnTo>
                    <a:pt x="1065675" y="1739900"/>
                  </a:lnTo>
                  <a:lnTo>
                    <a:pt x="1042974" y="1752600"/>
                  </a:lnTo>
                  <a:lnTo>
                    <a:pt x="1018157" y="1765300"/>
                  </a:lnTo>
                  <a:lnTo>
                    <a:pt x="991574" y="1778000"/>
                  </a:lnTo>
                  <a:lnTo>
                    <a:pt x="963574" y="1790700"/>
                  </a:lnTo>
                  <a:close/>
                </a:path>
                <a:path w="2618105" h="1993900">
                  <a:moveTo>
                    <a:pt x="2237327" y="1689100"/>
                  </a:moveTo>
                  <a:lnTo>
                    <a:pt x="2153292" y="1689100"/>
                  </a:lnTo>
                  <a:lnTo>
                    <a:pt x="2111601" y="1676400"/>
                  </a:lnTo>
                  <a:lnTo>
                    <a:pt x="2066507" y="1663700"/>
                  </a:lnTo>
                  <a:lnTo>
                    <a:pt x="2319655" y="1663700"/>
                  </a:lnTo>
                  <a:lnTo>
                    <a:pt x="2306349" y="1676400"/>
                  </a:lnTo>
                  <a:lnTo>
                    <a:pt x="2277605" y="1676400"/>
                  </a:lnTo>
                  <a:lnTo>
                    <a:pt x="2237327" y="1689100"/>
                  </a:lnTo>
                  <a:close/>
                </a:path>
                <a:path w="2618105" h="1993900">
                  <a:moveTo>
                    <a:pt x="1529917" y="1854200"/>
                  </a:moveTo>
                  <a:lnTo>
                    <a:pt x="1429235" y="1854200"/>
                  </a:lnTo>
                  <a:lnTo>
                    <a:pt x="1388932" y="1841500"/>
                  </a:lnTo>
                  <a:lnTo>
                    <a:pt x="1352765" y="1841500"/>
                  </a:lnTo>
                  <a:lnTo>
                    <a:pt x="1320862" y="1828800"/>
                  </a:lnTo>
                  <a:lnTo>
                    <a:pt x="1293352" y="1816100"/>
                  </a:lnTo>
                  <a:lnTo>
                    <a:pt x="1241143" y="1778000"/>
                  </a:lnTo>
                  <a:lnTo>
                    <a:pt x="1216588" y="1765300"/>
                  </a:lnTo>
                  <a:lnTo>
                    <a:pt x="1192887" y="1739900"/>
                  </a:lnTo>
                  <a:lnTo>
                    <a:pt x="1171212" y="1727200"/>
                  </a:lnTo>
                  <a:lnTo>
                    <a:pt x="1152737" y="1701800"/>
                  </a:lnTo>
                  <a:lnTo>
                    <a:pt x="1150846" y="1701800"/>
                  </a:lnTo>
                  <a:lnTo>
                    <a:pt x="1145622" y="1689100"/>
                  </a:lnTo>
                  <a:lnTo>
                    <a:pt x="1137053" y="1676400"/>
                  </a:lnTo>
                  <a:lnTo>
                    <a:pt x="1176814" y="1676400"/>
                  </a:lnTo>
                  <a:lnTo>
                    <a:pt x="1193654" y="1701800"/>
                  </a:lnTo>
                  <a:lnTo>
                    <a:pt x="1213391" y="1714500"/>
                  </a:lnTo>
                  <a:lnTo>
                    <a:pt x="1234903" y="1739900"/>
                  </a:lnTo>
                  <a:lnTo>
                    <a:pt x="1257067" y="1752600"/>
                  </a:lnTo>
                  <a:lnTo>
                    <a:pt x="1308708" y="1790700"/>
                  </a:lnTo>
                  <a:lnTo>
                    <a:pt x="1333660" y="1790700"/>
                  </a:lnTo>
                  <a:lnTo>
                    <a:pt x="1362889" y="1803400"/>
                  </a:lnTo>
                  <a:lnTo>
                    <a:pt x="1396291" y="1816100"/>
                  </a:lnTo>
                  <a:lnTo>
                    <a:pt x="1433760" y="1828800"/>
                  </a:lnTo>
                  <a:lnTo>
                    <a:pt x="1633231" y="1828800"/>
                  </a:lnTo>
                  <a:lnTo>
                    <a:pt x="1529917" y="1854200"/>
                  </a:lnTo>
                  <a:close/>
                </a:path>
                <a:path w="2618105" h="1993900">
                  <a:moveTo>
                    <a:pt x="931648" y="1803400"/>
                  </a:moveTo>
                  <a:lnTo>
                    <a:pt x="897187" y="1803400"/>
                  </a:lnTo>
                  <a:lnTo>
                    <a:pt x="901840" y="1790700"/>
                  </a:lnTo>
                  <a:lnTo>
                    <a:pt x="934743" y="1790700"/>
                  </a:lnTo>
                  <a:lnTo>
                    <a:pt x="931648" y="1803400"/>
                  </a:lnTo>
                  <a:close/>
                </a:path>
                <a:path w="2618105" h="1993900">
                  <a:moveTo>
                    <a:pt x="924024" y="1816100"/>
                  </a:moveTo>
                  <a:lnTo>
                    <a:pt x="887966" y="1816100"/>
                  </a:lnTo>
                  <a:lnTo>
                    <a:pt x="890938" y="1803400"/>
                  </a:lnTo>
                  <a:lnTo>
                    <a:pt x="928396" y="1803400"/>
                  </a:lnTo>
                  <a:lnTo>
                    <a:pt x="924024" y="1816100"/>
                  </a:lnTo>
                  <a:close/>
                </a:path>
                <a:path w="2618105" h="1993900">
                  <a:moveTo>
                    <a:pt x="805783" y="1968500"/>
                  </a:moveTo>
                  <a:lnTo>
                    <a:pt x="734105" y="1968500"/>
                  </a:lnTo>
                  <a:lnTo>
                    <a:pt x="772072" y="1955800"/>
                  </a:lnTo>
                  <a:lnTo>
                    <a:pt x="819449" y="1930400"/>
                  </a:lnTo>
                  <a:lnTo>
                    <a:pt x="855992" y="1892300"/>
                  </a:lnTo>
                  <a:lnTo>
                    <a:pt x="879543" y="1854200"/>
                  </a:lnTo>
                  <a:lnTo>
                    <a:pt x="887944" y="1816100"/>
                  </a:lnTo>
                  <a:lnTo>
                    <a:pt x="918283" y="1816100"/>
                  </a:lnTo>
                  <a:lnTo>
                    <a:pt x="910579" y="1854200"/>
                  </a:lnTo>
                  <a:lnTo>
                    <a:pt x="892417" y="1892300"/>
                  </a:lnTo>
                  <a:lnTo>
                    <a:pt x="864630" y="1930400"/>
                  </a:lnTo>
                  <a:lnTo>
                    <a:pt x="828051" y="1955800"/>
                  </a:lnTo>
                  <a:lnTo>
                    <a:pt x="805783" y="1968500"/>
                  </a:lnTo>
                  <a:close/>
                </a:path>
                <a:path w="2618105" h="1993900">
                  <a:moveTo>
                    <a:pt x="503432" y="1917700"/>
                  </a:moveTo>
                  <a:lnTo>
                    <a:pt x="504044" y="1892300"/>
                  </a:lnTo>
                  <a:lnTo>
                    <a:pt x="545344" y="1892300"/>
                  </a:lnTo>
                  <a:lnTo>
                    <a:pt x="559145" y="1905000"/>
                  </a:lnTo>
                  <a:lnTo>
                    <a:pt x="514274" y="1905000"/>
                  </a:lnTo>
                  <a:lnTo>
                    <a:pt x="503432" y="1917700"/>
                  </a:lnTo>
                  <a:close/>
                </a:path>
                <a:path w="2618105" h="1993900">
                  <a:moveTo>
                    <a:pt x="767581" y="1993900"/>
                  </a:moveTo>
                  <a:lnTo>
                    <a:pt x="677412" y="1993900"/>
                  </a:lnTo>
                  <a:lnTo>
                    <a:pt x="640447" y="1981200"/>
                  </a:lnTo>
                  <a:lnTo>
                    <a:pt x="600791" y="1968500"/>
                  </a:lnTo>
                  <a:lnTo>
                    <a:pt x="558661" y="1943100"/>
                  </a:lnTo>
                  <a:lnTo>
                    <a:pt x="514274" y="1905000"/>
                  </a:lnTo>
                  <a:lnTo>
                    <a:pt x="559145" y="1905000"/>
                  </a:lnTo>
                  <a:lnTo>
                    <a:pt x="572947" y="1917700"/>
                  </a:lnTo>
                  <a:lnTo>
                    <a:pt x="614147" y="1943100"/>
                  </a:lnTo>
                  <a:lnTo>
                    <a:pt x="694968" y="1968500"/>
                  </a:lnTo>
                  <a:lnTo>
                    <a:pt x="805783" y="1968500"/>
                  </a:lnTo>
                  <a:lnTo>
                    <a:pt x="783515" y="1981200"/>
                  </a:lnTo>
                  <a:lnTo>
                    <a:pt x="767581" y="1993900"/>
                  </a:lnTo>
                  <a:close/>
                </a:path>
              </a:pathLst>
            </a:custGeom>
            <a:solidFill>
              <a:srgbClr val="3AAC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0344" y="1134776"/>
            <a:ext cx="91408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80">
                <a:solidFill>
                  <a:srgbClr val="1736B1"/>
                </a:solidFill>
              </a:rPr>
              <a:t>L</a:t>
            </a:r>
            <a:r>
              <a:rPr dirty="0" sz="4000" spc="60">
                <a:solidFill>
                  <a:srgbClr val="1736B1"/>
                </a:solidFill>
              </a:rPr>
              <a:t>I</a:t>
            </a:r>
            <a:r>
              <a:rPr dirty="0" sz="4000" spc="210">
                <a:solidFill>
                  <a:srgbClr val="1736B1"/>
                </a:solidFill>
              </a:rPr>
              <a:t>S</a:t>
            </a:r>
            <a:r>
              <a:rPr dirty="0" sz="4000" spc="-315">
                <a:solidFill>
                  <a:srgbClr val="1736B1"/>
                </a:solidFill>
              </a:rPr>
              <a:t>T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55">
                <a:solidFill>
                  <a:srgbClr val="1736B1"/>
                </a:solidFill>
              </a:rPr>
              <a:t>O</a:t>
            </a:r>
            <a:r>
              <a:rPr dirty="0" sz="4000" spc="-385">
                <a:solidFill>
                  <a:srgbClr val="1736B1"/>
                </a:solidFill>
              </a:rPr>
              <a:t>F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55">
                <a:solidFill>
                  <a:srgbClr val="1736B1"/>
                </a:solidFill>
              </a:rPr>
              <a:t>O</a:t>
            </a:r>
            <a:r>
              <a:rPr dirty="0" sz="4000" spc="-5">
                <a:solidFill>
                  <a:srgbClr val="1736B1"/>
                </a:solidFill>
              </a:rPr>
              <a:t>N</a:t>
            </a:r>
            <a:r>
              <a:rPr dirty="0" sz="4000" spc="-170">
                <a:solidFill>
                  <a:srgbClr val="1736B1"/>
                </a:solidFill>
              </a:rPr>
              <a:t>E</a:t>
            </a:r>
            <a:r>
              <a:rPr dirty="0" sz="4000" spc="-195">
                <a:solidFill>
                  <a:srgbClr val="1736B1"/>
                </a:solidFill>
              </a:rPr>
              <a:t>A</a:t>
            </a:r>
            <a:r>
              <a:rPr dirty="0" sz="4000" spc="25">
                <a:solidFill>
                  <a:srgbClr val="1736B1"/>
                </a:solidFill>
              </a:rPr>
              <a:t>P</a:t>
            </a:r>
            <a:r>
              <a:rPr dirty="0" sz="4000" spc="60">
                <a:solidFill>
                  <a:srgbClr val="1736B1"/>
                </a:solidFill>
              </a:rPr>
              <a:t>I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320">
                <a:solidFill>
                  <a:srgbClr val="1736B1"/>
                </a:solidFill>
              </a:rPr>
              <a:t>T</a:t>
            </a:r>
            <a:r>
              <a:rPr dirty="0" sz="4000" spc="-55">
                <a:solidFill>
                  <a:srgbClr val="1736B1"/>
                </a:solidFill>
              </a:rPr>
              <a:t>OO</a:t>
            </a:r>
            <a:r>
              <a:rPr dirty="0" sz="4000" spc="-180">
                <a:solidFill>
                  <a:srgbClr val="1736B1"/>
                </a:solidFill>
              </a:rPr>
              <a:t>L</a:t>
            </a:r>
            <a:r>
              <a:rPr dirty="0" sz="4000" spc="210">
                <a:solidFill>
                  <a:srgbClr val="1736B1"/>
                </a:solidFill>
              </a:rPr>
              <a:t>S</a:t>
            </a:r>
            <a:r>
              <a:rPr dirty="0" sz="4000" spc="509">
                <a:solidFill>
                  <a:srgbClr val="1736B1"/>
                </a:solidFill>
              </a:rPr>
              <a:t>/</a:t>
            </a:r>
            <a:r>
              <a:rPr dirty="0" sz="4000" spc="-180">
                <a:solidFill>
                  <a:srgbClr val="1736B1"/>
                </a:solidFill>
              </a:rPr>
              <a:t>L</a:t>
            </a:r>
            <a:r>
              <a:rPr dirty="0" sz="4000" spc="60">
                <a:solidFill>
                  <a:srgbClr val="1736B1"/>
                </a:solidFill>
              </a:rPr>
              <a:t>I</a:t>
            </a:r>
            <a:r>
              <a:rPr dirty="0" sz="4000" spc="70">
                <a:solidFill>
                  <a:srgbClr val="1736B1"/>
                </a:solidFill>
              </a:rPr>
              <a:t>B</a:t>
            </a:r>
            <a:r>
              <a:rPr dirty="0" sz="4000" spc="5">
                <a:solidFill>
                  <a:srgbClr val="1736B1"/>
                </a:solidFill>
              </a:rPr>
              <a:t>R</a:t>
            </a:r>
            <a:r>
              <a:rPr dirty="0" sz="4000" spc="-195">
                <a:solidFill>
                  <a:srgbClr val="1736B1"/>
                </a:solidFill>
              </a:rPr>
              <a:t>A</a:t>
            </a:r>
            <a:r>
              <a:rPr dirty="0" sz="4000" spc="5">
                <a:solidFill>
                  <a:srgbClr val="1736B1"/>
                </a:solidFill>
              </a:rPr>
              <a:t>R</a:t>
            </a:r>
            <a:r>
              <a:rPr dirty="0" sz="4000" spc="60">
                <a:solidFill>
                  <a:srgbClr val="1736B1"/>
                </a:solidFill>
              </a:rPr>
              <a:t>I</a:t>
            </a:r>
            <a:r>
              <a:rPr dirty="0" sz="4000" spc="-170">
                <a:solidFill>
                  <a:srgbClr val="1736B1"/>
                </a:solidFill>
              </a:rPr>
              <a:t>E</a:t>
            </a:r>
            <a:r>
              <a:rPr dirty="0" sz="4000" spc="215">
                <a:solidFill>
                  <a:srgbClr val="1736B1"/>
                </a:solidFill>
              </a:rPr>
              <a:t>S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100">
                <a:solidFill>
                  <a:srgbClr val="1736B1"/>
                </a:solidFill>
              </a:rPr>
              <a:t>U</a:t>
            </a:r>
            <a:r>
              <a:rPr dirty="0" sz="4000" spc="210">
                <a:solidFill>
                  <a:srgbClr val="1736B1"/>
                </a:solidFill>
              </a:rPr>
              <a:t>S</a:t>
            </a:r>
            <a:r>
              <a:rPr dirty="0" sz="4000" spc="-170">
                <a:solidFill>
                  <a:srgbClr val="1736B1"/>
                </a:solidFill>
              </a:rPr>
              <a:t>E</a:t>
            </a:r>
            <a:r>
              <a:rPr dirty="0" sz="4000" spc="25">
                <a:solidFill>
                  <a:srgbClr val="1736B1"/>
                </a:solidFill>
              </a:rPr>
              <a:t>D</a:t>
            </a:r>
            <a:endParaRPr sz="4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2102" y="2807971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2102" y="4039857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1567" y="6297916"/>
            <a:ext cx="133350" cy="133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06498" y="2550859"/>
            <a:ext cx="1090422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-5" b="1">
                <a:latin typeface="Trebuchet MS"/>
                <a:cs typeface="Trebuchet MS"/>
              </a:rPr>
              <a:t>N</a:t>
            </a:r>
            <a:r>
              <a:rPr dirty="0" sz="3500" spc="-280" b="1">
                <a:latin typeface="Trebuchet MS"/>
                <a:cs typeface="Trebuchet MS"/>
              </a:rPr>
              <a:t>T</a:t>
            </a:r>
            <a:r>
              <a:rPr dirty="0" sz="3500" spc="-150" b="1">
                <a:latin typeface="Trebuchet MS"/>
                <a:cs typeface="Trebuchet MS"/>
              </a:rPr>
              <a:t>E</a:t>
            </a:r>
            <a:r>
              <a:rPr dirty="0" sz="3500" spc="-155" b="1">
                <a:latin typeface="Trebuchet MS"/>
                <a:cs typeface="Trebuchet MS"/>
              </a:rPr>
              <a:t>L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20" b="1">
                <a:latin typeface="Trebuchet MS"/>
                <a:cs typeface="Trebuchet MS"/>
              </a:rPr>
              <a:t>D</a:t>
            </a:r>
            <a:r>
              <a:rPr dirty="0" sz="3500" spc="-175" b="1">
                <a:latin typeface="Trebuchet MS"/>
                <a:cs typeface="Trebuchet MS"/>
              </a:rPr>
              <a:t>A</a:t>
            </a:r>
            <a:r>
              <a:rPr dirty="0" sz="3500" spc="-280" b="1">
                <a:latin typeface="Trebuchet MS"/>
                <a:cs typeface="Trebuchet MS"/>
              </a:rPr>
              <a:t>T</a:t>
            </a:r>
            <a:r>
              <a:rPr dirty="0" sz="3500" spc="-170" b="1">
                <a:latin typeface="Trebuchet MS"/>
                <a:cs typeface="Trebuchet MS"/>
              </a:rPr>
              <a:t>A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-175" b="1">
                <a:latin typeface="Trebuchet MS"/>
                <a:cs typeface="Trebuchet MS"/>
              </a:rPr>
              <a:t>A</a:t>
            </a:r>
            <a:r>
              <a:rPr dirty="0" sz="3500" spc="-5" b="1">
                <a:latin typeface="Trebuchet MS"/>
                <a:cs typeface="Trebuchet MS"/>
              </a:rPr>
              <a:t>N</a:t>
            </a:r>
            <a:r>
              <a:rPr dirty="0" sz="3500" spc="-175" b="1">
                <a:latin typeface="Trebuchet MS"/>
                <a:cs typeface="Trebuchet MS"/>
              </a:rPr>
              <a:t>A</a:t>
            </a:r>
            <a:r>
              <a:rPr dirty="0" sz="3500" spc="-160" b="1">
                <a:latin typeface="Trebuchet MS"/>
                <a:cs typeface="Trebuchet MS"/>
              </a:rPr>
              <a:t>L</a:t>
            </a:r>
            <a:r>
              <a:rPr dirty="0" sz="3500" spc="-114" b="1">
                <a:latin typeface="Trebuchet MS"/>
                <a:cs typeface="Trebuchet MS"/>
              </a:rPr>
              <a:t>Y</a:t>
            </a:r>
            <a:r>
              <a:rPr dirty="0" sz="3500" spc="-280" b="1">
                <a:latin typeface="Trebuchet MS"/>
                <a:cs typeface="Trebuchet MS"/>
              </a:rPr>
              <a:t>T</a:t>
            </a: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-150" b="1">
                <a:latin typeface="Trebuchet MS"/>
                <a:cs typeface="Trebuchet MS"/>
              </a:rPr>
              <a:t>C</a:t>
            </a:r>
            <a:r>
              <a:rPr dirty="0" sz="3500" spc="185" b="1">
                <a:latin typeface="Trebuchet MS"/>
                <a:cs typeface="Trebuchet MS"/>
              </a:rPr>
              <a:t>S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-175" b="1">
                <a:latin typeface="Trebuchet MS"/>
                <a:cs typeface="Trebuchet MS"/>
              </a:rPr>
              <a:t>A</a:t>
            </a:r>
            <a:r>
              <a:rPr dirty="0" sz="3500" spc="-150" b="1">
                <a:latin typeface="Trebuchet MS"/>
                <a:cs typeface="Trebuchet MS"/>
              </a:rPr>
              <a:t>CC</a:t>
            </a:r>
            <a:r>
              <a:rPr dirty="0" sz="3500" spc="-150" b="1">
                <a:latin typeface="Trebuchet MS"/>
                <a:cs typeface="Trebuchet MS"/>
              </a:rPr>
              <a:t>E</a:t>
            </a:r>
            <a:r>
              <a:rPr dirty="0" sz="3500" spc="-160" b="1">
                <a:latin typeface="Trebuchet MS"/>
                <a:cs typeface="Trebuchet MS"/>
              </a:rPr>
              <a:t>L</a:t>
            </a:r>
            <a:r>
              <a:rPr dirty="0" sz="3500" spc="-150" b="1">
                <a:latin typeface="Trebuchet MS"/>
                <a:cs typeface="Trebuchet MS"/>
              </a:rPr>
              <a:t>E</a:t>
            </a:r>
            <a:r>
              <a:rPr dirty="0" sz="3500" spc="5" b="1">
                <a:latin typeface="Trebuchet MS"/>
                <a:cs typeface="Trebuchet MS"/>
              </a:rPr>
              <a:t>R</a:t>
            </a:r>
            <a:r>
              <a:rPr dirty="0" sz="3500" spc="-175" b="1">
                <a:latin typeface="Trebuchet MS"/>
                <a:cs typeface="Trebuchet MS"/>
              </a:rPr>
              <a:t>A</a:t>
            </a:r>
            <a:r>
              <a:rPr dirty="0" sz="3500" spc="-280" b="1">
                <a:latin typeface="Trebuchet MS"/>
                <a:cs typeface="Trebuchet MS"/>
              </a:rPr>
              <a:t>T</a:t>
            </a: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-50" b="1">
                <a:latin typeface="Trebuchet MS"/>
                <a:cs typeface="Trebuchet MS"/>
              </a:rPr>
              <a:t>O</a:t>
            </a:r>
            <a:r>
              <a:rPr dirty="0" sz="3500" b="1">
                <a:latin typeface="Trebuchet MS"/>
                <a:cs typeface="Trebuchet MS"/>
              </a:rPr>
              <a:t>N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-160" b="1">
                <a:latin typeface="Trebuchet MS"/>
                <a:cs typeface="Trebuchet MS"/>
              </a:rPr>
              <a:t>L</a:t>
            </a: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60" b="1">
                <a:latin typeface="Trebuchet MS"/>
                <a:cs typeface="Trebuchet MS"/>
              </a:rPr>
              <a:t>B</a:t>
            </a:r>
            <a:r>
              <a:rPr dirty="0" sz="3500" spc="5" b="1">
                <a:latin typeface="Trebuchet MS"/>
                <a:cs typeface="Trebuchet MS"/>
              </a:rPr>
              <a:t>R</a:t>
            </a:r>
            <a:r>
              <a:rPr dirty="0" sz="3500" spc="-175" b="1">
                <a:latin typeface="Trebuchet MS"/>
                <a:cs typeface="Trebuchet MS"/>
              </a:rPr>
              <a:t>A</a:t>
            </a:r>
            <a:r>
              <a:rPr dirty="0" sz="3500" spc="5" b="1">
                <a:latin typeface="Trebuchet MS"/>
                <a:cs typeface="Trebuchet MS"/>
              </a:rPr>
              <a:t>R</a:t>
            </a:r>
            <a:r>
              <a:rPr dirty="0" sz="3500" spc="-110" b="1">
                <a:latin typeface="Trebuchet MS"/>
                <a:cs typeface="Trebuchet MS"/>
              </a:rPr>
              <a:t>Y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-160" b="1">
                <a:latin typeface="Trebuchet MS"/>
                <a:cs typeface="Trebuchet MS"/>
              </a:rPr>
              <a:t>(</a:t>
            </a:r>
            <a:r>
              <a:rPr dirty="0" sz="3500" spc="20" b="1">
                <a:latin typeface="Trebuchet MS"/>
                <a:cs typeface="Trebuchet MS"/>
              </a:rPr>
              <a:t>D</a:t>
            </a:r>
            <a:r>
              <a:rPr dirty="0" sz="3500" spc="-175" b="1">
                <a:latin typeface="Trebuchet MS"/>
                <a:cs typeface="Trebuchet MS"/>
              </a:rPr>
              <a:t>AA</a:t>
            </a:r>
            <a:r>
              <a:rPr dirty="0" sz="3500" spc="-160" b="1">
                <a:latin typeface="Trebuchet MS"/>
                <a:cs typeface="Trebuchet MS"/>
              </a:rPr>
              <a:t>L</a:t>
            </a:r>
            <a:r>
              <a:rPr dirty="0" sz="3500" spc="-155" b="1">
                <a:latin typeface="Trebuchet MS"/>
                <a:cs typeface="Trebuchet MS"/>
              </a:rPr>
              <a:t>)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rebuchet MS"/>
              <a:cs typeface="Trebuchet MS"/>
            </a:endParaRPr>
          </a:p>
          <a:p>
            <a:pPr marL="12700">
              <a:lnSpc>
                <a:spcPts val="4165"/>
              </a:lnSpc>
            </a:pP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-5" b="1">
                <a:latin typeface="Trebuchet MS"/>
                <a:cs typeface="Trebuchet MS"/>
              </a:rPr>
              <a:t>N</a:t>
            </a:r>
            <a:r>
              <a:rPr dirty="0" sz="3500" spc="-280" b="1">
                <a:latin typeface="Trebuchet MS"/>
                <a:cs typeface="Trebuchet MS"/>
              </a:rPr>
              <a:t>T</a:t>
            </a:r>
            <a:r>
              <a:rPr dirty="0" sz="3500" spc="-150" b="1">
                <a:latin typeface="Trebuchet MS"/>
                <a:cs typeface="Trebuchet MS"/>
              </a:rPr>
              <a:t>E</a:t>
            </a:r>
            <a:r>
              <a:rPr dirty="0" sz="3500" spc="-155" b="1">
                <a:latin typeface="Trebuchet MS"/>
                <a:cs typeface="Trebuchet MS"/>
              </a:rPr>
              <a:t>L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-254" b="1">
                <a:latin typeface="Trebuchet MS"/>
                <a:cs typeface="Trebuchet MS"/>
              </a:rPr>
              <a:t>3</a:t>
            </a:r>
            <a:r>
              <a:rPr dirty="0" sz="3500" spc="25" b="1">
                <a:latin typeface="Trebuchet MS"/>
                <a:cs typeface="Trebuchet MS"/>
              </a:rPr>
              <a:t>D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5" b="1">
                <a:latin typeface="Trebuchet MS"/>
                <a:cs typeface="Trebuchet MS"/>
              </a:rPr>
              <a:t>R</a:t>
            </a:r>
            <a:r>
              <a:rPr dirty="0" sz="3500" spc="-150" b="1">
                <a:latin typeface="Trebuchet MS"/>
                <a:cs typeface="Trebuchet MS"/>
              </a:rPr>
              <a:t>E</a:t>
            </a:r>
            <a:r>
              <a:rPr dirty="0" sz="3500" spc="-5" b="1">
                <a:latin typeface="Trebuchet MS"/>
                <a:cs typeface="Trebuchet MS"/>
              </a:rPr>
              <a:t>N</a:t>
            </a:r>
            <a:r>
              <a:rPr dirty="0" sz="3500" spc="20" b="1">
                <a:latin typeface="Trebuchet MS"/>
                <a:cs typeface="Trebuchet MS"/>
              </a:rPr>
              <a:t>D</a:t>
            </a:r>
            <a:r>
              <a:rPr dirty="0" sz="3500" spc="-150" b="1">
                <a:latin typeface="Trebuchet MS"/>
                <a:cs typeface="Trebuchet MS"/>
              </a:rPr>
              <a:t>E</a:t>
            </a:r>
            <a:r>
              <a:rPr dirty="0" sz="3500" spc="5" b="1">
                <a:latin typeface="Trebuchet MS"/>
                <a:cs typeface="Trebuchet MS"/>
              </a:rPr>
              <a:t>R</a:t>
            </a: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-5" b="1">
                <a:latin typeface="Trebuchet MS"/>
                <a:cs typeface="Trebuchet MS"/>
              </a:rPr>
              <a:t>N</a:t>
            </a:r>
            <a:r>
              <a:rPr dirty="0" sz="3500" spc="-110" b="1">
                <a:latin typeface="Trebuchet MS"/>
                <a:cs typeface="Trebuchet MS"/>
              </a:rPr>
              <a:t>G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-280" b="1">
                <a:latin typeface="Trebuchet MS"/>
                <a:cs typeface="Trebuchet MS"/>
              </a:rPr>
              <a:t>T</a:t>
            </a:r>
            <a:r>
              <a:rPr dirty="0" sz="3500" spc="-50" b="1">
                <a:latin typeface="Trebuchet MS"/>
                <a:cs typeface="Trebuchet MS"/>
              </a:rPr>
              <a:t>OO</a:t>
            </a:r>
            <a:r>
              <a:rPr dirty="0" sz="3500" spc="-160" b="1">
                <a:latin typeface="Trebuchet MS"/>
                <a:cs typeface="Trebuchet MS"/>
              </a:rPr>
              <a:t>L</a:t>
            </a:r>
            <a:r>
              <a:rPr dirty="0" sz="3500" spc="10" b="1">
                <a:latin typeface="Trebuchet MS"/>
                <a:cs typeface="Trebuchet MS"/>
              </a:rPr>
              <a:t>K</a:t>
            </a: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-275" b="1">
                <a:latin typeface="Trebuchet MS"/>
                <a:cs typeface="Trebuchet MS"/>
              </a:rPr>
              <a:t>T</a:t>
            </a:r>
            <a:endParaRPr sz="3500">
              <a:latin typeface="Trebuchet MS"/>
              <a:cs typeface="Trebuchet MS"/>
            </a:endParaRPr>
          </a:p>
          <a:p>
            <a:pPr algn="ctr" marR="5514340">
              <a:lnSpc>
                <a:spcPts val="4165"/>
              </a:lnSpc>
            </a:pPr>
            <a:r>
              <a:rPr dirty="0" sz="3500" spc="45" b="1">
                <a:latin typeface="Trebuchet MS"/>
                <a:cs typeface="Trebuchet MS"/>
              </a:rPr>
              <a:t>I</a:t>
            </a:r>
            <a:r>
              <a:rPr dirty="0" sz="3500" spc="-45" b="1">
                <a:latin typeface="Trebuchet MS"/>
                <a:cs typeface="Trebuchet MS"/>
              </a:rPr>
              <a:t>n</a:t>
            </a:r>
            <a:r>
              <a:rPr dirty="0" sz="3500" spc="-65" b="1">
                <a:latin typeface="Trebuchet MS"/>
                <a:cs typeface="Trebuchet MS"/>
              </a:rPr>
              <a:t>t</a:t>
            </a:r>
            <a:r>
              <a:rPr dirty="0" sz="3500" spc="-90" b="1">
                <a:latin typeface="Trebuchet MS"/>
                <a:cs typeface="Trebuchet MS"/>
              </a:rPr>
              <a:t>e</a:t>
            </a:r>
            <a:r>
              <a:rPr dirty="0" sz="3500" b="1">
                <a:latin typeface="Trebuchet MS"/>
                <a:cs typeface="Trebuchet MS"/>
              </a:rPr>
              <a:t>l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-50" b="1">
                <a:latin typeface="Trebuchet MS"/>
                <a:cs typeface="Trebuchet MS"/>
              </a:rPr>
              <a:t>O</a:t>
            </a:r>
            <a:r>
              <a:rPr dirty="0" sz="3500" spc="180" b="1">
                <a:latin typeface="Trebuchet MS"/>
                <a:cs typeface="Trebuchet MS"/>
              </a:rPr>
              <a:t>S</a:t>
            </a:r>
            <a:r>
              <a:rPr dirty="0" sz="3500" spc="20" b="1">
                <a:latin typeface="Trebuchet MS"/>
                <a:cs typeface="Trebuchet MS"/>
              </a:rPr>
              <a:t>P</a:t>
            </a:r>
            <a:r>
              <a:rPr dirty="0" sz="3500" spc="-114" b="1">
                <a:latin typeface="Trebuchet MS"/>
                <a:cs typeface="Trebuchet MS"/>
              </a:rPr>
              <a:t>r</a:t>
            </a:r>
            <a:r>
              <a:rPr dirty="0" sz="3500" spc="45" b="1">
                <a:latin typeface="Trebuchet MS"/>
                <a:cs typeface="Trebuchet MS"/>
              </a:rPr>
              <a:t>a</a:t>
            </a:r>
            <a:r>
              <a:rPr dirty="0" sz="3500" spc="-80" b="1">
                <a:latin typeface="Trebuchet MS"/>
                <a:cs typeface="Trebuchet MS"/>
              </a:rPr>
              <a:t>y</a:t>
            </a:r>
            <a:endParaRPr sz="3500">
              <a:latin typeface="Trebuchet MS"/>
              <a:cs typeface="Trebuchet MS"/>
            </a:endParaRPr>
          </a:p>
          <a:p>
            <a:pPr algn="ctr" marR="5514340">
              <a:lnSpc>
                <a:spcPct val="100000"/>
              </a:lnSpc>
              <a:spcBef>
                <a:spcPts val="50"/>
              </a:spcBef>
            </a:pPr>
            <a:r>
              <a:rPr dirty="0" sz="3300" spc="-30" b="1">
                <a:latin typeface="Trebuchet MS"/>
                <a:cs typeface="Trebuchet MS"/>
              </a:rPr>
              <a:t>Intel</a:t>
            </a:r>
            <a:r>
              <a:rPr dirty="0" sz="3300" spc="-215" b="1">
                <a:latin typeface="Trebuchet MS"/>
                <a:cs typeface="Trebuchet MS"/>
              </a:rPr>
              <a:t> </a:t>
            </a:r>
            <a:r>
              <a:rPr dirty="0" sz="3300" b="1">
                <a:latin typeface="Trebuchet MS"/>
                <a:cs typeface="Trebuchet MS"/>
              </a:rPr>
              <a:t>OSPray</a:t>
            </a:r>
            <a:r>
              <a:rPr dirty="0" sz="3300" spc="-210" b="1">
                <a:latin typeface="Trebuchet MS"/>
                <a:cs typeface="Trebuchet MS"/>
              </a:rPr>
              <a:t> </a:t>
            </a:r>
            <a:r>
              <a:rPr dirty="0" sz="3300" spc="15" b="1">
                <a:latin typeface="Trebuchet MS"/>
                <a:cs typeface="Trebuchet MS"/>
              </a:rPr>
              <a:t>studio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50">
              <a:latin typeface="Trebuchet MS"/>
              <a:cs typeface="Trebuchet MS"/>
            </a:endParaRPr>
          </a:p>
          <a:p>
            <a:pPr marL="221615">
              <a:lnSpc>
                <a:spcPct val="100000"/>
              </a:lnSpc>
            </a:pPr>
            <a:r>
              <a:rPr dirty="0" sz="3500" spc="-50" b="1">
                <a:latin typeface="Trebuchet MS"/>
                <a:cs typeface="Trebuchet MS"/>
              </a:rPr>
              <a:t>O</a:t>
            </a:r>
            <a:r>
              <a:rPr dirty="0" sz="3500" spc="-5" b="1">
                <a:latin typeface="Trebuchet MS"/>
                <a:cs typeface="Trebuchet MS"/>
              </a:rPr>
              <a:t>N</a:t>
            </a:r>
            <a:r>
              <a:rPr dirty="0" sz="3500" spc="-150" b="1">
                <a:latin typeface="Trebuchet MS"/>
                <a:cs typeface="Trebuchet MS"/>
              </a:rPr>
              <a:t>E</a:t>
            </a:r>
            <a:r>
              <a:rPr dirty="0" sz="3500" spc="-175" b="1">
                <a:latin typeface="Trebuchet MS"/>
                <a:cs typeface="Trebuchet MS"/>
              </a:rPr>
              <a:t>A</a:t>
            </a:r>
            <a:r>
              <a:rPr dirty="0" sz="3500" spc="20" b="1">
                <a:latin typeface="Trebuchet MS"/>
                <a:cs typeface="Trebuchet MS"/>
              </a:rPr>
              <a:t>P</a:t>
            </a:r>
            <a:r>
              <a:rPr dirty="0" sz="3500" spc="50" b="1">
                <a:latin typeface="Trebuchet MS"/>
                <a:cs typeface="Trebuchet MS"/>
              </a:rPr>
              <a:t>I</a:t>
            </a:r>
            <a:r>
              <a:rPr dirty="0" sz="3500" spc="-204" b="1">
                <a:latin typeface="Trebuchet MS"/>
                <a:cs typeface="Trebuchet MS"/>
              </a:rPr>
              <a:t> </a:t>
            </a:r>
            <a:r>
              <a:rPr dirty="0" sz="3500" spc="20" b="1">
                <a:latin typeface="Trebuchet MS"/>
                <a:cs typeface="Trebuchet MS"/>
              </a:rPr>
              <a:t>D</a:t>
            </a:r>
            <a:r>
              <a:rPr dirty="0" sz="3500" spc="20" b="1">
                <a:latin typeface="Trebuchet MS"/>
                <a:cs typeface="Trebuchet MS"/>
              </a:rPr>
              <a:t>P</a:t>
            </a:r>
            <a:r>
              <a:rPr dirty="0" sz="3500" spc="-150" b="1">
                <a:latin typeface="Trebuchet MS"/>
                <a:cs typeface="Trebuchet MS"/>
              </a:rPr>
              <a:t>C</a:t>
            </a:r>
            <a:r>
              <a:rPr dirty="0" sz="3500" spc="-229" b="1">
                <a:latin typeface="Trebuchet MS"/>
                <a:cs typeface="Trebuchet MS"/>
              </a:rPr>
              <a:t>++</a:t>
            </a:r>
            <a:r>
              <a:rPr dirty="0" sz="3500" spc="445" b="1">
                <a:latin typeface="Trebuchet MS"/>
                <a:cs typeface="Trebuchet MS"/>
              </a:rPr>
              <a:t>/</a:t>
            </a:r>
            <a:r>
              <a:rPr dirty="0" sz="3500" spc="180" b="1">
                <a:latin typeface="Trebuchet MS"/>
                <a:cs typeface="Trebuchet MS"/>
              </a:rPr>
              <a:t>S</a:t>
            </a:r>
            <a:r>
              <a:rPr dirty="0" sz="3500" spc="-114" b="1">
                <a:latin typeface="Trebuchet MS"/>
                <a:cs typeface="Trebuchet MS"/>
              </a:rPr>
              <a:t>Y</a:t>
            </a:r>
            <a:r>
              <a:rPr dirty="0" sz="3500" spc="-150" b="1">
                <a:latin typeface="Trebuchet MS"/>
                <a:cs typeface="Trebuchet MS"/>
              </a:rPr>
              <a:t>C</a:t>
            </a:r>
            <a:r>
              <a:rPr dirty="0" sz="3500" spc="-155" b="1">
                <a:latin typeface="Trebuchet MS"/>
                <a:cs typeface="Trebuchet MS"/>
              </a:rPr>
              <a:t>L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8323579"/>
            <a:ext cx="4966335" cy="1963420"/>
          </a:xfrm>
          <a:custGeom>
            <a:avLst/>
            <a:gdLst/>
            <a:ahLst/>
            <a:cxnLst/>
            <a:rect l="l" t="t" r="r" b="b"/>
            <a:pathLst>
              <a:path w="4966335" h="1963420">
                <a:moveTo>
                  <a:pt x="3830331" y="0"/>
                </a:moveTo>
                <a:lnTo>
                  <a:pt x="1026877" y="0"/>
                </a:lnTo>
                <a:lnTo>
                  <a:pt x="0" y="1774628"/>
                </a:lnTo>
                <a:lnTo>
                  <a:pt x="0" y="1963419"/>
                </a:lnTo>
                <a:lnTo>
                  <a:pt x="4966286" y="1963419"/>
                </a:lnTo>
                <a:lnTo>
                  <a:pt x="3830331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97660" y="8323579"/>
            <a:ext cx="5073015" cy="1963420"/>
          </a:xfrm>
          <a:custGeom>
            <a:avLst/>
            <a:gdLst/>
            <a:ahLst/>
            <a:cxnLst/>
            <a:rect l="l" t="t" r="r" b="b"/>
            <a:pathLst>
              <a:path w="5073015" h="1963420">
                <a:moveTo>
                  <a:pt x="3941074" y="0"/>
                </a:moveTo>
                <a:lnTo>
                  <a:pt x="1132328" y="0"/>
                </a:lnTo>
                <a:lnTo>
                  <a:pt x="0" y="1963419"/>
                </a:lnTo>
                <a:lnTo>
                  <a:pt x="5072740" y="1963419"/>
                </a:lnTo>
                <a:lnTo>
                  <a:pt x="3941074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102274" y="8323579"/>
            <a:ext cx="5075555" cy="1963420"/>
          </a:xfrm>
          <a:custGeom>
            <a:avLst/>
            <a:gdLst/>
            <a:ahLst/>
            <a:cxnLst/>
            <a:rect l="l" t="t" r="r" b="b"/>
            <a:pathLst>
              <a:path w="5075555" h="1963420">
                <a:moveTo>
                  <a:pt x="3939574" y="0"/>
                </a:moveTo>
                <a:lnTo>
                  <a:pt x="1136120" y="0"/>
                </a:lnTo>
                <a:lnTo>
                  <a:pt x="0" y="1963419"/>
                </a:lnTo>
                <a:lnTo>
                  <a:pt x="5075529" y="1963419"/>
                </a:lnTo>
                <a:lnTo>
                  <a:pt x="3939574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566"/>
            <a:ext cx="18287999" cy="8117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5025" y="9390804"/>
            <a:ext cx="3841115" cy="896619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31" y="0"/>
                </a:moveTo>
                <a:lnTo>
                  <a:pt x="518577" y="0"/>
                </a:lnTo>
                <a:lnTo>
                  <a:pt x="0" y="896195"/>
                </a:lnTo>
                <a:lnTo>
                  <a:pt x="3840534" y="896195"/>
                </a:lnTo>
                <a:lnTo>
                  <a:pt x="3322031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89997" y="9390804"/>
            <a:ext cx="3842385" cy="896619"/>
          </a:xfrm>
          <a:custGeom>
            <a:avLst/>
            <a:gdLst/>
            <a:ahLst/>
            <a:cxnLst/>
            <a:rect l="l" t="t" r="r" b="b"/>
            <a:pathLst>
              <a:path w="3842384" h="896620">
                <a:moveTo>
                  <a:pt x="3325463" y="0"/>
                </a:moveTo>
                <a:lnTo>
                  <a:pt x="516718" y="0"/>
                </a:lnTo>
                <a:lnTo>
                  <a:pt x="0" y="896195"/>
                </a:lnTo>
                <a:lnTo>
                  <a:pt x="3842008" y="896195"/>
                </a:lnTo>
                <a:lnTo>
                  <a:pt x="332546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96542" y="9390804"/>
            <a:ext cx="3841115" cy="896619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31" y="0"/>
                </a:moveTo>
                <a:lnTo>
                  <a:pt x="518577" y="0"/>
                </a:lnTo>
                <a:lnTo>
                  <a:pt x="0" y="896195"/>
                </a:lnTo>
                <a:lnTo>
                  <a:pt x="3840534" y="896195"/>
                </a:lnTo>
                <a:lnTo>
                  <a:pt x="332203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5244" y="2136430"/>
            <a:ext cx="12752114" cy="60102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1538" y="1051587"/>
            <a:ext cx="59499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95">
                <a:solidFill>
                  <a:srgbClr val="1736B1"/>
                </a:solidFill>
              </a:rPr>
              <a:t>A</a:t>
            </a:r>
            <a:r>
              <a:rPr dirty="0" sz="4000" spc="5">
                <a:solidFill>
                  <a:srgbClr val="1736B1"/>
                </a:solidFill>
              </a:rPr>
              <a:t>R</a:t>
            </a:r>
            <a:r>
              <a:rPr dirty="0" sz="4000" spc="-170">
                <a:solidFill>
                  <a:srgbClr val="1736B1"/>
                </a:solidFill>
              </a:rPr>
              <a:t>C</a:t>
            </a:r>
            <a:r>
              <a:rPr dirty="0" sz="4000" spc="-65">
                <a:solidFill>
                  <a:srgbClr val="1736B1"/>
                </a:solidFill>
              </a:rPr>
              <a:t>H</a:t>
            </a:r>
            <a:r>
              <a:rPr dirty="0" sz="4000" spc="60">
                <a:solidFill>
                  <a:srgbClr val="1736B1"/>
                </a:solidFill>
              </a:rPr>
              <a:t>I</a:t>
            </a:r>
            <a:r>
              <a:rPr dirty="0" sz="4000" spc="-320">
                <a:solidFill>
                  <a:srgbClr val="1736B1"/>
                </a:solidFill>
              </a:rPr>
              <a:t>T</a:t>
            </a:r>
            <a:r>
              <a:rPr dirty="0" sz="4000" spc="-170">
                <a:solidFill>
                  <a:srgbClr val="1736B1"/>
                </a:solidFill>
              </a:rPr>
              <a:t>E</a:t>
            </a:r>
            <a:r>
              <a:rPr dirty="0" sz="4000" spc="-170">
                <a:solidFill>
                  <a:srgbClr val="1736B1"/>
                </a:solidFill>
              </a:rPr>
              <a:t>C</a:t>
            </a:r>
            <a:r>
              <a:rPr dirty="0" sz="4000" spc="-320">
                <a:solidFill>
                  <a:srgbClr val="1736B1"/>
                </a:solidFill>
              </a:rPr>
              <a:t>T</a:t>
            </a:r>
            <a:r>
              <a:rPr dirty="0" sz="4000" spc="-100">
                <a:solidFill>
                  <a:srgbClr val="1736B1"/>
                </a:solidFill>
              </a:rPr>
              <a:t>U</a:t>
            </a:r>
            <a:r>
              <a:rPr dirty="0" sz="4000" spc="5">
                <a:solidFill>
                  <a:srgbClr val="1736B1"/>
                </a:solidFill>
              </a:rPr>
              <a:t>R</a:t>
            </a:r>
            <a:r>
              <a:rPr dirty="0" sz="4000" spc="-195">
                <a:solidFill>
                  <a:srgbClr val="1736B1"/>
                </a:solidFill>
              </a:rPr>
              <a:t>A</a:t>
            </a:r>
            <a:r>
              <a:rPr dirty="0" sz="4000" spc="-175">
                <a:solidFill>
                  <a:srgbClr val="1736B1"/>
                </a:solidFill>
              </a:rPr>
              <a:t>L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20">
                <a:solidFill>
                  <a:srgbClr val="1736B1"/>
                </a:solidFill>
              </a:rPr>
              <a:t>D</a:t>
            </a:r>
            <a:r>
              <a:rPr dirty="0" sz="4000" spc="60">
                <a:solidFill>
                  <a:srgbClr val="1736B1"/>
                </a:solidFill>
              </a:rPr>
              <a:t>I</a:t>
            </a:r>
            <a:r>
              <a:rPr dirty="0" sz="4000" spc="-195">
                <a:solidFill>
                  <a:srgbClr val="1736B1"/>
                </a:solidFill>
              </a:rPr>
              <a:t>A</a:t>
            </a:r>
            <a:r>
              <a:rPr dirty="0" sz="4000" spc="-130">
                <a:solidFill>
                  <a:srgbClr val="1736B1"/>
                </a:solidFill>
              </a:rPr>
              <a:t>G</a:t>
            </a:r>
            <a:r>
              <a:rPr dirty="0" sz="4000" spc="5">
                <a:solidFill>
                  <a:srgbClr val="1736B1"/>
                </a:solidFill>
              </a:rPr>
              <a:t>R</a:t>
            </a:r>
            <a:r>
              <a:rPr dirty="0" sz="4000" spc="-195">
                <a:solidFill>
                  <a:srgbClr val="1736B1"/>
                </a:solidFill>
              </a:rPr>
              <a:t>A</a:t>
            </a:r>
            <a:r>
              <a:rPr dirty="0" sz="4000" spc="155">
                <a:solidFill>
                  <a:srgbClr val="1736B1"/>
                </a:solidFill>
              </a:rPr>
              <a:t>M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569"/>
            <a:ext cx="18287999" cy="8117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5028" y="9390805"/>
            <a:ext cx="3841115" cy="896619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28" y="0"/>
                </a:moveTo>
                <a:lnTo>
                  <a:pt x="518576" y="0"/>
                </a:lnTo>
                <a:lnTo>
                  <a:pt x="0" y="896192"/>
                </a:lnTo>
                <a:lnTo>
                  <a:pt x="3840528" y="896192"/>
                </a:lnTo>
                <a:lnTo>
                  <a:pt x="3322028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0000" y="9390805"/>
            <a:ext cx="3842385" cy="896619"/>
          </a:xfrm>
          <a:custGeom>
            <a:avLst/>
            <a:gdLst/>
            <a:ahLst/>
            <a:cxnLst/>
            <a:rect l="l" t="t" r="r" b="b"/>
            <a:pathLst>
              <a:path w="3842384" h="896620">
                <a:moveTo>
                  <a:pt x="3325460" y="0"/>
                </a:moveTo>
                <a:lnTo>
                  <a:pt x="516716" y="0"/>
                </a:lnTo>
                <a:lnTo>
                  <a:pt x="0" y="896192"/>
                </a:lnTo>
                <a:lnTo>
                  <a:pt x="3842003" y="896192"/>
                </a:lnTo>
                <a:lnTo>
                  <a:pt x="3325460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96545" y="9390805"/>
            <a:ext cx="3841115" cy="896619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28" y="0"/>
                </a:moveTo>
                <a:lnTo>
                  <a:pt x="518576" y="0"/>
                </a:lnTo>
                <a:lnTo>
                  <a:pt x="0" y="896192"/>
                </a:lnTo>
                <a:lnTo>
                  <a:pt x="3840528" y="896192"/>
                </a:lnTo>
                <a:lnTo>
                  <a:pt x="3322028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956" y="2626991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84275" marR="546735">
              <a:lnSpc>
                <a:spcPct val="131300"/>
              </a:lnSpc>
              <a:spcBef>
                <a:spcPts val="95"/>
              </a:spcBef>
            </a:pPr>
            <a:r>
              <a:rPr dirty="0" spc="90" b="1">
                <a:latin typeface="Trebuchet MS"/>
                <a:cs typeface="Trebuchet MS"/>
              </a:rPr>
              <a:t>Machine</a:t>
            </a:r>
            <a:r>
              <a:rPr dirty="0" spc="-270" b="1">
                <a:latin typeface="Trebuchet MS"/>
                <a:cs typeface="Trebuchet MS"/>
              </a:rPr>
              <a:t> </a:t>
            </a:r>
            <a:r>
              <a:rPr dirty="0" spc="55" b="1">
                <a:latin typeface="Trebuchet MS"/>
                <a:cs typeface="Trebuchet MS"/>
              </a:rPr>
              <a:t>Learning</a:t>
            </a:r>
            <a:r>
              <a:rPr dirty="0" spc="-265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and</a:t>
            </a:r>
            <a:r>
              <a:rPr dirty="0" spc="-265" b="1">
                <a:latin typeface="Trebuchet MS"/>
                <a:cs typeface="Trebuchet MS"/>
              </a:rPr>
              <a:t> </a:t>
            </a:r>
            <a:r>
              <a:rPr dirty="0" spc="-25" b="1">
                <a:latin typeface="Trebuchet MS"/>
                <a:cs typeface="Trebuchet MS"/>
              </a:rPr>
              <a:t>AI</a:t>
            </a:r>
            <a:r>
              <a:rPr dirty="0" spc="-25"/>
              <a:t>:</a:t>
            </a:r>
            <a:r>
              <a:rPr dirty="0" spc="-210"/>
              <a:t> </a:t>
            </a:r>
            <a:r>
              <a:rPr dirty="0" spc="120"/>
              <a:t>Dyslexify</a:t>
            </a:r>
            <a:r>
              <a:rPr dirty="0" spc="-210"/>
              <a:t> </a:t>
            </a:r>
            <a:r>
              <a:rPr dirty="0" spc="190"/>
              <a:t>uses</a:t>
            </a:r>
            <a:r>
              <a:rPr dirty="0" spc="-210"/>
              <a:t> </a:t>
            </a:r>
            <a:r>
              <a:rPr dirty="0" spc="70"/>
              <a:t>machine</a:t>
            </a:r>
            <a:r>
              <a:rPr dirty="0" spc="-215"/>
              <a:t> </a:t>
            </a:r>
            <a:r>
              <a:rPr dirty="0" spc="80"/>
              <a:t>learning</a:t>
            </a:r>
            <a:r>
              <a:rPr dirty="0" spc="-210"/>
              <a:t> </a:t>
            </a:r>
            <a:r>
              <a:rPr dirty="0" spc="105"/>
              <a:t>and</a:t>
            </a:r>
            <a:r>
              <a:rPr dirty="0" spc="-210"/>
              <a:t> </a:t>
            </a:r>
            <a:r>
              <a:rPr dirty="0" spc="185"/>
              <a:t>AI</a:t>
            </a:r>
            <a:r>
              <a:rPr dirty="0" spc="-210"/>
              <a:t> </a:t>
            </a:r>
            <a:r>
              <a:rPr dirty="0" spc="100"/>
              <a:t>technologies</a:t>
            </a:r>
            <a:r>
              <a:rPr dirty="0" spc="-210"/>
              <a:t> </a:t>
            </a:r>
            <a:r>
              <a:rPr dirty="0" spc="155"/>
              <a:t>such</a:t>
            </a:r>
            <a:r>
              <a:rPr dirty="0" spc="-210"/>
              <a:t> </a:t>
            </a:r>
            <a:r>
              <a:rPr dirty="0" spc="215"/>
              <a:t>as</a:t>
            </a:r>
            <a:r>
              <a:rPr dirty="0" spc="-210"/>
              <a:t> </a:t>
            </a:r>
            <a:r>
              <a:rPr dirty="0" spc="45"/>
              <a:t>to </a:t>
            </a:r>
            <a:r>
              <a:rPr dirty="0" spc="-890"/>
              <a:t> </a:t>
            </a:r>
            <a:r>
              <a:rPr dirty="0" spc="60"/>
              <a:t>develop </a:t>
            </a:r>
            <a:r>
              <a:rPr dirty="0" spc="90"/>
              <a:t>its </a:t>
            </a:r>
            <a:r>
              <a:rPr dirty="0" spc="40"/>
              <a:t>features, </a:t>
            </a:r>
            <a:r>
              <a:rPr dirty="0" spc="155"/>
              <a:t>such </a:t>
            </a:r>
            <a:r>
              <a:rPr dirty="0" spc="215"/>
              <a:t>as </a:t>
            </a:r>
            <a:r>
              <a:rPr dirty="0" spc="110"/>
              <a:t>image </a:t>
            </a:r>
            <a:r>
              <a:rPr dirty="0" spc="45"/>
              <a:t>to </a:t>
            </a:r>
            <a:r>
              <a:rPr dirty="0" spc="125"/>
              <a:t>speech </a:t>
            </a:r>
            <a:r>
              <a:rPr dirty="0" spc="30"/>
              <a:t>recognition, </a:t>
            </a:r>
            <a:r>
              <a:rPr dirty="0" spc="65"/>
              <a:t>text </a:t>
            </a:r>
            <a:r>
              <a:rPr dirty="0" spc="45"/>
              <a:t>to </a:t>
            </a:r>
            <a:r>
              <a:rPr dirty="0" spc="125"/>
              <a:t>speech </a:t>
            </a:r>
            <a:r>
              <a:rPr dirty="0" spc="30"/>
              <a:t>recognition, </a:t>
            </a:r>
            <a:r>
              <a:rPr dirty="0" spc="35"/>
              <a:t> </a:t>
            </a:r>
            <a:r>
              <a:rPr dirty="0" spc="70"/>
              <a:t>personalized</a:t>
            </a:r>
            <a:r>
              <a:rPr dirty="0" spc="-220"/>
              <a:t> </a:t>
            </a:r>
            <a:r>
              <a:rPr dirty="0" spc="90"/>
              <a:t>reading</a:t>
            </a:r>
            <a:r>
              <a:rPr dirty="0" spc="-215"/>
              <a:t> </a:t>
            </a:r>
            <a:r>
              <a:rPr dirty="0" spc="20"/>
              <a:t>experience.</a:t>
            </a:r>
          </a:p>
          <a:p>
            <a:pPr marL="1184275">
              <a:lnSpc>
                <a:spcPct val="100000"/>
              </a:lnSpc>
              <a:spcBef>
                <a:spcPts val="1125"/>
              </a:spcBef>
            </a:pPr>
            <a:r>
              <a:rPr dirty="0" spc="45" b="1">
                <a:latin typeface="Trebuchet MS"/>
                <a:cs typeface="Trebuchet MS"/>
              </a:rPr>
              <a:t>Intel</a:t>
            </a:r>
            <a:r>
              <a:rPr dirty="0" spc="-265" b="1">
                <a:latin typeface="Trebuchet MS"/>
                <a:cs typeface="Trebuchet MS"/>
              </a:rPr>
              <a:t> </a:t>
            </a:r>
            <a:r>
              <a:rPr dirty="0" spc="45" b="1">
                <a:latin typeface="Trebuchet MS"/>
                <a:cs typeface="Trebuchet MS"/>
              </a:rPr>
              <a:t>oneApi</a:t>
            </a:r>
            <a:r>
              <a:rPr dirty="0" spc="-260" b="1">
                <a:latin typeface="Trebuchet MS"/>
                <a:cs typeface="Trebuchet MS"/>
              </a:rPr>
              <a:t> </a:t>
            </a:r>
            <a:r>
              <a:rPr dirty="0" spc="-5" b="1">
                <a:latin typeface="Trebuchet MS"/>
                <a:cs typeface="Trebuchet MS"/>
              </a:rPr>
              <a:t>Libraries:</a:t>
            </a:r>
            <a:r>
              <a:rPr dirty="0" spc="-204" b="1">
                <a:latin typeface="Trebuchet MS"/>
                <a:cs typeface="Trebuchet MS"/>
              </a:rPr>
              <a:t> </a:t>
            </a:r>
            <a:r>
              <a:rPr dirty="0" spc="35"/>
              <a:t>Intel</a:t>
            </a:r>
            <a:r>
              <a:rPr dirty="0" spc="-200"/>
              <a:t> </a:t>
            </a:r>
            <a:r>
              <a:rPr dirty="0" spc="120"/>
              <a:t>Data</a:t>
            </a:r>
            <a:r>
              <a:rPr dirty="0" spc="-204"/>
              <a:t> </a:t>
            </a:r>
            <a:r>
              <a:rPr dirty="0" spc="120"/>
              <a:t>Analytics</a:t>
            </a:r>
            <a:r>
              <a:rPr dirty="0" spc="-204"/>
              <a:t> </a:t>
            </a:r>
            <a:r>
              <a:rPr dirty="0" spc="80"/>
              <a:t>Acceleration</a:t>
            </a:r>
            <a:r>
              <a:rPr dirty="0" spc="-204"/>
              <a:t> </a:t>
            </a:r>
            <a:r>
              <a:rPr dirty="0" spc="70"/>
              <a:t>Library</a:t>
            </a:r>
            <a:r>
              <a:rPr dirty="0" spc="-204"/>
              <a:t> </a:t>
            </a:r>
            <a:r>
              <a:rPr dirty="0" spc="95"/>
              <a:t>(DAAL),oneAPI</a:t>
            </a:r>
            <a:r>
              <a:rPr dirty="0" spc="-204"/>
              <a:t> </a:t>
            </a:r>
            <a:r>
              <a:rPr dirty="0" spc="155"/>
              <a:t>DPC++/SYCL</a:t>
            </a:r>
          </a:p>
          <a:p>
            <a:pPr marL="1184275" marR="5140960">
              <a:lnSpc>
                <a:spcPts val="4730"/>
              </a:lnSpc>
              <a:spcBef>
                <a:spcPts val="345"/>
              </a:spcBef>
            </a:pPr>
            <a:r>
              <a:rPr dirty="0" spc="95" b="1">
                <a:latin typeface="Trebuchet MS"/>
                <a:cs typeface="Trebuchet MS"/>
              </a:rPr>
              <a:t>Cloud</a:t>
            </a:r>
            <a:r>
              <a:rPr dirty="0" spc="-254" b="1">
                <a:latin typeface="Trebuchet MS"/>
                <a:cs typeface="Trebuchet MS"/>
              </a:rPr>
              <a:t> </a:t>
            </a:r>
            <a:r>
              <a:rPr dirty="0" spc="60" b="1">
                <a:latin typeface="Trebuchet MS"/>
                <a:cs typeface="Trebuchet MS"/>
              </a:rPr>
              <a:t>Service</a:t>
            </a:r>
            <a:r>
              <a:rPr dirty="0" spc="-195" b="1">
                <a:latin typeface="Trebuchet MS"/>
                <a:cs typeface="Trebuchet MS"/>
              </a:rPr>
              <a:t> </a:t>
            </a:r>
            <a:r>
              <a:rPr dirty="0" spc="-35"/>
              <a:t>:</a:t>
            </a:r>
            <a:r>
              <a:rPr dirty="0" spc="-35" b="1">
                <a:latin typeface="Trebuchet MS"/>
                <a:cs typeface="Trebuchet MS"/>
              </a:rPr>
              <a:t>Intel</a:t>
            </a:r>
            <a:r>
              <a:rPr dirty="0" spc="-250" b="1">
                <a:latin typeface="Trebuchet MS"/>
                <a:cs typeface="Trebuchet MS"/>
              </a:rPr>
              <a:t> </a:t>
            </a:r>
            <a:r>
              <a:rPr dirty="0" spc="50" b="1">
                <a:latin typeface="Trebuchet MS"/>
                <a:cs typeface="Trebuchet MS"/>
              </a:rPr>
              <a:t>devcloud,</a:t>
            </a:r>
            <a:r>
              <a:rPr dirty="0" spc="50"/>
              <a:t>Render,WebAR,Pythonanywhere</a:t>
            </a:r>
            <a:r>
              <a:rPr dirty="0" spc="50" b="1">
                <a:latin typeface="Trebuchet MS"/>
                <a:cs typeface="Trebuchet MS"/>
              </a:rPr>
              <a:t>. </a:t>
            </a:r>
            <a:r>
              <a:rPr dirty="0" spc="-885" b="1">
                <a:latin typeface="Trebuchet MS"/>
                <a:cs typeface="Trebuchet MS"/>
              </a:rPr>
              <a:t> </a:t>
            </a:r>
            <a:r>
              <a:rPr dirty="0" spc="90" b="1">
                <a:latin typeface="Trebuchet MS"/>
                <a:cs typeface="Trebuchet MS"/>
              </a:rPr>
              <a:t>F</a:t>
            </a:r>
            <a:r>
              <a:rPr dirty="0" spc="-65" b="1">
                <a:latin typeface="Trebuchet MS"/>
                <a:cs typeface="Trebuchet MS"/>
              </a:rPr>
              <a:t>r</a:t>
            </a:r>
            <a:r>
              <a:rPr dirty="0" spc="120" b="1">
                <a:latin typeface="Trebuchet MS"/>
                <a:cs typeface="Trebuchet MS"/>
              </a:rPr>
              <a:t>a</a:t>
            </a:r>
            <a:r>
              <a:rPr dirty="0" spc="105" b="1">
                <a:latin typeface="Trebuchet MS"/>
                <a:cs typeface="Trebuchet MS"/>
              </a:rPr>
              <a:t>m</a:t>
            </a:r>
            <a:r>
              <a:rPr dirty="0" spc="-20" b="1">
                <a:latin typeface="Trebuchet MS"/>
                <a:cs typeface="Trebuchet MS"/>
              </a:rPr>
              <a:t>e</a:t>
            </a:r>
            <a:r>
              <a:rPr dirty="0" spc="20" b="1">
                <a:latin typeface="Trebuchet MS"/>
                <a:cs typeface="Trebuchet MS"/>
              </a:rPr>
              <a:t>w</a:t>
            </a:r>
            <a:r>
              <a:rPr dirty="0" spc="5" b="1">
                <a:latin typeface="Trebuchet MS"/>
                <a:cs typeface="Trebuchet MS"/>
              </a:rPr>
              <a:t>o</a:t>
            </a:r>
            <a:r>
              <a:rPr dirty="0" spc="-65" b="1">
                <a:latin typeface="Trebuchet MS"/>
                <a:cs typeface="Trebuchet MS"/>
              </a:rPr>
              <a:t>r</a:t>
            </a:r>
            <a:r>
              <a:rPr dirty="0" spc="90" b="1">
                <a:latin typeface="Trebuchet MS"/>
                <a:cs typeface="Trebuchet MS"/>
              </a:rPr>
              <a:t>k</a:t>
            </a:r>
            <a:r>
              <a:rPr dirty="0" spc="-430"/>
              <a:t>:</a:t>
            </a:r>
            <a:r>
              <a:rPr dirty="0" spc="-215"/>
              <a:t> </a:t>
            </a:r>
            <a:r>
              <a:rPr dirty="0" spc="204"/>
              <a:t>F</a:t>
            </a:r>
            <a:r>
              <a:rPr dirty="0" spc="5"/>
              <a:t>l</a:t>
            </a:r>
            <a:r>
              <a:rPr dirty="0" spc="114"/>
              <a:t>a</a:t>
            </a:r>
            <a:r>
              <a:rPr dirty="0" spc="320"/>
              <a:t>s</a:t>
            </a:r>
            <a:r>
              <a:rPr dirty="0" spc="175"/>
              <a:t>k</a:t>
            </a:r>
            <a:r>
              <a:rPr dirty="0" spc="-380"/>
              <a:t>,</a:t>
            </a:r>
            <a:r>
              <a:rPr dirty="0" spc="-215"/>
              <a:t> </a:t>
            </a:r>
            <a:r>
              <a:rPr dirty="0" spc="280"/>
              <a:t>R</a:t>
            </a:r>
            <a:r>
              <a:rPr dirty="0" spc="50"/>
              <a:t>e</a:t>
            </a:r>
            <a:r>
              <a:rPr dirty="0" spc="114"/>
              <a:t>a</a:t>
            </a:r>
            <a:r>
              <a:rPr dirty="0" spc="130"/>
              <a:t>c</a:t>
            </a:r>
            <a:r>
              <a:rPr dirty="0" spc="15"/>
              <a:t>t</a:t>
            </a:r>
          </a:p>
          <a:p>
            <a:pPr marL="1184275">
              <a:lnSpc>
                <a:spcPct val="100000"/>
              </a:lnSpc>
              <a:spcBef>
                <a:spcPts val="770"/>
              </a:spcBef>
            </a:pPr>
            <a:r>
              <a:rPr dirty="0" spc="195" b="1">
                <a:latin typeface="Trebuchet MS"/>
                <a:cs typeface="Trebuchet MS"/>
              </a:rPr>
              <a:t>P</a:t>
            </a:r>
            <a:r>
              <a:rPr dirty="0" spc="-65" b="1">
                <a:latin typeface="Trebuchet MS"/>
                <a:cs typeface="Trebuchet MS"/>
              </a:rPr>
              <a:t>r</a:t>
            </a:r>
            <a:r>
              <a:rPr dirty="0" spc="5" b="1">
                <a:latin typeface="Trebuchet MS"/>
                <a:cs typeface="Trebuchet MS"/>
              </a:rPr>
              <a:t>o</a:t>
            </a:r>
            <a:r>
              <a:rPr dirty="0" spc="375" b="1">
                <a:latin typeface="Trebuchet MS"/>
                <a:cs typeface="Trebuchet MS"/>
              </a:rPr>
              <a:t>g</a:t>
            </a:r>
            <a:r>
              <a:rPr dirty="0" spc="-65" b="1">
                <a:latin typeface="Trebuchet MS"/>
                <a:cs typeface="Trebuchet MS"/>
              </a:rPr>
              <a:t>r</a:t>
            </a:r>
            <a:r>
              <a:rPr dirty="0" spc="120" b="1">
                <a:latin typeface="Trebuchet MS"/>
                <a:cs typeface="Trebuchet MS"/>
              </a:rPr>
              <a:t>a</a:t>
            </a:r>
            <a:r>
              <a:rPr dirty="0" spc="105" b="1">
                <a:latin typeface="Trebuchet MS"/>
                <a:cs typeface="Trebuchet MS"/>
              </a:rPr>
              <a:t>mm</a:t>
            </a:r>
            <a:r>
              <a:rPr dirty="0" spc="-60" b="1">
                <a:latin typeface="Trebuchet MS"/>
                <a:cs typeface="Trebuchet MS"/>
              </a:rPr>
              <a:t>i</a:t>
            </a:r>
            <a:r>
              <a:rPr dirty="0" spc="5" b="1">
                <a:latin typeface="Trebuchet MS"/>
                <a:cs typeface="Trebuchet MS"/>
              </a:rPr>
              <a:t>n</a:t>
            </a:r>
            <a:r>
              <a:rPr dirty="0" spc="375" b="1">
                <a:latin typeface="Trebuchet MS"/>
                <a:cs typeface="Trebuchet MS"/>
              </a:rPr>
              <a:t>g</a:t>
            </a:r>
            <a:r>
              <a:rPr dirty="0" spc="-270" b="1">
                <a:latin typeface="Trebuchet MS"/>
                <a:cs typeface="Trebuchet MS"/>
              </a:rPr>
              <a:t> </a:t>
            </a:r>
            <a:r>
              <a:rPr dirty="0" spc="70" b="1">
                <a:latin typeface="Trebuchet MS"/>
                <a:cs typeface="Trebuchet MS"/>
              </a:rPr>
              <a:t>L</a:t>
            </a:r>
            <a:r>
              <a:rPr dirty="0" spc="120" b="1">
                <a:latin typeface="Trebuchet MS"/>
                <a:cs typeface="Trebuchet MS"/>
              </a:rPr>
              <a:t>a</a:t>
            </a:r>
            <a:r>
              <a:rPr dirty="0" spc="5" b="1">
                <a:latin typeface="Trebuchet MS"/>
                <a:cs typeface="Trebuchet MS"/>
              </a:rPr>
              <a:t>n</a:t>
            </a:r>
            <a:r>
              <a:rPr dirty="0" spc="375" b="1">
                <a:latin typeface="Trebuchet MS"/>
                <a:cs typeface="Trebuchet MS"/>
              </a:rPr>
              <a:t>g</a:t>
            </a:r>
            <a:r>
              <a:rPr dirty="0" spc="-10" b="1">
                <a:latin typeface="Trebuchet MS"/>
                <a:cs typeface="Trebuchet MS"/>
              </a:rPr>
              <a:t>u</a:t>
            </a:r>
            <a:r>
              <a:rPr dirty="0" spc="120" b="1">
                <a:latin typeface="Trebuchet MS"/>
                <a:cs typeface="Trebuchet MS"/>
              </a:rPr>
              <a:t>a</a:t>
            </a:r>
            <a:r>
              <a:rPr dirty="0" spc="375" b="1">
                <a:latin typeface="Trebuchet MS"/>
                <a:cs typeface="Trebuchet MS"/>
              </a:rPr>
              <a:t>g</a:t>
            </a:r>
            <a:r>
              <a:rPr dirty="0" spc="-20" b="1">
                <a:latin typeface="Trebuchet MS"/>
                <a:cs typeface="Trebuchet MS"/>
              </a:rPr>
              <a:t>e</a:t>
            </a:r>
            <a:r>
              <a:rPr dirty="0" spc="275" b="1">
                <a:latin typeface="Trebuchet MS"/>
                <a:cs typeface="Trebuchet MS"/>
              </a:rPr>
              <a:t>s</a:t>
            </a:r>
            <a:r>
              <a:rPr dirty="0" spc="-430"/>
              <a:t>:</a:t>
            </a:r>
            <a:r>
              <a:rPr dirty="0" spc="-215"/>
              <a:t> </a:t>
            </a:r>
            <a:r>
              <a:rPr dirty="0" spc="235"/>
              <a:t>P</a:t>
            </a:r>
            <a:r>
              <a:rPr dirty="0" spc="120"/>
              <a:t>y</a:t>
            </a:r>
            <a:r>
              <a:rPr dirty="0" spc="15"/>
              <a:t>t</a:t>
            </a:r>
            <a:r>
              <a:rPr dirty="0" spc="90"/>
              <a:t>h</a:t>
            </a:r>
            <a:r>
              <a:rPr dirty="0" spc="75"/>
              <a:t>o</a:t>
            </a:r>
            <a:r>
              <a:rPr dirty="0" spc="90"/>
              <a:t>n</a:t>
            </a:r>
            <a:r>
              <a:rPr dirty="0" spc="-380"/>
              <a:t>,</a:t>
            </a:r>
            <a:r>
              <a:rPr dirty="0" spc="-265"/>
              <a:t>J</a:t>
            </a:r>
            <a:r>
              <a:rPr dirty="0" spc="114"/>
              <a:t>a</a:t>
            </a:r>
            <a:r>
              <a:rPr dirty="0" spc="35"/>
              <a:t>v</a:t>
            </a:r>
            <a:r>
              <a:rPr dirty="0" spc="114"/>
              <a:t>a</a:t>
            </a:r>
            <a:r>
              <a:rPr dirty="0" spc="320"/>
              <a:t>s</a:t>
            </a:r>
            <a:r>
              <a:rPr dirty="0" spc="130"/>
              <a:t>c</a:t>
            </a:r>
            <a:r>
              <a:rPr dirty="0" spc="-5"/>
              <a:t>r</a:t>
            </a:r>
            <a:r>
              <a:rPr dirty="0" spc="20"/>
              <a:t>ip</a:t>
            </a:r>
            <a:r>
              <a:rPr dirty="0" spc="15"/>
              <a:t>t</a:t>
            </a:r>
          </a:p>
          <a:p>
            <a:pPr marL="1184275">
              <a:lnSpc>
                <a:spcPct val="100000"/>
              </a:lnSpc>
              <a:spcBef>
                <a:spcPts val="1125"/>
              </a:spcBef>
              <a:tabLst>
                <a:tab pos="5367020" algn="l"/>
              </a:tabLst>
            </a:pPr>
            <a:r>
              <a:rPr dirty="0" spc="275" b="1">
                <a:latin typeface="Trebuchet MS"/>
                <a:cs typeface="Trebuchet MS"/>
              </a:rPr>
              <a:t>A</a:t>
            </a:r>
            <a:r>
              <a:rPr dirty="0" spc="195" b="1">
                <a:latin typeface="Trebuchet MS"/>
                <a:cs typeface="Trebuchet MS"/>
              </a:rPr>
              <a:t>P</a:t>
            </a:r>
            <a:r>
              <a:rPr dirty="0" spc="85" b="1">
                <a:latin typeface="Trebuchet MS"/>
                <a:cs typeface="Trebuchet MS"/>
              </a:rPr>
              <a:t>I</a:t>
            </a:r>
            <a:r>
              <a:rPr dirty="0" spc="280" b="1">
                <a:latin typeface="Trebuchet MS"/>
                <a:cs typeface="Trebuchet MS"/>
              </a:rPr>
              <a:t>s</a:t>
            </a:r>
            <a:r>
              <a:rPr dirty="0" spc="-270" b="1">
                <a:latin typeface="Trebuchet MS"/>
                <a:cs typeface="Trebuchet MS"/>
              </a:rPr>
              <a:t> </a:t>
            </a:r>
            <a:r>
              <a:rPr dirty="0" spc="120" b="1">
                <a:latin typeface="Trebuchet MS"/>
                <a:cs typeface="Trebuchet MS"/>
              </a:rPr>
              <a:t>a</a:t>
            </a:r>
            <a:r>
              <a:rPr dirty="0" spc="5" b="1">
                <a:latin typeface="Trebuchet MS"/>
                <a:cs typeface="Trebuchet MS"/>
              </a:rPr>
              <a:t>n</a:t>
            </a:r>
            <a:r>
              <a:rPr dirty="0" spc="70" b="1">
                <a:latin typeface="Trebuchet MS"/>
                <a:cs typeface="Trebuchet MS"/>
              </a:rPr>
              <a:t>d</a:t>
            </a:r>
            <a:r>
              <a:rPr dirty="0" spc="-270" b="1">
                <a:latin typeface="Trebuchet MS"/>
                <a:cs typeface="Trebuchet MS"/>
              </a:rPr>
              <a:t> </a:t>
            </a:r>
            <a:r>
              <a:rPr dirty="0" spc="85" b="1">
                <a:latin typeface="Trebuchet MS"/>
                <a:cs typeface="Trebuchet MS"/>
              </a:rPr>
              <a:t>I</a:t>
            </a:r>
            <a:r>
              <a:rPr dirty="0" spc="5" b="1">
                <a:latin typeface="Trebuchet MS"/>
                <a:cs typeface="Trebuchet MS"/>
              </a:rPr>
              <a:t>n</a:t>
            </a:r>
            <a:r>
              <a:rPr dirty="0" spc="75" b="1">
                <a:latin typeface="Trebuchet MS"/>
                <a:cs typeface="Trebuchet MS"/>
              </a:rPr>
              <a:t>t</a:t>
            </a:r>
            <a:r>
              <a:rPr dirty="0" spc="-20" b="1">
                <a:latin typeface="Trebuchet MS"/>
                <a:cs typeface="Trebuchet MS"/>
              </a:rPr>
              <a:t>e</a:t>
            </a:r>
            <a:r>
              <a:rPr dirty="0" spc="375" b="1">
                <a:latin typeface="Trebuchet MS"/>
                <a:cs typeface="Trebuchet MS"/>
              </a:rPr>
              <a:t>g</a:t>
            </a:r>
            <a:r>
              <a:rPr dirty="0" spc="-65" b="1">
                <a:latin typeface="Trebuchet MS"/>
                <a:cs typeface="Trebuchet MS"/>
              </a:rPr>
              <a:t>r</a:t>
            </a:r>
            <a:r>
              <a:rPr dirty="0" spc="120" b="1">
                <a:latin typeface="Trebuchet MS"/>
                <a:cs typeface="Trebuchet MS"/>
              </a:rPr>
              <a:t>a</a:t>
            </a:r>
            <a:r>
              <a:rPr dirty="0" spc="75" b="1">
                <a:latin typeface="Trebuchet MS"/>
                <a:cs typeface="Trebuchet MS"/>
              </a:rPr>
              <a:t>t</a:t>
            </a:r>
            <a:r>
              <a:rPr dirty="0" spc="-60" b="1">
                <a:latin typeface="Trebuchet MS"/>
                <a:cs typeface="Trebuchet MS"/>
              </a:rPr>
              <a:t>i</a:t>
            </a:r>
            <a:r>
              <a:rPr dirty="0" spc="5" b="1">
                <a:latin typeface="Trebuchet MS"/>
                <a:cs typeface="Trebuchet MS"/>
              </a:rPr>
              <a:t>o</a:t>
            </a:r>
            <a:r>
              <a:rPr dirty="0" spc="5" b="1">
                <a:latin typeface="Trebuchet MS"/>
                <a:cs typeface="Trebuchet MS"/>
              </a:rPr>
              <a:t>n</a:t>
            </a:r>
            <a:r>
              <a:rPr dirty="0" spc="275" b="1">
                <a:latin typeface="Trebuchet MS"/>
                <a:cs typeface="Trebuchet MS"/>
              </a:rPr>
              <a:t>s</a:t>
            </a:r>
            <a:r>
              <a:rPr dirty="0" spc="-430"/>
              <a:t>:</a:t>
            </a:r>
            <a:r>
              <a:rPr dirty="0"/>
              <a:t>	</a:t>
            </a:r>
            <a:r>
              <a:rPr dirty="0" spc="180"/>
              <a:t>O</a:t>
            </a:r>
            <a:r>
              <a:rPr dirty="0" spc="110"/>
              <a:t>p</a:t>
            </a:r>
            <a:r>
              <a:rPr dirty="0" spc="50"/>
              <a:t>e</a:t>
            </a:r>
            <a:r>
              <a:rPr dirty="0" spc="90"/>
              <a:t>n</a:t>
            </a:r>
            <a:r>
              <a:rPr dirty="0" spc="360"/>
              <a:t>A</a:t>
            </a:r>
            <a:r>
              <a:rPr dirty="0" spc="10"/>
              <a:t>I</a:t>
            </a:r>
            <a:r>
              <a:rPr dirty="0" spc="-380"/>
              <a:t>,</a:t>
            </a:r>
            <a:r>
              <a:rPr dirty="0" spc="-215"/>
              <a:t> </a:t>
            </a:r>
            <a:r>
              <a:rPr dirty="0" spc="170"/>
              <a:t>G</a:t>
            </a:r>
            <a:r>
              <a:rPr dirty="0" spc="235"/>
              <a:t>P</a:t>
            </a:r>
            <a:r>
              <a:rPr dirty="0" spc="35"/>
              <a:t>T</a:t>
            </a:r>
            <a:r>
              <a:rPr dirty="0" spc="-215"/>
              <a:t> </a:t>
            </a:r>
            <a:r>
              <a:rPr dirty="0" spc="315"/>
              <a:t>3</a:t>
            </a:r>
            <a:r>
              <a:rPr dirty="0" spc="-430"/>
              <a:t>.</a:t>
            </a:r>
            <a:r>
              <a:rPr dirty="0" spc="345"/>
              <a:t>5</a:t>
            </a:r>
          </a:p>
          <a:p>
            <a:pPr marL="1184275">
              <a:lnSpc>
                <a:spcPct val="100000"/>
              </a:lnSpc>
              <a:spcBef>
                <a:spcPts val="1125"/>
              </a:spcBef>
            </a:pPr>
            <a:r>
              <a:rPr dirty="0" spc="229" b="1">
                <a:latin typeface="Trebuchet MS"/>
                <a:cs typeface="Trebuchet MS"/>
              </a:rPr>
              <a:t>3D</a:t>
            </a:r>
            <a:r>
              <a:rPr dirty="0" spc="-265" b="1">
                <a:latin typeface="Trebuchet MS"/>
                <a:cs typeface="Trebuchet MS"/>
              </a:rPr>
              <a:t> </a:t>
            </a:r>
            <a:r>
              <a:rPr dirty="0" spc="125" b="1">
                <a:latin typeface="Trebuchet MS"/>
                <a:cs typeface="Trebuchet MS"/>
              </a:rPr>
              <a:t>Modeling</a:t>
            </a:r>
            <a:r>
              <a:rPr dirty="0" spc="-204" b="1">
                <a:latin typeface="Trebuchet MS"/>
                <a:cs typeface="Trebuchet MS"/>
              </a:rPr>
              <a:t> </a:t>
            </a:r>
            <a:r>
              <a:rPr dirty="0" spc="-20"/>
              <a:t>:Unity</a:t>
            </a:r>
            <a:r>
              <a:rPr dirty="0" spc="-210"/>
              <a:t> </a:t>
            </a:r>
            <a:r>
              <a:rPr dirty="0"/>
              <a:t>,Blender,Intel</a:t>
            </a:r>
            <a:r>
              <a:rPr dirty="0" spc="-204"/>
              <a:t> </a:t>
            </a:r>
            <a:r>
              <a:rPr dirty="0" spc="145"/>
              <a:t>OSPray/OSPray</a:t>
            </a:r>
            <a:r>
              <a:rPr dirty="0" spc="-204"/>
              <a:t> </a:t>
            </a:r>
            <a:r>
              <a:rPr dirty="0" spc="130"/>
              <a:t>Studio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1956" y="4427216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1956" y="5027291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1956" y="5627366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1956" y="6227441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1956" y="6827516"/>
            <a:ext cx="123825" cy="123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1956" y="7427591"/>
            <a:ext cx="123825" cy="1238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608194" y="897640"/>
            <a:ext cx="5680075" cy="1066165"/>
          </a:xfrm>
          <a:custGeom>
            <a:avLst/>
            <a:gdLst/>
            <a:ahLst/>
            <a:cxnLst/>
            <a:rect l="l" t="t" r="r" b="b"/>
            <a:pathLst>
              <a:path w="5680075" h="1066164">
                <a:moveTo>
                  <a:pt x="845114" y="152278"/>
                </a:moveTo>
                <a:lnTo>
                  <a:pt x="815523" y="146283"/>
                </a:lnTo>
                <a:lnTo>
                  <a:pt x="791389" y="129947"/>
                </a:lnTo>
                <a:lnTo>
                  <a:pt x="775133" y="105742"/>
                </a:lnTo>
                <a:lnTo>
                  <a:pt x="769176" y="76139"/>
                </a:lnTo>
                <a:lnTo>
                  <a:pt x="775155" y="46470"/>
                </a:lnTo>
                <a:lnTo>
                  <a:pt x="791448" y="22272"/>
                </a:lnTo>
                <a:lnTo>
                  <a:pt x="815589" y="5972"/>
                </a:lnTo>
                <a:lnTo>
                  <a:pt x="845114" y="0"/>
                </a:lnTo>
                <a:lnTo>
                  <a:pt x="869688" y="4073"/>
                </a:lnTo>
                <a:lnTo>
                  <a:pt x="890921" y="15387"/>
                </a:lnTo>
                <a:lnTo>
                  <a:pt x="907457" y="32581"/>
                </a:lnTo>
                <a:lnTo>
                  <a:pt x="917939" y="54296"/>
                </a:lnTo>
                <a:lnTo>
                  <a:pt x="2729855" y="54296"/>
                </a:lnTo>
                <a:lnTo>
                  <a:pt x="2805389" y="97982"/>
                </a:lnTo>
                <a:lnTo>
                  <a:pt x="917939" y="97982"/>
                </a:lnTo>
                <a:lnTo>
                  <a:pt x="907457" y="119762"/>
                </a:lnTo>
                <a:lnTo>
                  <a:pt x="890921" y="136949"/>
                </a:lnTo>
                <a:lnTo>
                  <a:pt x="869688" y="148226"/>
                </a:lnTo>
                <a:lnTo>
                  <a:pt x="845114" y="152278"/>
                </a:lnTo>
                <a:close/>
              </a:path>
              <a:path w="5680075" h="1066164">
                <a:moveTo>
                  <a:pt x="3100181" y="218276"/>
                </a:moveTo>
                <a:lnTo>
                  <a:pt x="3013375" y="218276"/>
                </a:lnTo>
                <a:lnTo>
                  <a:pt x="3355094" y="20438"/>
                </a:lnTo>
                <a:lnTo>
                  <a:pt x="5679804" y="20438"/>
                </a:lnTo>
                <a:lnTo>
                  <a:pt x="5679804" y="64125"/>
                </a:lnTo>
                <a:lnTo>
                  <a:pt x="3366453" y="64125"/>
                </a:lnTo>
                <a:lnTo>
                  <a:pt x="3100181" y="218276"/>
                </a:lnTo>
                <a:close/>
              </a:path>
              <a:path w="5680075" h="1066164">
                <a:moveTo>
                  <a:pt x="2763311" y="413148"/>
                </a:moveTo>
                <a:lnTo>
                  <a:pt x="1061411" y="413148"/>
                </a:lnTo>
                <a:lnTo>
                  <a:pt x="1061411" y="369618"/>
                </a:lnTo>
                <a:lnTo>
                  <a:pt x="2752107" y="369618"/>
                </a:lnTo>
                <a:lnTo>
                  <a:pt x="2970116" y="243396"/>
                </a:lnTo>
                <a:lnTo>
                  <a:pt x="2718651" y="97982"/>
                </a:lnTo>
                <a:lnTo>
                  <a:pt x="2805389" y="97982"/>
                </a:lnTo>
                <a:lnTo>
                  <a:pt x="3013375" y="218276"/>
                </a:lnTo>
                <a:lnTo>
                  <a:pt x="3100181" y="218276"/>
                </a:lnTo>
                <a:lnTo>
                  <a:pt x="3056790" y="243395"/>
                </a:lnTo>
                <a:lnTo>
                  <a:pt x="3099979" y="268359"/>
                </a:lnTo>
                <a:lnTo>
                  <a:pt x="3013375" y="268359"/>
                </a:lnTo>
                <a:lnTo>
                  <a:pt x="2763311" y="413148"/>
                </a:lnTo>
                <a:close/>
              </a:path>
              <a:path w="5680075" h="1066164">
                <a:moveTo>
                  <a:pt x="3184877" y="657012"/>
                </a:moveTo>
                <a:lnTo>
                  <a:pt x="3098182" y="657012"/>
                </a:lnTo>
                <a:lnTo>
                  <a:pt x="3391817" y="487103"/>
                </a:lnTo>
                <a:lnTo>
                  <a:pt x="3013375" y="268359"/>
                </a:lnTo>
                <a:lnTo>
                  <a:pt x="3099979" y="268359"/>
                </a:lnTo>
                <a:lnTo>
                  <a:pt x="3435232" y="462139"/>
                </a:lnTo>
                <a:lnTo>
                  <a:pt x="3521900" y="462139"/>
                </a:lnTo>
                <a:lnTo>
                  <a:pt x="3478492" y="487259"/>
                </a:lnTo>
                <a:lnTo>
                  <a:pt x="3521668" y="512223"/>
                </a:lnTo>
                <a:lnTo>
                  <a:pt x="3435077" y="512223"/>
                </a:lnTo>
                <a:lnTo>
                  <a:pt x="3184877" y="657012"/>
                </a:lnTo>
                <a:close/>
              </a:path>
              <a:path w="5680075" h="1066164">
                <a:moveTo>
                  <a:pt x="3521900" y="462139"/>
                </a:moveTo>
                <a:lnTo>
                  <a:pt x="3435232" y="462139"/>
                </a:lnTo>
                <a:lnTo>
                  <a:pt x="3649818" y="337945"/>
                </a:lnTo>
                <a:lnTo>
                  <a:pt x="5679804" y="337945"/>
                </a:lnTo>
                <a:lnTo>
                  <a:pt x="5679804" y="381631"/>
                </a:lnTo>
                <a:lnTo>
                  <a:pt x="3661022" y="381631"/>
                </a:lnTo>
                <a:lnTo>
                  <a:pt x="3521900" y="462139"/>
                </a:lnTo>
                <a:close/>
              </a:path>
              <a:path w="5680075" h="1066164">
                <a:moveTo>
                  <a:pt x="3954822" y="967654"/>
                </a:moveTo>
                <a:lnTo>
                  <a:pt x="3867671" y="967654"/>
                </a:lnTo>
                <a:lnTo>
                  <a:pt x="4163018" y="796653"/>
                </a:lnTo>
                <a:lnTo>
                  <a:pt x="3926958" y="796653"/>
                </a:lnTo>
                <a:lnTo>
                  <a:pt x="3435077" y="512223"/>
                </a:lnTo>
                <a:lnTo>
                  <a:pt x="3521668" y="512223"/>
                </a:lnTo>
                <a:lnTo>
                  <a:pt x="3938318" y="753122"/>
                </a:lnTo>
                <a:lnTo>
                  <a:pt x="5404276" y="753122"/>
                </a:lnTo>
                <a:lnTo>
                  <a:pt x="5408671" y="774965"/>
                </a:lnTo>
                <a:lnTo>
                  <a:pt x="5404269" y="796808"/>
                </a:lnTo>
                <a:lnTo>
                  <a:pt x="4250004" y="796808"/>
                </a:lnTo>
                <a:lnTo>
                  <a:pt x="3954822" y="967654"/>
                </a:lnTo>
                <a:close/>
              </a:path>
              <a:path w="5680075" h="1066164">
                <a:moveTo>
                  <a:pt x="4325474" y="753122"/>
                </a:moveTo>
                <a:lnTo>
                  <a:pt x="4238489" y="753122"/>
                </a:lnTo>
                <a:lnTo>
                  <a:pt x="4637316" y="522208"/>
                </a:lnTo>
                <a:lnTo>
                  <a:pt x="5679804" y="522208"/>
                </a:lnTo>
                <a:lnTo>
                  <a:pt x="5679804" y="565895"/>
                </a:lnTo>
                <a:lnTo>
                  <a:pt x="4648830" y="565895"/>
                </a:lnTo>
                <a:lnTo>
                  <a:pt x="4325474" y="753122"/>
                </a:lnTo>
                <a:close/>
              </a:path>
              <a:path w="5680075" h="1066164">
                <a:moveTo>
                  <a:pt x="75469" y="754994"/>
                </a:moveTo>
                <a:lnTo>
                  <a:pt x="45879" y="749000"/>
                </a:lnTo>
                <a:lnTo>
                  <a:pt x="21745" y="732664"/>
                </a:lnTo>
                <a:lnTo>
                  <a:pt x="5489" y="708458"/>
                </a:lnTo>
                <a:lnTo>
                  <a:pt x="0" y="681179"/>
                </a:lnTo>
                <a:lnTo>
                  <a:pt x="0" y="676534"/>
                </a:lnTo>
                <a:lnTo>
                  <a:pt x="5511" y="649186"/>
                </a:lnTo>
                <a:lnTo>
                  <a:pt x="21803" y="624988"/>
                </a:lnTo>
                <a:lnTo>
                  <a:pt x="45945" y="608688"/>
                </a:lnTo>
                <a:lnTo>
                  <a:pt x="75469" y="602716"/>
                </a:lnTo>
                <a:lnTo>
                  <a:pt x="100043" y="606789"/>
                </a:lnTo>
                <a:lnTo>
                  <a:pt x="121277" y="618103"/>
                </a:lnTo>
                <a:lnTo>
                  <a:pt x="137813" y="635298"/>
                </a:lnTo>
                <a:lnTo>
                  <a:pt x="148294" y="657012"/>
                </a:lnTo>
                <a:lnTo>
                  <a:pt x="3184877" y="657012"/>
                </a:lnTo>
                <a:lnTo>
                  <a:pt x="3109386" y="700698"/>
                </a:lnTo>
                <a:lnTo>
                  <a:pt x="148294" y="700698"/>
                </a:lnTo>
                <a:lnTo>
                  <a:pt x="137813" y="722412"/>
                </a:lnTo>
                <a:lnTo>
                  <a:pt x="121277" y="739607"/>
                </a:lnTo>
                <a:lnTo>
                  <a:pt x="100043" y="750921"/>
                </a:lnTo>
                <a:lnTo>
                  <a:pt x="75469" y="754994"/>
                </a:lnTo>
                <a:close/>
              </a:path>
              <a:path w="5680075" h="1066164">
                <a:moveTo>
                  <a:pt x="5404276" y="753122"/>
                </a:moveTo>
                <a:lnTo>
                  <a:pt x="5259909" y="753122"/>
                </a:lnTo>
                <a:lnTo>
                  <a:pt x="5270390" y="731408"/>
                </a:lnTo>
                <a:lnTo>
                  <a:pt x="5286926" y="714214"/>
                </a:lnTo>
                <a:lnTo>
                  <a:pt x="5308160" y="702900"/>
                </a:lnTo>
                <a:lnTo>
                  <a:pt x="5332734" y="698826"/>
                </a:lnTo>
                <a:lnTo>
                  <a:pt x="5362324" y="704821"/>
                </a:lnTo>
                <a:lnTo>
                  <a:pt x="5386458" y="721157"/>
                </a:lnTo>
                <a:lnTo>
                  <a:pt x="5402714" y="745362"/>
                </a:lnTo>
                <a:lnTo>
                  <a:pt x="5404276" y="753122"/>
                </a:lnTo>
                <a:close/>
              </a:path>
              <a:path w="5680075" h="1066164">
                <a:moveTo>
                  <a:pt x="5332734" y="851105"/>
                </a:moveTo>
                <a:lnTo>
                  <a:pt x="5308160" y="847031"/>
                </a:lnTo>
                <a:lnTo>
                  <a:pt x="5286926" y="835717"/>
                </a:lnTo>
                <a:lnTo>
                  <a:pt x="5270390" y="818523"/>
                </a:lnTo>
                <a:lnTo>
                  <a:pt x="5259909" y="796808"/>
                </a:lnTo>
                <a:lnTo>
                  <a:pt x="5404269" y="796808"/>
                </a:lnTo>
                <a:lnTo>
                  <a:pt x="5402692" y="804634"/>
                </a:lnTo>
                <a:lnTo>
                  <a:pt x="5386400" y="828832"/>
                </a:lnTo>
                <a:lnTo>
                  <a:pt x="5362258" y="845132"/>
                </a:lnTo>
                <a:lnTo>
                  <a:pt x="5332734" y="851105"/>
                </a:lnTo>
                <a:close/>
              </a:path>
              <a:path w="5680075" h="1066164">
                <a:moveTo>
                  <a:pt x="1459771" y="1065636"/>
                </a:moveTo>
                <a:lnTo>
                  <a:pt x="1430181" y="1059642"/>
                </a:lnTo>
                <a:lnTo>
                  <a:pt x="1406047" y="1043305"/>
                </a:lnTo>
                <a:lnTo>
                  <a:pt x="1389790" y="1019100"/>
                </a:lnTo>
                <a:lnTo>
                  <a:pt x="1383833" y="989497"/>
                </a:lnTo>
                <a:lnTo>
                  <a:pt x="1389812" y="959828"/>
                </a:lnTo>
                <a:lnTo>
                  <a:pt x="1406105" y="935630"/>
                </a:lnTo>
                <a:lnTo>
                  <a:pt x="1430246" y="919330"/>
                </a:lnTo>
                <a:lnTo>
                  <a:pt x="1459771" y="913358"/>
                </a:lnTo>
                <a:lnTo>
                  <a:pt x="1484345" y="917431"/>
                </a:lnTo>
                <a:lnTo>
                  <a:pt x="1505578" y="928745"/>
                </a:lnTo>
                <a:lnTo>
                  <a:pt x="1522114" y="945940"/>
                </a:lnTo>
                <a:lnTo>
                  <a:pt x="1532596" y="967654"/>
                </a:lnTo>
                <a:lnTo>
                  <a:pt x="3954822" y="967654"/>
                </a:lnTo>
                <a:lnTo>
                  <a:pt x="3879342" y="1011340"/>
                </a:lnTo>
                <a:lnTo>
                  <a:pt x="1532596" y="1011340"/>
                </a:lnTo>
                <a:lnTo>
                  <a:pt x="1522114" y="1033054"/>
                </a:lnTo>
                <a:lnTo>
                  <a:pt x="1505578" y="1050248"/>
                </a:lnTo>
                <a:lnTo>
                  <a:pt x="1484345" y="1061563"/>
                </a:lnTo>
                <a:lnTo>
                  <a:pt x="1459771" y="1065636"/>
                </a:lnTo>
                <a:close/>
              </a:path>
            </a:pathLst>
          </a:custGeom>
          <a:solidFill>
            <a:srgbClr val="900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54097" y="1053483"/>
            <a:ext cx="48666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20">
                <a:solidFill>
                  <a:srgbClr val="1736B1"/>
                </a:solidFill>
              </a:rPr>
              <a:t>T</a:t>
            </a:r>
            <a:r>
              <a:rPr dirty="0" sz="4000" spc="-170">
                <a:solidFill>
                  <a:srgbClr val="1736B1"/>
                </a:solidFill>
              </a:rPr>
              <a:t>E</a:t>
            </a:r>
            <a:r>
              <a:rPr dirty="0" sz="4000" spc="-170">
                <a:solidFill>
                  <a:srgbClr val="1736B1"/>
                </a:solidFill>
              </a:rPr>
              <a:t>C</a:t>
            </a:r>
            <a:r>
              <a:rPr dirty="0" sz="4000" spc="-65">
                <a:solidFill>
                  <a:srgbClr val="1736B1"/>
                </a:solidFill>
              </a:rPr>
              <a:t>H</a:t>
            </a:r>
            <a:r>
              <a:rPr dirty="0" sz="4000" spc="-5">
                <a:solidFill>
                  <a:srgbClr val="1736B1"/>
                </a:solidFill>
              </a:rPr>
              <a:t>N</a:t>
            </a:r>
            <a:r>
              <a:rPr dirty="0" sz="4000" spc="-55">
                <a:solidFill>
                  <a:srgbClr val="1736B1"/>
                </a:solidFill>
              </a:rPr>
              <a:t>O</a:t>
            </a:r>
            <a:r>
              <a:rPr dirty="0" sz="4000" spc="-180">
                <a:solidFill>
                  <a:srgbClr val="1736B1"/>
                </a:solidFill>
              </a:rPr>
              <a:t>L</a:t>
            </a:r>
            <a:r>
              <a:rPr dirty="0" sz="4000" spc="-55">
                <a:solidFill>
                  <a:srgbClr val="1736B1"/>
                </a:solidFill>
              </a:rPr>
              <a:t>O</a:t>
            </a:r>
            <a:r>
              <a:rPr dirty="0" sz="4000" spc="-130">
                <a:solidFill>
                  <a:srgbClr val="1736B1"/>
                </a:solidFill>
              </a:rPr>
              <a:t>G</a:t>
            </a:r>
            <a:r>
              <a:rPr dirty="0" sz="4000" spc="60">
                <a:solidFill>
                  <a:srgbClr val="1736B1"/>
                </a:solidFill>
              </a:rPr>
              <a:t>I</a:t>
            </a:r>
            <a:r>
              <a:rPr dirty="0" sz="4000" spc="-170">
                <a:solidFill>
                  <a:srgbClr val="1736B1"/>
                </a:solidFill>
              </a:rPr>
              <a:t>E</a:t>
            </a:r>
            <a:r>
              <a:rPr dirty="0" sz="4000" spc="215">
                <a:solidFill>
                  <a:srgbClr val="1736B1"/>
                </a:solidFill>
              </a:rPr>
              <a:t>S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100">
                <a:solidFill>
                  <a:srgbClr val="1736B1"/>
                </a:solidFill>
              </a:rPr>
              <a:t>U</a:t>
            </a:r>
            <a:r>
              <a:rPr dirty="0" sz="4000" spc="210">
                <a:solidFill>
                  <a:srgbClr val="1736B1"/>
                </a:solidFill>
              </a:rPr>
              <a:t>S</a:t>
            </a:r>
            <a:r>
              <a:rPr dirty="0" sz="4000" spc="-170">
                <a:solidFill>
                  <a:srgbClr val="1736B1"/>
                </a:solidFill>
              </a:rPr>
              <a:t>E</a:t>
            </a:r>
            <a:r>
              <a:rPr dirty="0" sz="4000" spc="25">
                <a:solidFill>
                  <a:srgbClr val="1736B1"/>
                </a:solidFill>
              </a:rPr>
              <a:t>D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566"/>
            <a:ext cx="18287999" cy="8117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5025" y="9390803"/>
            <a:ext cx="3841115" cy="896619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31" y="0"/>
                </a:moveTo>
                <a:lnTo>
                  <a:pt x="518578" y="0"/>
                </a:lnTo>
                <a:lnTo>
                  <a:pt x="0" y="896196"/>
                </a:lnTo>
                <a:lnTo>
                  <a:pt x="3840534" y="896196"/>
                </a:lnTo>
                <a:lnTo>
                  <a:pt x="3322031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89997" y="9390803"/>
            <a:ext cx="3842385" cy="896619"/>
          </a:xfrm>
          <a:custGeom>
            <a:avLst/>
            <a:gdLst/>
            <a:ahLst/>
            <a:cxnLst/>
            <a:rect l="l" t="t" r="r" b="b"/>
            <a:pathLst>
              <a:path w="3842384" h="896620">
                <a:moveTo>
                  <a:pt x="3325463" y="0"/>
                </a:moveTo>
                <a:lnTo>
                  <a:pt x="516718" y="0"/>
                </a:lnTo>
                <a:lnTo>
                  <a:pt x="0" y="896196"/>
                </a:lnTo>
                <a:lnTo>
                  <a:pt x="3842008" y="896196"/>
                </a:lnTo>
                <a:lnTo>
                  <a:pt x="332546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96542" y="9390803"/>
            <a:ext cx="3841115" cy="896619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31" y="0"/>
                </a:moveTo>
                <a:lnTo>
                  <a:pt x="518578" y="0"/>
                </a:lnTo>
                <a:lnTo>
                  <a:pt x="0" y="896196"/>
                </a:lnTo>
                <a:lnTo>
                  <a:pt x="3840534" y="896196"/>
                </a:lnTo>
                <a:lnTo>
                  <a:pt x="332203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4695" y="5972423"/>
            <a:ext cx="236067" cy="34154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418038" y="6132938"/>
            <a:ext cx="255904" cy="324485"/>
            <a:chOff x="8418038" y="6132938"/>
            <a:chExt cx="255904" cy="324485"/>
          </a:xfrm>
        </p:grpSpPr>
        <p:sp>
          <p:nvSpPr>
            <p:cNvPr id="8" name="object 8"/>
            <p:cNvSpPr/>
            <p:nvPr/>
          </p:nvSpPr>
          <p:spPr>
            <a:xfrm>
              <a:off x="8418030" y="6132943"/>
              <a:ext cx="255904" cy="324485"/>
            </a:xfrm>
            <a:custGeom>
              <a:avLst/>
              <a:gdLst/>
              <a:ahLst/>
              <a:cxnLst/>
              <a:rect l="l" t="t" r="r" b="b"/>
              <a:pathLst>
                <a:path w="255904" h="324485">
                  <a:moveTo>
                    <a:pt x="55181" y="150037"/>
                  </a:moveTo>
                  <a:lnTo>
                    <a:pt x="49580" y="150037"/>
                  </a:lnTo>
                  <a:lnTo>
                    <a:pt x="49580" y="163588"/>
                  </a:lnTo>
                  <a:lnTo>
                    <a:pt x="55181" y="163588"/>
                  </a:lnTo>
                  <a:lnTo>
                    <a:pt x="55181" y="150037"/>
                  </a:lnTo>
                  <a:close/>
                </a:path>
                <a:path w="255904" h="324485">
                  <a:moveTo>
                    <a:pt x="55181" y="95377"/>
                  </a:moveTo>
                  <a:lnTo>
                    <a:pt x="49580" y="95377"/>
                  </a:lnTo>
                  <a:lnTo>
                    <a:pt x="49580" y="108927"/>
                  </a:lnTo>
                  <a:lnTo>
                    <a:pt x="55181" y="108927"/>
                  </a:lnTo>
                  <a:lnTo>
                    <a:pt x="55181" y="95377"/>
                  </a:lnTo>
                  <a:close/>
                </a:path>
                <a:path w="255904" h="324485">
                  <a:moveTo>
                    <a:pt x="88557" y="150456"/>
                  </a:moveTo>
                  <a:lnTo>
                    <a:pt x="66332" y="150456"/>
                  </a:lnTo>
                  <a:lnTo>
                    <a:pt x="66332" y="163195"/>
                  </a:lnTo>
                  <a:lnTo>
                    <a:pt x="88557" y="163195"/>
                  </a:lnTo>
                  <a:lnTo>
                    <a:pt x="88557" y="150456"/>
                  </a:lnTo>
                  <a:close/>
                </a:path>
                <a:path w="255904" h="324485">
                  <a:moveTo>
                    <a:pt x="88557" y="95770"/>
                  </a:moveTo>
                  <a:lnTo>
                    <a:pt x="66332" y="95770"/>
                  </a:lnTo>
                  <a:lnTo>
                    <a:pt x="66332" y="108534"/>
                  </a:lnTo>
                  <a:lnTo>
                    <a:pt x="88557" y="108534"/>
                  </a:lnTo>
                  <a:lnTo>
                    <a:pt x="88557" y="95770"/>
                  </a:lnTo>
                  <a:close/>
                </a:path>
                <a:path w="255904" h="324485">
                  <a:moveTo>
                    <a:pt x="133045" y="150456"/>
                  </a:moveTo>
                  <a:lnTo>
                    <a:pt x="110782" y="150456"/>
                  </a:lnTo>
                  <a:lnTo>
                    <a:pt x="110782" y="163195"/>
                  </a:lnTo>
                  <a:lnTo>
                    <a:pt x="133045" y="163195"/>
                  </a:lnTo>
                  <a:lnTo>
                    <a:pt x="133045" y="150456"/>
                  </a:lnTo>
                  <a:close/>
                </a:path>
                <a:path w="255904" h="324485">
                  <a:moveTo>
                    <a:pt x="133045" y="95770"/>
                  </a:moveTo>
                  <a:lnTo>
                    <a:pt x="110782" y="95770"/>
                  </a:lnTo>
                  <a:lnTo>
                    <a:pt x="110782" y="108534"/>
                  </a:lnTo>
                  <a:lnTo>
                    <a:pt x="133045" y="108534"/>
                  </a:lnTo>
                  <a:lnTo>
                    <a:pt x="133045" y="95770"/>
                  </a:lnTo>
                  <a:close/>
                </a:path>
                <a:path w="255904" h="324485">
                  <a:moveTo>
                    <a:pt x="177533" y="150456"/>
                  </a:moveTo>
                  <a:lnTo>
                    <a:pt x="155282" y="150456"/>
                  </a:lnTo>
                  <a:lnTo>
                    <a:pt x="155282" y="163195"/>
                  </a:lnTo>
                  <a:lnTo>
                    <a:pt x="177533" y="163195"/>
                  </a:lnTo>
                  <a:lnTo>
                    <a:pt x="177533" y="150456"/>
                  </a:lnTo>
                  <a:close/>
                </a:path>
                <a:path w="255904" h="324485">
                  <a:moveTo>
                    <a:pt x="177533" y="95770"/>
                  </a:moveTo>
                  <a:lnTo>
                    <a:pt x="155282" y="95770"/>
                  </a:lnTo>
                  <a:lnTo>
                    <a:pt x="155282" y="108534"/>
                  </a:lnTo>
                  <a:lnTo>
                    <a:pt x="177533" y="108534"/>
                  </a:lnTo>
                  <a:lnTo>
                    <a:pt x="177533" y="95770"/>
                  </a:lnTo>
                  <a:close/>
                </a:path>
                <a:path w="255904" h="324485">
                  <a:moveTo>
                    <a:pt x="205447" y="150037"/>
                  </a:moveTo>
                  <a:lnTo>
                    <a:pt x="199872" y="150037"/>
                  </a:lnTo>
                  <a:lnTo>
                    <a:pt x="199872" y="163588"/>
                  </a:lnTo>
                  <a:lnTo>
                    <a:pt x="205447" y="163588"/>
                  </a:lnTo>
                  <a:lnTo>
                    <a:pt x="205447" y="150037"/>
                  </a:lnTo>
                  <a:close/>
                </a:path>
                <a:path w="255904" h="324485">
                  <a:moveTo>
                    <a:pt x="205447" y="132194"/>
                  </a:moveTo>
                  <a:lnTo>
                    <a:pt x="49580" y="132194"/>
                  </a:lnTo>
                  <a:lnTo>
                    <a:pt x="49580" y="145745"/>
                  </a:lnTo>
                  <a:lnTo>
                    <a:pt x="205447" y="145745"/>
                  </a:lnTo>
                  <a:lnTo>
                    <a:pt x="205447" y="132194"/>
                  </a:lnTo>
                  <a:close/>
                </a:path>
                <a:path w="255904" h="324485">
                  <a:moveTo>
                    <a:pt x="205447" y="95377"/>
                  </a:moveTo>
                  <a:lnTo>
                    <a:pt x="199872" y="95377"/>
                  </a:lnTo>
                  <a:lnTo>
                    <a:pt x="199872" y="108927"/>
                  </a:lnTo>
                  <a:lnTo>
                    <a:pt x="205447" y="108927"/>
                  </a:lnTo>
                  <a:lnTo>
                    <a:pt x="205447" y="95377"/>
                  </a:lnTo>
                  <a:close/>
                </a:path>
                <a:path w="255904" h="324485">
                  <a:moveTo>
                    <a:pt x="205447" y="77533"/>
                  </a:moveTo>
                  <a:lnTo>
                    <a:pt x="49580" y="77533"/>
                  </a:lnTo>
                  <a:lnTo>
                    <a:pt x="49580" y="91084"/>
                  </a:lnTo>
                  <a:lnTo>
                    <a:pt x="205447" y="91084"/>
                  </a:lnTo>
                  <a:lnTo>
                    <a:pt x="205447" y="77533"/>
                  </a:lnTo>
                  <a:close/>
                </a:path>
                <a:path w="255904" h="324485">
                  <a:moveTo>
                    <a:pt x="255549" y="44996"/>
                  </a:moveTo>
                  <a:lnTo>
                    <a:pt x="255028" y="42138"/>
                  </a:lnTo>
                  <a:lnTo>
                    <a:pt x="254368" y="41465"/>
                  </a:lnTo>
                  <a:lnTo>
                    <a:pt x="253149" y="40157"/>
                  </a:lnTo>
                  <a:lnTo>
                    <a:pt x="252742" y="39751"/>
                  </a:lnTo>
                  <a:lnTo>
                    <a:pt x="251180" y="38087"/>
                  </a:lnTo>
                  <a:lnTo>
                    <a:pt x="241503" y="27978"/>
                  </a:lnTo>
                  <a:lnTo>
                    <a:pt x="241503" y="51638"/>
                  </a:lnTo>
                  <a:lnTo>
                    <a:pt x="241503" y="310603"/>
                  </a:lnTo>
                  <a:lnTo>
                    <a:pt x="13525" y="310603"/>
                  </a:lnTo>
                  <a:lnTo>
                    <a:pt x="13525" y="14084"/>
                  </a:lnTo>
                  <a:lnTo>
                    <a:pt x="205651" y="14084"/>
                  </a:lnTo>
                  <a:lnTo>
                    <a:pt x="205651" y="46647"/>
                  </a:lnTo>
                  <a:lnTo>
                    <a:pt x="206362" y="48387"/>
                  </a:lnTo>
                  <a:lnTo>
                    <a:pt x="208902" y="50901"/>
                  </a:lnTo>
                  <a:lnTo>
                    <a:pt x="210642" y="51638"/>
                  </a:lnTo>
                  <a:lnTo>
                    <a:pt x="241503" y="51638"/>
                  </a:lnTo>
                  <a:lnTo>
                    <a:pt x="241503" y="27978"/>
                  </a:lnTo>
                  <a:lnTo>
                    <a:pt x="232422" y="18465"/>
                  </a:lnTo>
                  <a:lnTo>
                    <a:pt x="232422" y="38087"/>
                  </a:lnTo>
                  <a:lnTo>
                    <a:pt x="219176" y="38087"/>
                  </a:lnTo>
                  <a:lnTo>
                    <a:pt x="219176" y="24193"/>
                  </a:lnTo>
                  <a:lnTo>
                    <a:pt x="232422" y="38087"/>
                  </a:lnTo>
                  <a:lnTo>
                    <a:pt x="232422" y="18465"/>
                  </a:lnTo>
                  <a:lnTo>
                    <a:pt x="228244" y="14084"/>
                  </a:lnTo>
                  <a:lnTo>
                    <a:pt x="221767" y="7302"/>
                  </a:lnTo>
                  <a:lnTo>
                    <a:pt x="219862" y="5321"/>
                  </a:lnTo>
                  <a:lnTo>
                    <a:pt x="216027" y="1295"/>
                  </a:lnTo>
                  <a:lnTo>
                    <a:pt x="215392" y="635"/>
                  </a:lnTo>
                  <a:lnTo>
                    <a:pt x="212471" y="0"/>
                  </a:lnTo>
                  <a:lnTo>
                    <a:pt x="211124" y="533"/>
                  </a:lnTo>
                  <a:lnTo>
                    <a:pt x="4991" y="533"/>
                  </a:lnTo>
                  <a:lnTo>
                    <a:pt x="3251" y="1244"/>
                  </a:lnTo>
                  <a:lnTo>
                    <a:pt x="711" y="3784"/>
                  </a:lnTo>
                  <a:lnTo>
                    <a:pt x="0" y="5537"/>
                  </a:lnTo>
                  <a:lnTo>
                    <a:pt x="0" y="319176"/>
                  </a:lnTo>
                  <a:lnTo>
                    <a:pt x="711" y="320929"/>
                  </a:lnTo>
                  <a:lnTo>
                    <a:pt x="3251" y="323443"/>
                  </a:lnTo>
                  <a:lnTo>
                    <a:pt x="4991" y="324154"/>
                  </a:lnTo>
                  <a:lnTo>
                    <a:pt x="250063" y="324154"/>
                  </a:lnTo>
                  <a:lnTo>
                    <a:pt x="251777" y="323443"/>
                  </a:lnTo>
                  <a:lnTo>
                    <a:pt x="254317" y="320929"/>
                  </a:lnTo>
                  <a:lnTo>
                    <a:pt x="255028" y="319176"/>
                  </a:lnTo>
                  <a:lnTo>
                    <a:pt x="255028" y="310603"/>
                  </a:lnTo>
                  <a:lnTo>
                    <a:pt x="255028" y="49530"/>
                  </a:lnTo>
                  <a:lnTo>
                    <a:pt x="255028" y="46228"/>
                  </a:lnTo>
                  <a:lnTo>
                    <a:pt x="255549" y="44996"/>
                  </a:lnTo>
                  <a:close/>
                </a:path>
              </a:pathLst>
            </a:custGeom>
            <a:solidFill>
              <a:srgbClr val="00AC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3305" y="6319818"/>
              <a:ext cx="180172" cy="11586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9529039" y="6150495"/>
            <a:ext cx="338455" cy="289560"/>
          </a:xfrm>
          <a:custGeom>
            <a:avLst/>
            <a:gdLst/>
            <a:ahLst/>
            <a:cxnLst/>
            <a:rect l="l" t="t" r="r" b="b"/>
            <a:pathLst>
              <a:path w="338454" h="289560">
                <a:moveTo>
                  <a:pt x="34671" y="80289"/>
                </a:moveTo>
                <a:lnTo>
                  <a:pt x="24574" y="80289"/>
                </a:lnTo>
                <a:lnTo>
                  <a:pt x="24574" y="107708"/>
                </a:lnTo>
                <a:lnTo>
                  <a:pt x="34671" y="107708"/>
                </a:lnTo>
                <a:lnTo>
                  <a:pt x="34671" y="80289"/>
                </a:lnTo>
                <a:close/>
              </a:path>
              <a:path w="338454" h="289560">
                <a:moveTo>
                  <a:pt x="70993" y="180238"/>
                </a:moveTo>
                <a:lnTo>
                  <a:pt x="34671" y="180238"/>
                </a:lnTo>
                <a:lnTo>
                  <a:pt x="34671" y="123482"/>
                </a:lnTo>
                <a:lnTo>
                  <a:pt x="24574" y="123482"/>
                </a:lnTo>
                <a:lnTo>
                  <a:pt x="24574" y="190347"/>
                </a:lnTo>
                <a:lnTo>
                  <a:pt x="70993" y="190347"/>
                </a:lnTo>
                <a:lnTo>
                  <a:pt x="70993" y="180238"/>
                </a:lnTo>
                <a:close/>
              </a:path>
              <a:path w="338454" h="289560">
                <a:moveTo>
                  <a:pt x="338378" y="0"/>
                </a:moveTo>
                <a:lnTo>
                  <a:pt x="324853" y="0"/>
                </a:lnTo>
                <a:lnTo>
                  <a:pt x="324853" y="13982"/>
                </a:lnTo>
                <a:lnTo>
                  <a:pt x="324853" y="24155"/>
                </a:lnTo>
                <a:lnTo>
                  <a:pt x="324853" y="38138"/>
                </a:lnTo>
                <a:lnTo>
                  <a:pt x="324853" y="202184"/>
                </a:lnTo>
                <a:lnTo>
                  <a:pt x="324853" y="216166"/>
                </a:lnTo>
                <a:lnTo>
                  <a:pt x="324853" y="226339"/>
                </a:lnTo>
                <a:lnTo>
                  <a:pt x="206679" y="226339"/>
                </a:lnTo>
                <a:lnTo>
                  <a:pt x="206463" y="226237"/>
                </a:lnTo>
                <a:lnTo>
                  <a:pt x="204508" y="226237"/>
                </a:lnTo>
                <a:lnTo>
                  <a:pt x="201498" y="226237"/>
                </a:lnTo>
                <a:lnTo>
                  <a:pt x="201498" y="275526"/>
                </a:lnTo>
                <a:lnTo>
                  <a:pt x="136855" y="275526"/>
                </a:lnTo>
                <a:lnTo>
                  <a:pt x="137287" y="274497"/>
                </a:lnTo>
                <a:lnTo>
                  <a:pt x="139141" y="267246"/>
                </a:lnTo>
                <a:lnTo>
                  <a:pt x="140957" y="259930"/>
                </a:lnTo>
                <a:lnTo>
                  <a:pt x="141439" y="252552"/>
                </a:lnTo>
                <a:lnTo>
                  <a:pt x="141439" y="240334"/>
                </a:lnTo>
                <a:lnTo>
                  <a:pt x="196938" y="240334"/>
                </a:lnTo>
                <a:lnTo>
                  <a:pt x="196938" y="252552"/>
                </a:lnTo>
                <a:lnTo>
                  <a:pt x="197408" y="259930"/>
                </a:lnTo>
                <a:lnTo>
                  <a:pt x="201041" y="274447"/>
                </a:lnTo>
                <a:lnTo>
                  <a:pt x="201498" y="275526"/>
                </a:lnTo>
                <a:lnTo>
                  <a:pt x="201498" y="226237"/>
                </a:lnTo>
                <a:lnTo>
                  <a:pt x="131902" y="226237"/>
                </a:lnTo>
                <a:lnTo>
                  <a:pt x="131673" y="226339"/>
                </a:lnTo>
                <a:lnTo>
                  <a:pt x="13512" y="226339"/>
                </a:lnTo>
                <a:lnTo>
                  <a:pt x="13512" y="216166"/>
                </a:lnTo>
                <a:lnTo>
                  <a:pt x="324853" y="216166"/>
                </a:lnTo>
                <a:lnTo>
                  <a:pt x="324853" y="202184"/>
                </a:lnTo>
                <a:lnTo>
                  <a:pt x="13512" y="202184"/>
                </a:lnTo>
                <a:lnTo>
                  <a:pt x="13512" y="38138"/>
                </a:lnTo>
                <a:lnTo>
                  <a:pt x="324853" y="38138"/>
                </a:lnTo>
                <a:lnTo>
                  <a:pt x="324853" y="24155"/>
                </a:lnTo>
                <a:lnTo>
                  <a:pt x="13512" y="24155"/>
                </a:lnTo>
                <a:lnTo>
                  <a:pt x="13512" y="13982"/>
                </a:lnTo>
                <a:lnTo>
                  <a:pt x="324853" y="13982"/>
                </a:lnTo>
                <a:lnTo>
                  <a:pt x="324853" y="0"/>
                </a:lnTo>
                <a:lnTo>
                  <a:pt x="0" y="0"/>
                </a:lnTo>
                <a:lnTo>
                  <a:pt x="0" y="13982"/>
                </a:lnTo>
                <a:lnTo>
                  <a:pt x="0" y="24155"/>
                </a:lnTo>
                <a:lnTo>
                  <a:pt x="0" y="240334"/>
                </a:lnTo>
                <a:lnTo>
                  <a:pt x="127863" y="240334"/>
                </a:lnTo>
                <a:lnTo>
                  <a:pt x="127863" y="252552"/>
                </a:lnTo>
                <a:lnTo>
                  <a:pt x="127469" y="258241"/>
                </a:lnTo>
                <a:lnTo>
                  <a:pt x="126022" y="263931"/>
                </a:lnTo>
                <a:lnTo>
                  <a:pt x="124625" y="269671"/>
                </a:lnTo>
                <a:lnTo>
                  <a:pt x="122212" y="274447"/>
                </a:lnTo>
                <a:lnTo>
                  <a:pt x="120967" y="275526"/>
                </a:lnTo>
                <a:lnTo>
                  <a:pt x="102704" y="275526"/>
                </a:lnTo>
                <a:lnTo>
                  <a:pt x="99695" y="278549"/>
                </a:lnTo>
                <a:lnTo>
                  <a:pt x="99695" y="286042"/>
                </a:lnTo>
                <a:lnTo>
                  <a:pt x="102704" y="289077"/>
                </a:lnTo>
                <a:lnTo>
                  <a:pt x="106451" y="289077"/>
                </a:lnTo>
                <a:lnTo>
                  <a:pt x="120688" y="289077"/>
                </a:lnTo>
                <a:lnTo>
                  <a:pt x="217665" y="289077"/>
                </a:lnTo>
                <a:lnTo>
                  <a:pt x="235648" y="289077"/>
                </a:lnTo>
                <a:lnTo>
                  <a:pt x="238683" y="286042"/>
                </a:lnTo>
                <a:lnTo>
                  <a:pt x="238683" y="278549"/>
                </a:lnTo>
                <a:lnTo>
                  <a:pt x="235648" y="275526"/>
                </a:lnTo>
                <a:lnTo>
                  <a:pt x="217398" y="275526"/>
                </a:lnTo>
                <a:lnTo>
                  <a:pt x="216154" y="274447"/>
                </a:lnTo>
                <a:lnTo>
                  <a:pt x="213753" y="269671"/>
                </a:lnTo>
                <a:lnTo>
                  <a:pt x="210908" y="258241"/>
                </a:lnTo>
                <a:lnTo>
                  <a:pt x="210477" y="252552"/>
                </a:lnTo>
                <a:lnTo>
                  <a:pt x="210451" y="242811"/>
                </a:lnTo>
                <a:lnTo>
                  <a:pt x="210591" y="240334"/>
                </a:lnTo>
                <a:lnTo>
                  <a:pt x="338378" y="240334"/>
                </a:lnTo>
                <a:lnTo>
                  <a:pt x="338378" y="233019"/>
                </a:lnTo>
                <a:lnTo>
                  <a:pt x="338378" y="13982"/>
                </a:lnTo>
                <a:lnTo>
                  <a:pt x="338378" y="0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1560" y="7770599"/>
            <a:ext cx="218060" cy="28381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53852" y="7760725"/>
            <a:ext cx="190073" cy="30353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008781" y="6683298"/>
            <a:ext cx="344170" cy="234950"/>
          </a:xfrm>
          <a:custGeom>
            <a:avLst/>
            <a:gdLst/>
            <a:ahLst/>
            <a:cxnLst/>
            <a:rect l="l" t="t" r="r" b="b"/>
            <a:pathLst>
              <a:path w="344170" h="234950">
                <a:moveTo>
                  <a:pt x="66471" y="63995"/>
                </a:moveTo>
                <a:lnTo>
                  <a:pt x="58585" y="63995"/>
                </a:lnTo>
                <a:lnTo>
                  <a:pt x="58585" y="85458"/>
                </a:lnTo>
                <a:lnTo>
                  <a:pt x="66471" y="85458"/>
                </a:lnTo>
                <a:lnTo>
                  <a:pt x="66471" y="63995"/>
                </a:lnTo>
                <a:close/>
              </a:path>
              <a:path w="344170" h="234950">
                <a:moveTo>
                  <a:pt x="94907" y="142265"/>
                </a:moveTo>
                <a:lnTo>
                  <a:pt x="66471" y="142265"/>
                </a:lnTo>
                <a:lnTo>
                  <a:pt x="66471" y="97802"/>
                </a:lnTo>
                <a:lnTo>
                  <a:pt x="58585" y="97802"/>
                </a:lnTo>
                <a:lnTo>
                  <a:pt x="58585" y="150177"/>
                </a:lnTo>
                <a:lnTo>
                  <a:pt x="94907" y="150177"/>
                </a:lnTo>
                <a:lnTo>
                  <a:pt x="94907" y="142265"/>
                </a:lnTo>
                <a:close/>
              </a:path>
              <a:path w="344170" h="234950">
                <a:moveTo>
                  <a:pt x="204749" y="208178"/>
                </a:moveTo>
                <a:lnTo>
                  <a:pt x="197383" y="201142"/>
                </a:lnTo>
                <a:lnTo>
                  <a:pt x="145262" y="201142"/>
                </a:lnTo>
                <a:lnTo>
                  <a:pt x="134937" y="208178"/>
                </a:lnTo>
                <a:lnTo>
                  <a:pt x="204749" y="208178"/>
                </a:lnTo>
                <a:close/>
              </a:path>
              <a:path w="344170" h="234950">
                <a:moveTo>
                  <a:pt x="343623" y="214718"/>
                </a:moveTo>
                <a:lnTo>
                  <a:pt x="342836" y="211721"/>
                </a:lnTo>
                <a:lnTo>
                  <a:pt x="340855" y="210058"/>
                </a:lnTo>
                <a:lnTo>
                  <a:pt x="339826" y="209029"/>
                </a:lnTo>
                <a:lnTo>
                  <a:pt x="339445" y="208876"/>
                </a:lnTo>
                <a:lnTo>
                  <a:pt x="338785" y="208305"/>
                </a:lnTo>
                <a:lnTo>
                  <a:pt x="317792" y="190588"/>
                </a:lnTo>
                <a:lnTo>
                  <a:pt x="317792" y="208305"/>
                </a:lnTo>
                <a:lnTo>
                  <a:pt x="25844" y="208305"/>
                </a:lnTo>
                <a:lnTo>
                  <a:pt x="46634" y="190741"/>
                </a:lnTo>
                <a:lnTo>
                  <a:pt x="51193" y="190741"/>
                </a:lnTo>
                <a:lnTo>
                  <a:pt x="39814" y="198589"/>
                </a:lnTo>
                <a:lnTo>
                  <a:pt x="301091" y="198589"/>
                </a:lnTo>
                <a:lnTo>
                  <a:pt x="291630" y="190741"/>
                </a:lnTo>
                <a:lnTo>
                  <a:pt x="296964" y="190741"/>
                </a:lnTo>
                <a:lnTo>
                  <a:pt x="317792" y="208305"/>
                </a:lnTo>
                <a:lnTo>
                  <a:pt x="317792" y="190588"/>
                </a:lnTo>
                <a:lnTo>
                  <a:pt x="317563" y="190385"/>
                </a:lnTo>
                <a:lnTo>
                  <a:pt x="305790" y="180454"/>
                </a:lnTo>
                <a:lnTo>
                  <a:pt x="305790" y="176834"/>
                </a:lnTo>
                <a:lnTo>
                  <a:pt x="300621" y="176834"/>
                </a:lnTo>
                <a:lnTo>
                  <a:pt x="299034" y="176834"/>
                </a:lnTo>
                <a:lnTo>
                  <a:pt x="305790" y="176758"/>
                </a:lnTo>
                <a:lnTo>
                  <a:pt x="305790" y="171665"/>
                </a:lnTo>
                <a:lnTo>
                  <a:pt x="305790" y="165315"/>
                </a:lnTo>
                <a:lnTo>
                  <a:pt x="305790" y="0"/>
                </a:lnTo>
                <a:lnTo>
                  <a:pt x="292277" y="0"/>
                </a:lnTo>
                <a:lnTo>
                  <a:pt x="292277" y="176758"/>
                </a:lnTo>
                <a:lnTo>
                  <a:pt x="51371" y="176758"/>
                </a:lnTo>
                <a:lnTo>
                  <a:pt x="51371" y="171665"/>
                </a:lnTo>
                <a:lnTo>
                  <a:pt x="292277" y="171665"/>
                </a:lnTo>
                <a:lnTo>
                  <a:pt x="292277" y="158953"/>
                </a:lnTo>
                <a:lnTo>
                  <a:pt x="51371" y="158953"/>
                </a:lnTo>
                <a:lnTo>
                  <a:pt x="51371" y="31788"/>
                </a:lnTo>
                <a:lnTo>
                  <a:pt x="292277" y="31788"/>
                </a:lnTo>
                <a:lnTo>
                  <a:pt x="292277" y="19075"/>
                </a:lnTo>
                <a:lnTo>
                  <a:pt x="51371" y="19075"/>
                </a:lnTo>
                <a:lnTo>
                  <a:pt x="51371" y="13982"/>
                </a:lnTo>
                <a:lnTo>
                  <a:pt x="292277" y="13982"/>
                </a:lnTo>
                <a:lnTo>
                  <a:pt x="292277" y="0"/>
                </a:lnTo>
                <a:lnTo>
                  <a:pt x="37858" y="0"/>
                </a:lnTo>
                <a:lnTo>
                  <a:pt x="37858" y="13982"/>
                </a:lnTo>
                <a:lnTo>
                  <a:pt x="37858" y="19075"/>
                </a:lnTo>
                <a:lnTo>
                  <a:pt x="37858" y="180454"/>
                </a:lnTo>
                <a:lnTo>
                  <a:pt x="4191" y="208864"/>
                </a:lnTo>
                <a:lnTo>
                  <a:pt x="3797" y="209029"/>
                </a:lnTo>
                <a:lnTo>
                  <a:pt x="2806" y="210032"/>
                </a:lnTo>
                <a:lnTo>
                  <a:pt x="812" y="211721"/>
                </a:lnTo>
                <a:lnTo>
                  <a:pt x="0" y="214718"/>
                </a:lnTo>
                <a:lnTo>
                  <a:pt x="571" y="216293"/>
                </a:lnTo>
                <a:lnTo>
                  <a:pt x="571" y="229374"/>
                </a:lnTo>
                <a:lnTo>
                  <a:pt x="1282" y="231127"/>
                </a:lnTo>
                <a:lnTo>
                  <a:pt x="2552" y="232371"/>
                </a:lnTo>
                <a:lnTo>
                  <a:pt x="3797" y="233641"/>
                </a:lnTo>
                <a:lnTo>
                  <a:pt x="5537" y="234353"/>
                </a:lnTo>
                <a:lnTo>
                  <a:pt x="338112" y="234353"/>
                </a:lnTo>
                <a:lnTo>
                  <a:pt x="339826" y="233641"/>
                </a:lnTo>
                <a:lnTo>
                  <a:pt x="342353" y="231127"/>
                </a:lnTo>
                <a:lnTo>
                  <a:pt x="343077" y="229374"/>
                </a:lnTo>
                <a:lnTo>
                  <a:pt x="343077" y="227584"/>
                </a:lnTo>
                <a:lnTo>
                  <a:pt x="343077" y="216242"/>
                </a:lnTo>
                <a:lnTo>
                  <a:pt x="343623" y="214718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31498" y="8172814"/>
            <a:ext cx="342391" cy="20744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411565" y="8146326"/>
            <a:ext cx="277495" cy="260350"/>
          </a:xfrm>
          <a:custGeom>
            <a:avLst/>
            <a:gdLst/>
            <a:ahLst/>
            <a:cxnLst/>
            <a:rect l="l" t="t" r="r" b="b"/>
            <a:pathLst>
              <a:path w="277495" h="260350">
                <a:moveTo>
                  <a:pt x="85572" y="92303"/>
                </a:moveTo>
                <a:lnTo>
                  <a:pt x="58534" y="92303"/>
                </a:lnTo>
                <a:lnTo>
                  <a:pt x="58534" y="105854"/>
                </a:lnTo>
                <a:lnTo>
                  <a:pt x="85572" y="105854"/>
                </a:lnTo>
                <a:lnTo>
                  <a:pt x="85572" y="92303"/>
                </a:lnTo>
                <a:close/>
              </a:path>
              <a:path w="277495" h="260350">
                <a:moveTo>
                  <a:pt x="139636" y="92303"/>
                </a:moveTo>
                <a:lnTo>
                  <a:pt x="112610" y="92303"/>
                </a:lnTo>
                <a:lnTo>
                  <a:pt x="112610" y="105854"/>
                </a:lnTo>
                <a:lnTo>
                  <a:pt x="139636" y="105854"/>
                </a:lnTo>
                <a:lnTo>
                  <a:pt x="139636" y="92303"/>
                </a:lnTo>
                <a:close/>
              </a:path>
              <a:path w="277495" h="260350">
                <a:moveTo>
                  <a:pt x="193713" y="149999"/>
                </a:moveTo>
                <a:lnTo>
                  <a:pt x="58534" y="149999"/>
                </a:lnTo>
                <a:lnTo>
                  <a:pt x="58534" y="163563"/>
                </a:lnTo>
                <a:lnTo>
                  <a:pt x="193713" y="163563"/>
                </a:lnTo>
                <a:lnTo>
                  <a:pt x="193713" y="149999"/>
                </a:lnTo>
                <a:close/>
              </a:path>
              <a:path w="277495" h="260350">
                <a:moveTo>
                  <a:pt x="193713" y="92303"/>
                </a:moveTo>
                <a:lnTo>
                  <a:pt x="166674" y="92303"/>
                </a:lnTo>
                <a:lnTo>
                  <a:pt x="166674" y="105854"/>
                </a:lnTo>
                <a:lnTo>
                  <a:pt x="193713" y="105854"/>
                </a:lnTo>
                <a:lnTo>
                  <a:pt x="193713" y="92303"/>
                </a:lnTo>
                <a:close/>
              </a:path>
              <a:path w="277495" h="260350">
                <a:moveTo>
                  <a:pt x="227647" y="122999"/>
                </a:moveTo>
                <a:lnTo>
                  <a:pt x="58534" y="122999"/>
                </a:lnTo>
                <a:lnTo>
                  <a:pt x="58534" y="136563"/>
                </a:lnTo>
                <a:lnTo>
                  <a:pt x="227647" y="136563"/>
                </a:lnTo>
                <a:lnTo>
                  <a:pt x="227647" y="122999"/>
                </a:lnTo>
                <a:close/>
              </a:path>
              <a:path w="277495" h="260350">
                <a:moveTo>
                  <a:pt x="227647" y="92303"/>
                </a:moveTo>
                <a:lnTo>
                  <a:pt x="220751" y="92303"/>
                </a:lnTo>
                <a:lnTo>
                  <a:pt x="220751" y="105854"/>
                </a:lnTo>
                <a:lnTo>
                  <a:pt x="227647" y="105854"/>
                </a:lnTo>
                <a:lnTo>
                  <a:pt x="227647" y="92303"/>
                </a:lnTo>
                <a:close/>
              </a:path>
              <a:path w="277495" h="260350">
                <a:moveTo>
                  <a:pt x="227647" y="65303"/>
                </a:moveTo>
                <a:lnTo>
                  <a:pt x="58534" y="65303"/>
                </a:lnTo>
                <a:lnTo>
                  <a:pt x="58534" y="78854"/>
                </a:lnTo>
                <a:lnTo>
                  <a:pt x="227647" y="78854"/>
                </a:lnTo>
                <a:lnTo>
                  <a:pt x="227647" y="65303"/>
                </a:lnTo>
                <a:close/>
              </a:path>
              <a:path w="277495" h="260350">
                <a:moveTo>
                  <a:pt x="276936" y="49174"/>
                </a:moveTo>
                <a:lnTo>
                  <a:pt x="273075" y="30035"/>
                </a:lnTo>
                <a:lnTo>
                  <a:pt x="272097" y="28600"/>
                </a:lnTo>
                <a:lnTo>
                  <a:pt x="272186" y="27901"/>
                </a:lnTo>
                <a:lnTo>
                  <a:pt x="270764" y="25361"/>
                </a:lnTo>
                <a:lnTo>
                  <a:pt x="265633" y="18415"/>
                </a:lnTo>
                <a:lnTo>
                  <a:pt x="263423" y="15430"/>
                </a:lnTo>
                <a:lnTo>
                  <a:pt x="263423" y="49174"/>
                </a:lnTo>
                <a:lnTo>
                  <a:pt x="263423" y="162280"/>
                </a:lnTo>
                <a:lnTo>
                  <a:pt x="232867" y="197497"/>
                </a:lnTo>
                <a:lnTo>
                  <a:pt x="229857" y="197942"/>
                </a:lnTo>
                <a:lnTo>
                  <a:pt x="227507" y="200304"/>
                </a:lnTo>
                <a:lnTo>
                  <a:pt x="222681" y="237083"/>
                </a:lnTo>
                <a:lnTo>
                  <a:pt x="203568" y="218274"/>
                </a:lnTo>
                <a:lnTo>
                  <a:pt x="202298" y="217004"/>
                </a:lnTo>
                <a:lnTo>
                  <a:pt x="200609" y="216344"/>
                </a:lnTo>
                <a:lnTo>
                  <a:pt x="200063" y="216344"/>
                </a:lnTo>
                <a:lnTo>
                  <a:pt x="181991" y="198577"/>
                </a:lnTo>
                <a:lnTo>
                  <a:pt x="180301" y="197891"/>
                </a:lnTo>
                <a:lnTo>
                  <a:pt x="49060" y="197891"/>
                </a:lnTo>
                <a:lnTo>
                  <a:pt x="41884" y="197167"/>
                </a:lnTo>
                <a:lnTo>
                  <a:pt x="36995" y="195656"/>
                </a:lnTo>
                <a:lnTo>
                  <a:pt x="35458" y="192836"/>
                </a:lnTo>
                <a:lnTo>
                  <a:pt x="33820" y="186956"/>
                </a:lnTo>
                <a:lnTo>
                  <a:pt x="33820" y="67602"/>
                </a:lnTo>
                <a:lnTo>
                  <a:pt x="55537" y="34785"/>
                </a:lnTo>
                <a:lnTo>
                  <a:pt x="69354" y="31978"/>
                </a:lnTo>
                <a:lnTo>
                  <a:pt x="253149" y="31978"/>
                </a:lnTo>
                <a:lnTo>
                  <a:pt x="263423" y="49174"/>
                </a:lnTo>
                <a:lnTo>
                  <a:pt x="263423" y="15430"/>
                </a:lnTo>
                <a:lnTo>
                  <a:pt x="263131" y="15024"/>
                </a:lnTo>
                <a:lnTo>
                  <a:pt x="262775" y="14757"/>
                </a:lnTo>
                <a:lnTo>
                  <a:pt x="262559" y="14414"/>
                </a:lnTo>
                <a:lnTo>
                  <a:pt x="261327" y="13589"/>
                </a:lnTo>
                <a:lnTo>
                  <a:pt x="253111" y="7023"/>
                </a:lnTo>
                <a:lnTo>
                  <a:pt x="248932" y="5219"/>
                </a:lnTo>
                <a:lnTo>
                  <a:pt x="246964" y="3873"/>
                </a:lnTo>
                <a:lnTo>
                  <a:pt x="245478" y="3581"/>
                </a:lnTo>
                <a:lnTo>
                  <a:pt x="245478" y="18415"/>
                </a:lnTo>
                <a:lnTo>
                  <a:pt x="69354" y="18415"/>
                </a:lnTo>
                <a:lnTo>
                  <a:pt x="50266" y="22288"/>
                </a:lnTo>
                <a:lnTo>
                  <a:pt x="34671" y="32829"/>
                </a:lnTo>
                <a:lnTo>
                  <a:pt x="24155" y="48463"/>
                </a:lnTo>
                <a:lnTo>
                  <a:pt x="20307" y="67602"/>
                </a:lnTo>
                <a:lnTo>
                  <a:pt x="20307" y="182956"/>
                </a:lnTo>
                <a:lnTo>
                  <a:pt x="19532" y="182105"/>
                </a:lnTo>
                <a:lnTo>
                  <a:pt x="15595" y="173875"/>
                </a:lnTo>
                <a:lnTo>
                  <a:pt x="14922" y="171729"/>
                </a:lnTo>
                <a:lnTo>
                  <a:pt x="13512" y="162280"/>
                </a:lnTo>
                <a:lnTo>
                  <a:pt x="13589" y="48463"/>
                </a:lnTo>
                <a:lnTo>
                  <a:pt x="14236" y="41998"/>
                </a:lnTo>
                <a:lnTo>
                  <a:pt x="16294" y="35331"/>
                </a:lnTo>
                <a:lnTo>
                  <a:pt x="19570" y="29273"/>
                </a:lnTo>
                <a:lnTo>
                  <a:pt x="49060" y="13550"/>
                </a:lnTo>
                <a:lnTo>
                  <a:pt x="227876" y="13550"/>
                </a:lnTo>
                <a:lnTo>
                  <a:pt x="236562" y="14757"/>
                </a:lnTo>
                <a:lnTo>
                  <a:pt x="238848" y="15468"/>
                </a:lnTo>
                <a:lnTo>
                  <a:pt x="244868" y="18084"/>
                </a:lnTo>
                <a:lnTo>
                  <a:pt x="245478" y="18415"/>
                </a:lnTo>
                <a:lnTo>
                  <a:pt x="245478" y="3581"/>
                </a:lnTo>
                <a:lnTo>
                  <a:pt x="244906" y="3467"/>
                </a:lnTo>
                <a:lnTo>
                  <a:pt x="241198" y="1841"/>
                </a:lnTo>
                <a:lnTo>
                  <a:pt x="227876" y="0"/>
                </a:lnTo>
                <a:lnTo>
                  <a:pt x="49060" y="0"/>
                </a:lnTo>
                <a:lnTo>
                  <a:pt x="29959" y="3860"/>
                </a:lnTo>
                <a:lnTo>
                  <a:pt x="14363" y="14401"/>
                </a:lnTo>
                <a:lnTo>
                  <a:pt x="3848" y="30035"/>
                </a:lnTo>
                <a:lnTo>
                  <a:pt x="0" y="49174"/>
                </a:lnTo>
                <a:lnTo>
                  <a:pt x="0" y="162280"/>
                </a:lnTo>
                <a:lnTo>
                  <a:pt x="2184" y="176834"/>
                </a:lnTo>
                <a:lnTo>
                  <a:pt x="3467" y="179527"/>
                </a:lnTo>
                <a:lnTo>
                  <a:pt x="3848" y="181419"/>
                </a:lnTo>
                <a:lnTo>
                  <a:pt x="5638" y="184086"/>
                </a:lnTo>
                <a:lnTo>
                  <a:pt x="8293" y="189649"/>
                </a:lnTo>
                <a:lnTo>
                  <a:pt x="12598" y="194449"/>
                </a:lnTo>
                <a:lnTo>
                  <a:pt x="14363" y="197053"/>
                </a:lnTo>
                <a:lnTo>
                  <a:pt x="15875" y="198081"/>
                </a:lnTo>
                <a:lnTo>
                  <a:pt x="17691" y="200088"/>
                </a:lnTo>
                <a:lnTo>
                  <a:pt x="29705" y="207467"/>
                </a:lnTo>
                <a:lnTo>
                  <a:pt x="29933" y="207568"/>
                </a:lnTo>
                <a:lnTo>
                  <a:pt x="32372" y="208610"/>
                </a:lnTo>
                <a:lnTo>
                  <a:pt x="33655" y="208343"/>
                </a:lnTo>
                <a:lnTo>
                  <a:pt x="49060" y="211442"/>
                </a:lnTo>
                <a:lnTo>
                  <a:pt x="175755" y="211442"/>
                </a:lnTo>
                <a:lnTo>
                  <a:pt x="224548" y="259410"/>
                </a:lnTo>
                <a:lnTo>
                  <a:pt x="227241" y="260019"/>
                </a:lnTo>
                <a:lnTo>
                  <a:pt x="234518" y="250825"/>
                </a:lnTo>
                <a:lnTo>
                  <a:pt x="234607" y="250190"/>
                </a:lnTo>
                <a:lnTo>
                  <a:pt x="236156" y="238417"/>
                </a:lnTo>
                <a:lnTo>
                  <a:pt x="239763" y="210934"/>
                </a:lnTo>
                <a:lnTo>
                  <a:pt x="239991" y="209194"/>
                </a:lnTo>
                <a:lnTo>
                  <a:pt x="251396" y="205397"/>
                </a:lnTo>
                <a:lnTo>
                  <a:pt x="252857" y="204216"/>
                </a:lnTo>
                <a:lnTo>
                  <a:pt x="264769" y="194640"/>
                </a:lnTo>
                <a:lnTo>
                  <a:pt x="273685" y="179870"/>
                </a:lnTo>
                <a:lnTo>
                  <a:pt x="276936" y="162280"/>
                </a:lnTo>
                <a:lnTo>
                  <a:pt x="276936" y="49174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7905215" y="7190424"/>
            <a:ext cx="301625" cy="176530"/>
            <a:chOff x="7905215" y="7190424"/>
            <a:chExt cx="301625" cy="176530"/>
          </a:xfrm>
        </p:grpSpPr>
        <p:sp>
          <p:nvSpPr>
            <p:cNvPr id="17" name="object 17"/>
            <p:cNvSpPr/>
            <p:nvPr/>
          </p:nvSpPr>
          <p:spPr>
            <a:xfrm>
              <a:off x="7905215" y="7190424"/>
              <a:ext cx="301625" cy="176530"/>
            </a:xfrm>
            <a:custGeom>
              <a:avLst/>
              <a:gdLst/>
              <a:ahLst/>
              <a:cxnLst/>
              <a:rect l="l" t="t" r="r" b="b"/>
              <a:pathLst>
                <a:path w="301625" h="176529">
                  <a:moveTo>
                    <a:pt x="1980" y="91295"/>
                  </a:moveTo>
                  <a:lnTo>
                    <a:pt x="26" y="88860"/>
                  </a:lnTo>
                  <a:lnTo>
                    <a:pt x="0" y="85419"/>
                  </a:lnTo>
                  <a:lnTo>
                    <a:pt x="2008" y="82798"/>
                  </a:lnTo>
                  <a:lnTo>
                    <a:pt x="44409" y="41558"/>
                  </a:lnTo>
                  <a:lnTo>
                    <a:pt x="92116" y="13086"/>
                  </a:lnTo>
                  <a:lnTo>
                    <a:pt x="153189" y="0"/>
                  </a:lnTo>
                  <a:lnTo>
                    <a:pt x="170301" y="1056"/>
                  </a:lnTo>
                  <a:lnTo>
                    <a:pt x="187912" y="4384"/>
                  </a:lnTo>
                  <a:lnTo>
                    <a:pt x="205923" y="10217"/>
                  </a:lnTo>
                  <a:lnTo>
                    <a:pt x="213045" y="13552"/>
                  </a:lnTo>
                  <a:lnTo>
                    <a:pt x="153189" y="13552"/>
                  </a:lnTo>
                  <a:lnTo>
                    <a:pt x="125019" y="16645"/>
                  </a:lnTo>
                  <a:lnTo>
                    <a:pt x="75522" y="36698"/>
                  </a:lnTo>
                  <a:lnTo>
                    <a:pt x="38119" y="64471"/>
                  </a:lnTo>
                  <a:lnTo>
                    <a:pt x="19862" y="82798"/>
                  </a:lnTo>
                  <a:lnTo>
                    <a:pt x="12514" y="82798"/>
                  </a:lnTo>
                  <a:lnTo>
                    <a:pt x="1980" y="91295"/>
                  </a:lnTo>
                  <a:close/>
                </a:path>
                <a:path w="301625" h="176529">
                  <a:moveTo>
                    <a:pt x="285104" y="89163"/>
                  </a:moveTo>
                  <a:lnTo>
                    <a:pt x="252661" y="55266"/>
                  </a:lnTo>
                  <a:lnTo>
                    <a:pt x="217823" y="30731"/>
                  </a:lnTo>
                  <a:lnTo>
                    <a:pt x="168642" y="14513"/>
                  </a:lnTo>
                  <a:lnTo>
                    <a:pt x="153189" y="13552"/>
                  </a:lnTo>
                  <a:lnTo>
                    <a:pt x="213045" y="13552"/>
                  </a:lnTo>
                  <a:lnTo>
                    <a:pt x="261523" y="45019"/>
                  </a:lnTo>
                  <a:lnTo>
                    <a:pt x="299328" y="84916"/>
                  </a:lnTo>
                  <a:lnTo>
                    <a:pt x="288609" y="84916"/>
                  </a:lnTo>
                  <a:lnTo>
                    <a:pt x="288477" y="85101"/>
                  </a:lnTo>
                  <a:lnTo>
                    <a:pt x="285104" y="89163"/>
                  </a:lnTo>
                  <a:close/>
                </a:path>
                <a:path w="301625" h="176529">
                  <a:moveTo>
                    <a:pt x="12620" y="91189"/>
                  </a:moveTo>
                  <a:lnTo>
                    <a:pt x="7260" y="87060"/>
                  </a:lnTo>
                  <a:lnTo>
                    <a:pt x="12514" y="82798"/>
                  </a:lnTo>
                  <a:lnTo>
                    <a:pt x="16119" y="86940"/>
                  </a:lnTo>
                  <a:lnTo>
                    <a:pt x="12752" y="91004"/>
                  </a:lnTo>
                  <a:lnTo>
                    <a:pt x="12620" y="91189"/>
                  </a:lnTo>
                  <a:close/>
                </a:path>
                <a:path w="301625" h="176529">
                  <a:moveTo>
                    <a:pt x="16119" y="86940"/>
                  </a:moveTo>
                  <a:lnTo>
                    <a:pt x="12514" y="82798"/>
                  </a:lnTo>
                  <a:lnTo>
                    <a:pt x="19862" y="82798"/>
                  </a:lnTo>
                  <a:lnTo>
                    <a:pt x="16521" y="86455"/>
                  </a:lnTo>
                  <a:lnTo>
                    <a:pt x="16119" y="86940"/>
                  </a:lnTo>
                  <a:close/>
                </a:path>
                <a:path w="301625" h="176529">
                  <a:moveTo>
                    <a:pt x="288688" y="93281"/>
                  </a:moveTo>
                  <a:lnTo>
                    <a:pt x="285104" y="89163"/>
                  </a:lnTo>
                  <a:lnTo>
                    <a:pt x="288477" y="85101"/>
                  </a:lnTo>
                  <a:lnTo>
                    <a:pt x="288609" y="84916"/>
                  </a:lnTo>
                  <a:lnTo>
                    <a:pt x="293969" y="89045"/>
                  </a:lnTo>
                  <a:lnTo>
                    <a:pt x="288688" y="93281"/>
                  </a:lnTo>
                  <a:close/>
                </a:path>
                <a:path w="301625" h="176529">
                  <a:moveTo>
                    <a:pt x="299242" y="93281"/>
                  </a:moveTo>
                  <a:lnTo>
                    <a:pt x="288688" y="93281"/>
                  </a:lnTo>
                  <a:lnTo>
                    <a:pt x="293969" y="89045"/>
                  </a:lnTo>
                  <a:lnTo>
                    <a:pt x="288609" y="84916"/>
                  </a:lnTo>
                  <a:lnTo>
                    <a:pt x="299328" y="84916"/>
                  </a:lnTo>
                  <a:lnTo>
                    <a:pt x="301177" y="87245"/>
                  </a:lnTo>
                  <a:lnTo>
                    <a:pt x="301229" y="90687"/>
                  </a:lnTo>
                  <a:lnTo>
                    <a:pt x="299242" y="93281"/>
                  </a:lnTo>
                  <a:close/>
                </a:path>
                <a:path w="301625" h="176529">
                  <a:moveTo>
                    <a:pt x="19818" y="91189"/>
                  </a:moveTo>
                  <a:lnTo>
                    <a:pt x="12620" y="91189"/>
                  </a:lnTo>
                  <a:lnTo>
                    <a:pt x="12752" y="91004"/>
                  </a:lnTo>
                  <a:lnTo>
                    <a:pt x="16119" y="86940"/>
                  </a:lnTo>
                  <a:lnTo>
                    <a:pt x="19818" y="91189"/>
                  </a:lnTo>
                  <a:close/>
                </a:path>
                <a:path w="301625" h="176529">
                  <a:moveTo>
                    <a:pt x="148014" y="176080"/>
                  </a:moveTo>
                  <a:lnTo>
                    <a:pt x="95294" y="165862"/>
                  </a:lnTo>
                  <a:lnTo>
                    <a:pt x="58408" y="145754"/>
                  </a:lnTo>
                  <a:lnTo>
                    <a:pt x="20862" y="112982"/>
                  </a:lnTo>
                  <a:lnTo>
                    <a:pt x="1980" y="91295"/>
                  </a:lnTo>
                  <a:lnTo>
                    <a:pt x="7260" y="87060"/>
                  </a:lnTo>
                  <a:lnTo>
                    <a:pt x="12620" y="91189"/>
                  </a:lnTo>
                  <a:lnTo>
                    <a:pt x="19818" y="91189"/>
                  </a:lnTo>
                  <a:lnTo>
                    <a:pt x="48554" y="120836"/>
                  </a:lnTo>
                  <a:lnTo>
                    <a:pt x="83406" y="145374"/>
                  </a:lnTo>
                  <a:lnTo>
                    <a:pt x="132572" y="161566"/>
                  </a:lnTo>
                  <a:lnTo>
                    <a:pt x="148014" y="162527"/>
                  </a:lnTo>
                  <a:lnTo>
                    <a:pt x="209999" y="162527"/>
                  </a:lnTo>
                  <a:lnTo>
                    <a:pt x="209097" y="162993"/>
                  </a:lnTo>
                  <a:lnTo>
                    <a:pt x="180018" y="172456"/>
                  </a:lnTo>
                  <a:lnTo>
                    <a:pt x="148014" y="176080"/>
                  </a:lnTo>
                  <a:close/>
                </a:path>
                <a:path w="301625" h="176529">
                  <a:moveTo>
                    <a:pt x="209999" y="162527"/>
                  </a:moveTo>
                  <a:lnTo>
                    <a:pt x="148014" y="162527"/>
                  </a:lnTo>
                  <a:lnTo>
                    <a:pt x="176184" y="159434"/>
                  </a:lnTo>
                  <a:lnTo>
                    <a:pt x="202222" y="151184"/>
                  </a:lnTo>
                  <a:lnTo>
                    <a:pt x="246153" y="125627"/>
                  </a:lnTo>
                  <a:lnTo>
                    <a:pt x="276107" y="99051"/>
                  </a:lnTo>
                  <a:lnTo>
                    <a:pt x="285104" y="89163"/>
                  </a:lnTo>
                  <a:lnTo>
                    <a:pt x="288688" y="93281"/>
                  </a:lnTo>
                  <a:lnTo>
                    <a:pt x="299242" y="93281"/>
                  </a:lnTo>
                  <a:lnTo>
                    <a:pt x="296325" y="96862"/>
                  </a:lnTo>
                  <a:lnTo>
                    <a:pt x="287952" y="106234"/>
                  </a:lnTo>
                  <a:lnTo>
                    <a:pt x="274634" y="119414"/>
                  </a:lnTo>
                  <a:lnTo>
                    <a:pt x="256793" y="134521"/>
                  </a:lnTo>
                  <a:lnTo>
                    <a:pt x="234829" y="149684"/>
                  </a:lnTo>
                  <a:lnTo>
                    <a:pt x="209999" y="162527"/>
                  </a:lnTo>
                  <a:close/>
                </a:path>
              </a:pathLst>
            </a:custGeom>
            <a:solidFill>
              <a:srgbClr val="00AC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68529" y="7190954"/>
              <a:ext cx="174575" cy="175021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85707" y="7114640"/>
            <a:ext cx="194034" cy="32775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997764" y="8282613"/>
            <a:ext cx="290195" cy="233045"/>
            <a:chOff x="8997764" y="8282613"/>
            <a:chExt cx="290195" cy="233045"/>
          </a:xfrm>
        </p:grpSpPr>
        <p:sp>
          <p:nvSpPr>
            <p:cNvPr id="21" name="object 21"/>
            <p:cNvSpPr/>
            <p:nvPr/>
          </p:nvSpPr>
          <p:spPr>
            <a:xfrm>
              <a:off x="8997759" y="8282622"/>
              <a:ext cx="290195" cy="233045"/>
            </a:xfrm>
            <a:custGeom>
              <a:avLst/>
              <a:gdLst/>
              <a:ahLst/>
              <a:cxnLst/>
              <a:rect l="l" t="t" r="r" b="b"/>
              <a:pathLst>
                <a:path w="290195" h="233045">
                  <a:moveTo>
                    <a:pt x="289953" y="5003"/>
                  </a:moveTo>
                  <a:lnTo>
                    <a:pt x="289217" y="3251"/>
                  </a:lnTo>
                  <a:lnTo>
                    <a:pt x="286702" y="711"/>
                  </a:lnTo>
                  <a:lnTo>
                    <a:pt x="284962" y="0"/>
                  </a:lnTo>
                  <a:lnTo>
                    <a:pt x="276440" y="0"/>
                  </a:lnTo>
                  <a:lnTo>
                    <a:pt x="276440" y="13550"/>
                  </a:lnTo>
                  <a:lnTo>
                    <a:pt x="276440" y="28905"/>
                  </a:lnTo>
                  <a:lnTo>
                    <a:pt x="276440" y="42456"/>
                  </a:lnTo>
                  <a:lnTo>
                    <a:pt x="276440" y="219379"/>
                  </a:lnTo>
                  <a:lnTo>
                    <a:pt x="13512" y="219379"/>
                  </a:lnTo>
                  <a:lnTo>
                    <a:pt x="13512" y="42456"/>
                  </a:lnTo>
                  <a:lnTo>
                    <a:pt x="276440" y="42456"/>
                  </a:lnTo>
                  <a:lnTo>
                    <a:pt x="276440" y="28905"/>
                  </a:lnTo>
                  <a:lnTo>
                    <a:pt x="13512" y="28905"/>
                  </a:lnTo>
                  <a:lnTo>
                    <a:pt x="13512" y="13550"/>
                  </a:lnTo>
                  <a:lnTo>
                    <a:pt x="276440" y="13550"/>
                  </a:lnTo>
                  <a:lnTo>
                    <a:pt x="276440" y="0"/>
                  </a:lnTo>
                  <a:lnTo>
                    <a:pt x="4965" y="0"/>
                  </a:lnTo>
                  <a:lnTo>
                    <a:pt x="3225" y="711"/>
                  </a:lnTo>
                  <a:lnTo>
                    <a:pt x="711" y="3251"/>
                  </a:lnTo>
                  <a:lnTo>
                    <a:pt x="0" y="5003"/>
                  </a:lnTo>
                  <a:lnTo>
                    <a:pt x="0" y="37452"/>
                  </a:lnTo>
                  <a:lnTo>
                    <a:pt x="0" y="227926"/>
                  </a:lnTo>
                  <a:lnTo>
                    <a:pt x="711" y="229679"/>
                  </a:lnTo>
                  <a:lnTo>
                    <a:pt x="3225" y="232194"/>
                  </a:lnTo>
                  <a:lnTo>
                    <a:pt x="4965" y="232930"/>
                  </a:lnTo>
                  <a:lnTo>
                    <a:pt x="284962" y="232930"/>
                  </a:lnTo>
                  <a:lnTo>
                    <a:pt x="286702" y="232194"/>
                  </a:lnTo>
                  <a:lnTo>
                    <a:pt x="287972" y="230949"/>
                  </a:lnTo>
                  <a:lnTo>
                    <a:pt x="289217" y="229679"/>
                  </a:lnTo>
                  <a:lnTo>
                    <a:pt x="289953" y="227926"/>
                  </a:lnTo>
                  <a:lnTo>
                    <a:pt x="289953" y="226161"/>
                  </a:lnTo>
                  <a:lnTo>
                    <a:pt x="289953" y="219379"/>
                  </a:lnTo>
                  <a:lnTo>
                    <a:pt x="289953" y="37452"/>
                  </a:lnTo>
                  <a:lnTo>
                    <a:pt x="289953" y="35674"/>
                  </a:lnTo>
                  <a:lnTo>
                    <a:pt x="289953" y="28905"/>
                  </a:lnTo>
                  <a:lnTo>
                    <a:pt x="289953" y="13550"/>
                  </a:lnTo>
                  <a:lnTo>
                    <a:pt x="289953" y="5003"/>
                  </a:lnTo>
                  <a:close/>
                </a:path>
              </a:pathLst>
            </a:custGeom>
            <a:solidFill>
              <a:srgbClr val="00AC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2557" y="8351276"/>
              <a:ext cx="233585" cy="13071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219361" y="8297075"/>
              <a:ext cx="44450" cy="13970"/>
            </a:xfrm>
            <a:custGeom>
              <a:avLst/>
              <a:gdLst/>
              <a:ahLst/>
              <a:cxnLst/>
              <a:rect l="l" t="t" r="r" b="b"/>
              <a:pathLst>
                <a:path w="44450" h="13970">
                  <a:moveTo>
                    <a:pt x="11188" y="0"/>
                  </a:moveTo>
                  <a:lnTo>
                    <a:pt x="0" y="0"/>
                  </a:lnTo>
                  <a:lnTo>
                    <a:pt x="0" y="13550"/>
                  </a:lnTo>
                  <a:lnTo>
                    <a:pt x="11188" y="13550"/>
                  </a:lnTo>
                  <a:lnTo>
                    <a:pt x="11188" y="0"/>
                  </a:lnTo>
                  <a:close/>
                </a:path>
                <a:path w="44450" h="13970">
                  <a:moveTo>
                    <a:pt x="27660" y="0"/>
                  </a:moveTo>
                  <a:lnTo>
                    <a:pt x="16446" y="0"/>
                  </a:lnTo>
                  <a:lnTo>
                    <a:pt x="16446" y="13550"/>
                  </a:lnTo>
                  <a:lnTo>
                    <a:pt x="27660" y="13550"/>
                  </a:lnTo>
                  <a:lnTo>
                    <a:pt x="27660" y="0"/>
                  </a:lnTo>
                  <a:close/>
                </a:path>
                <a:path w="44450" h="13970">
                  <a:moveTo>
                    <a:pt x="44119" y="0"/>
                  </a:moveTo>
                  <a:lnTo>
                    <a:pt x="32918" y="0"/>
                  </a:lnTo>
                  <a:lnTo>
                    <a:pt x="32918" y="13550"/>
                  </a:lnTo>
                  <a:lnTo>
                    <a:pt x="44119" y="13550"/>
                  </a:lnTo>
                  <a:lnTo>
                    <a:pt x="44119" y="0"/>
                  </a:lnTo>
                  <a:close/>
                </a:path>
              </a:pathLst>
            </a:custGeom>
            <a:solidFill>
              <a:srgbClr val="00AC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7958302" y="6663676"/>
            <a:ext cx="281305" cy="273685"/>
          </a:xfrm>
          <a:custGeom>
            <a:avLst/>
            <a:gdLst/>
            <a:ahLst/>
            <a:cxnLst/>
            <a:rect l="l" t="t" r="r" b="b"/>
            <a:pathLst>
              <a:path w="281304" h="273684">
                <a:moveTo>
                  <a:pt x="280771" y="133083"/>
                </a:moveTo>
                <a:lnTo>
                  <a:pt x="277761" y="130048"/>
                </a:lnTo>
                <a:lnTo>
                  <a:pt x="272415" y="130048"/>
                </a:lnTo>
                <a:lnTo>
                  <a:pt x="266534" y="93573"/>
                </a:lnTo>
                <a:lnTo>
                  <a:pt x="259308" y="79590"/>
                </a:lnTo>
                <a:lnTo>
                  <a:pt x="259308" y="130048"/>
                </a:lnTo>
                <a:lnTo>
                  <a:pt x="259308" y="143598"/>
                </a:lnTo>
                <a:lnTo>
                  <a:pt x="257492" y="161671"/>
                </a:lnTo>
                <a:lnTo>
                  <a:pt x="250317" y="184810"/>
                </a:lnTo>
                <a:lnTo>
                  <a:pt x="238950" y="205740"/>
                </a:lnTo>
                <a:lnTo>
                  <a:pt x="226834" y="220421"/>
                </a:lnTo>
                <a:lnTo>
                  <a:pt x="216928" y="212394"/>
                </a:lnTo>
                <a:lnTo>
                  <a:pt x="216928" y="229743"/>
                </a:lnTo>
                <a:lnTo>
                  <a:pt x="205663" y="239039"/>
                </a:lnTo>
                <a:lnTo>
                  <a:pt x="184734" y="250405"/>
                </a:lnTo>
                <a:lnTo>
                  <a:pt x="163944" y="256870"/>
                </a:lnTo>
                <a:lnTo>
                  <a:pt x="167500" y="251599"/>
                </a:lnTo>
                <a:lnTo>
                  <a:pt x="172859" y="241528"/>
                </a:lnTo>
                <a:lnTo>
                  <a:pt x="177596" y="229997"/>
                </a:lnTo>
                <a:lnTo>
                  <a:pt x="181711" y="217106"/>
                </a:lnTo>
                <a:lnTo>
                  <a:pt x="183756" y="208724"/>
                </a:lnTo>
                <a:lnTo>
                  <a:pt x="184099" y="208826"/>
                </a:lnTo>
                <a:lnTo>
                  <a:pt x="204812" y="219913"/>
                </a:lnTo>
                <a:lnTo>
                  <a:pt x="216928" y="229743"/>
                </a:lnTo>
                <a:lnTo>
                  <a:pt x="216928" y="212394"/>
                </a:lnTo>
                <a:lnTo>
                  <a:pt x="212293" y="208622"/>
                </a:lnTo>
                <a:lnTo>
                  <a:pt x="189293" y="196329"/>
                </a:lnTo>
                <a:lnTo>
                  <a:pt x="186524" y="195491"/>
                </a:lnTo>
                <a:lnTo>
                  <a:pt x="187947" y="187744"/>
                </a:lnTo>
                <a:lnTo>
                  <a:pt x="190004" y="171564"/>
                </a:lnTo>
                <a:lnTo>
                  <a:pt x="191274" y="154546"/>
                </a:lnTo>
                <a:lnTo>
                  <a:pt x="191541" y="143598"/>
                </a:lnTo>
                <a:lnTo>
                  <a:pt x="259308" y="143598"/>
                </a:lnTo>
                <a:lnTo>
                  <a:pt x="259308" y="130048"/>
                </a:lnTo>
                <a:lnTo>
                  <a:pt x="191452" y="130048"/>
                </a:lnTo>
                <a:lnTo>
                  <a:pt x="190703" y="110109"/>
                </a:lnTo>
                <a:lnTo>
                  <a:pt x="187833" y="85153"/>
                </a:lnTo>
                <a:lnTo>
                  <a:pt x="186436" y="78219"/>
                </a:lnTo>
                <a:lnTo>
                  <a:pt x="189293" y="77343"/>
                </a:lnTo>
                <a:lnTo>
                  <a:pt x="212293" y="65049"/>
                </a:lnTo>
                <a:lnTo>
                  <a:pt x="226847" y="53251"/>
                </a:lnTo>
                <a:lnTo>
                  <a:pt x="238950" y="67906"/>
                </a:lnTo>
                <a:lnTo>
                  <a:pt x="250317" y="88849"/>
                </a:lnTo>
                <a:lnTo>
                  <a:pt x="257492" y="111975"/>
                </a:lnTo>
                <a:lnTo>
                  <a:pt x="259308" y="130048"/>
                </a:lnTo>
                <a:lnTo>
                  <a:pt x="259308" y="79590"/>
                </a:lnTo>
                <a:lnTo>
                  <a:pt x="247129" y="56019"/>
                </a:lnTo>
                <a:lnTo>
                  <a:pt x="235089" y="43980"/>
                </a:lnTo>
                <a:lnTo>
                  <a:pt x="235115" y="41846"/>
                </a:lnTo>
                <a:lnTo>
                  <a:pt x="229895" y="36499"/>
                </a:lnTo>
                <a:lnTo>
                  <a:pt x="227584" y="36474"/>
                </a:lnTo>
                <a:lnTo>
                  <a:pt x="217525" y="26403"/>
                </a:lnTo>
                <a:lnTo>
                  <a:pt x="216941" y="26111"/>
                </a:lnTo>
                <a:lnTo>
                  <a:pt x="216941" y="43929"/>
                </a:lnTo>
                <a:lnTo>
                  <a:pt x="204812" y="53759"/>
                </a:lnTo>
                <a:lnTo>
                  <a:pt x="184099" y="64833"/>
                </a:lnTo>
                <a:lnTo>
                  <a:pt x="183756" y="64947"/>
                </a:lnTo>
                <a:lnTo>
                  <a:pt x="183261" y="62458"/>
                </a:lnTo>
                <a:lnTo>
                  <a:pt x="178015" y="45300"/>
                </a:lnTo>
                <a:lnTo>
                  <a:pt x="178015" y="130048"/>
                </a:lnTo>
                <a:lnTo>
                  <a:pt x="177927" y="143598"/>
                </a:lnTo>
                <a:lnTo>
                  <a:pt x="177228" y="162521"/>
                </a:lnTo>
                <a:lnTo>
                  <a:pt x="174485" y="186397"/>
                </a:lnTo>
                <a:lnTo>
                  <a:pt x="173456" y="191477"/>
                </a:lnTo>
                <a:lnTo>
                  <a:pt x="170789" y="190665"/>
                </a:lnTo>
                <a:lnTo>
                  <a:pt x="170789" y="204762"/>
                </a:lnTo>
                <a:lnTo>
                  <a:pt x="157772" y="241401"/>
                </a:lnTo>
                <a:lnTo>
                  <a:pt x="136766" y="260121"/>
                </a:lnTo>
                <a:lnTo>
                  <a:pt x="133464" y="259791"/>
                </a:lnTo>
                <a:lnTo>
                  <a:pt x="109651" y="227850"/>
                </a:lnTo>
                <a:lnTo>
                  <a:pt x="109651" y="256895"/>
                </a:lnTo>
                <a:lnTo>
                  <a:pt x="88798" y="250405"/>
                </a:lnTo>
                <a:lnTo>
                  <a:pt x="67868" y="239039"/>
                </a:lnTo>
                <a:lnTo>
                  <a:pt x="56578" y="229743"/>
                </a:lnTo>
                <a:lnTo>
                  <a:pt x="68707" y="219913"/>
                </a:lnTo>
                <a:lnTo>
                  <a:pt x="89420" y="208826"/>
                </a:lnTo>
                <a:lnTo>
                  <a:pt x="89738" y="208737"/>
                </a:lnTo>
                <a:lnTo>
                  <a:pt x="90246" y="211188"/>
                </a:lnTo>
                <a:lnTo>
                  <a:pt x="96342" y="231165"/>
                </a:lnTo>
                <a:lnTo>
                  <a:pt x="99949" y="239966"/>
                </a:lnTo>
                <a:lnTo>
                  <a:pt x="103898" y="247942"/>
                </a:lnTo>
                <a:lnTo>
                  <a:pt x="108216" y="255016"/>
                </a:lnTo>
                <a:lnTo>
                  <a:pt x="109651" y="256895"/>
                </a:lnTo>
                <a:lnTo>
                  <a:pt x="109651" y="227850"/>
                </a:lnTo>
                <a:lnTo>
                  <a:pt x="108635" y="225374"/>
                </a:lnTo>
                <a:lnTo>
                  <a:pt x="104825" y="213423"/>
                </a:lnTo>
                <a:lnTo>
                  <a:pt x="102692" y="204762"/>
                </a:lnTo>
                <a:lnTo>
                  <a:pt x="112268" y="201828"/>
                </a:lnTo>
                <a:lnTo>
                  <a:pt x="136766" y="199390"/>
                </a:lnTo>
                <a:lnTo>
                  <a:pt x="161264" y="201828"/>
                </a:lnTo>
                <a:lnTo>
                  <a:pt x="170789" y="204762"/>
                </a:lnTo>
                <a:lnTo>
                  <a:pt x="170789" y="190665"/>
                </a:lnTo>
                <a:lnTo>
                  <a:pt x="163944" y="188556"/>
                </a:lnTo>
                <a:lnTo>
                  <a:pt x="136766" y="185839"/>
                </a:lnTo>
                <a:lnTo>
                  <a:pt x="109588" y="188556"/>
                </a:lnTo>
                <a:lnTo>
                  <a:pt x="99987" y="191503"/>
                </a:lnTo>
                <a:lnTo>
                  <a:pt x="98920" y="185686"/>
                </a:lnTo>
                <a:lnTo>
                  <a:pt x="96964" y="170205"/>
                </a:lnTo>
                <a:lnTo>
                  <a:pt x="95732" y="153873"/>
                </a:lnTo>
                <a:lnTo>
                  <a:pt x="95478" y="143598"/>
                </a:lnTo>
                <a:lnTo>
                  <a:pt x="177927" y="143598"/>
                </a:lnTo>
                <a:lnTo>
                  <a:pt x="177927" y="130048"/>
                </a:lnTo>
                <a:lnTo>
                  <a:pt x="95567" y="130048"/>
                </a:lnTo>
                <a:lnTo>
                  <a:pt x="96291" y="111137"/>
                </a:lnTo>
                <a:lnTo>
                  <a:pt x="99034" y="87249"/>
                </a:lnTo>
                <a:lnTo>
                  <a:pt x="100050" y="82194"/>
                </a:lnTo>
                <a:lnTo>
                  <a:pt x="109588" y="85115"/>
                </a:lnTo>
                <a:lnTo>
                  <a:pt x="136766" y="87820"/>
                </a:lnTo>
                <a:lnTo>
                  <a:pt x="163944" y="85115"/>
                </a:lnTo>
                <a:lnTo>
                  <a:pt x="173532" y="82181"/>
                </a:lnTo>
                <a:lnTo>
                  <a:pt x="174599" y="87972"/>
                </a:lnTo>
                <a:lnTo>
                  <a:pt x="176555" y="103454"/>
                </a:lnTo>
                <a:lnTo>
                  <a:pt x="177774" y="119786"/>
                </a:lnTo>
                <a:lnTo>
                  <a:pt x="178015" y="130048"/>
                </a:lnTo>
                <a:lnTo>
                  <a:pt x="178015" y="45300"/>
                </a:lnTo>
                <a:lnTo>
                  <a:pt x="177165" y="42506"/>
                </a:lnTo>
                <a:lnTo>
                  <a:pt x="173570" y="33693"/>
                </a:lnTo>
                <a:lnTo>
                  <a:pt x="170827" y="28168"/>
                </a:lnTo>
                <a:lnTo>
                  <a:pt x="170827" y="68910"/>
                </a:lnTo>
                <a:lnTo>
                  <a:pt x="161264" y="71831"/>
                </a:lnTo>
                <a:lnTo>
                  <a:pt x="136766" y="74269"/>
                </a:lnTo>
                <a:lnTo>
                  <a:pt x="112268" y="71831"/>
                </a:lnTo>
                <a:lnTo>
                  <a:pt x="102730" y="68910"/>
                </a:lnTo>
                <a:lnTo>
                  <a:pt x="115735" y="32258"/>
                </a:lnTo>
                <a:lnTo>
                  <a:pt x="136766" y="13550"/>
                </a:lnTo>
                <a:lnTo>
                  <a:pt x="140030" y="13893"/>
                </a:lnTo>
                <a:lnTo>
                  <a:pt x="164884" y="48285"/>
                </a:lnTo>
                <a:lnTo>
                  <a:pt x="170827" y="68910"/>
                </a:lnTo>
                <a:lnTo>
                  <a:pt x="170827" y="28168"/>
                </a:lnTo>
                <a:lnTo>
                  <a:pt x="169621" y="25730"/>
                </a:lnTo>
                <a:lnTo>
                  <a:pt x="165290" y="18643"/>
                </a:lnTo>
                <a:lnTo>
                  <a:pt x="163830" y="16764"/>
                </a:lnTo>
                <a:lnTo>
                  <a:pt x="184734" y="23241"/>
                </a:lnTo>
                <a:lnTo>
                  <a:pt x="205663" y="34607"/>
                </a:lnTo>
                <a:lnTo>
                  <a:pt x="216941" y="43929"/>
                </a:lnTo>
                <a:lnTo>
                  <a:pt x="216941" y="26111"/>
                </a:lnTo>
                <a:lnTo>
                  <a:pt x="192684" y="13550"/>
                </a:lnTo>
                <a:lnTo>
                  <a:pt x="179984" y="6985"/>
                </a:lnTo>
                <a:lnTo>
                  <a:pt x="146138" y="1524"/>
                </a:lnTo>
                <a:lnTo>
                  <a:pt x="145745" y="1295"/>
                </a:lnTo>
                <a:lnTo>
                  <a:pt x="141338" y="0"/>
                </a:lnTo>
                <a:lnTo>
                  <a:pt x="136766" y="0"/>
                </a:lnTo>
                <a:lnTo>
                  <a:pt x="132207" y="0"/>
                </a:lnTo>
                <a:lnTo>
                  <a:pt x="127762" y="1295"/>
                </a:lnTo>
                <a:lnTo>
                  <a:pt x="127342" y="1524"/>
                </a:lnTo>
                <a:lnTo>
                  <a:pt x="109550" y="4406"/>
                </a:lnTo>
                <a:lnTo>
                  <a:pt x="109550" y="16802"/>
                </a:lnTo>
                <a:lnTo>
                  <a:pt x="106006" y="22072"/>
                </a:lnTo>
                <a:lnTo>
                  <a:pt x="100660" y="32143"/>
                </a:lnTo>
                <a:lnTo>
                  <a:pt x="95935" y="43675"/>
                </a:lnTo>
                <a:lnTo>
                  <a:pt x="91821" y="56553"/>
                </a:lnTo>
                <a:lnTo>
                  <a:pt x="89750" y="64947"/>
                </a:lnTo>
                <a:lnTo>
                  <a:pt x="89420" y="64833"/>
                </a:lnTo>
                <a:lnTo>
                  <a:pt x="87071" y="63588"/>
                </a:lnTo>
                <a:lnTo>
                  <a:pt x="87071" y="195465"/>
                </a:lnTo>
                <a:lnTo>
                  <a:pt x="84226" y="196329"/>
                </a:lnTo>
                <a:lnTo>
                  <a:pt x="61239" y="208622"/>
                </a:lnTo>
                <a:lnTo>
                  <a:pt x="46672" y="220433"/>
                </a:lnTo>
                <a:lnTo>
                  <a:pt x="34569" y="205740"/>
                </a:lnTo>
                <a:lnTo>
                  <a:pt x="23215" y="184810"/>
                </a:lnTo>
                <a:lnTo>
                  <a:pt x="16040" y="161671"/>
                </a:lnTo>
                <a:lnTo>
                  <a:pt x="14211" y="143598"/>
                </a:lnTo>
                <a:lnTo>
                  <a:pt x="82054" y="143598"/>
                </a:lnTo>
                <a:lnTo>
                  <a:pt x="82804" y="163550"/>
                </a:lnTo>
                <a:lnTo>
                  <a:pt x="85674" y="188493"/>
                </a:lnTo>
                <a:lnTo>
                  <a:pt x="87071" y="195465"/>
                </a:lnTo>
                <a:lnTo>
                  <a:pt x="87071" y="63588"/>
                </a:lnTo>
                <a:lnTo>
                  <a:pt x="86969" y="78193"/>
                </a:lnTo>
                <a:lnTo>
                  <a:pt x="85572" y="85890"/>
                </a:lnTo>
                <a:lnTo>
                  <a:pt x="83515" y="102082"/>
                </a:lnTo>
                <a:lnTo>
                  <a:pt x="82245" y="119113"/>
                </a:lnTo>
                <a:lnTo>
                  <a:pt x="81965" y="130048"/>
                </a:lnTo>
                <a:lnTo>
                  <a:pt x="14198" y="130048"/>
                </a:lnTo>
                <a:lnTo>
                  <a:pt x="16040" y="111975"/>
                </a:lnTo>
                <a:lnTo>
                  <a:pt x="23215" y="88849"/>
                </a:lnTo>
                <a:lnTo>
                  <a:pt x="34569" y="67906"/>
                </a:lnTo>
                <a:lnTo>
                  <a:pt x="46659" y="53238"/>
                </a:lnTo>
                <a:lnTo>
                  <a:pt x="61239" y="65049"/>
                </a:lnTo>
                <a:lnTo>
                  <a:pt x="84226" y="77343"/>
                </a:lnTo>
                <a:lnTo>
                  <a:pt x="86969" y="78193"/>
                </a:lnTo>
                <a:lnTo>
                  <a:pt x="86969" y="63525"/>
                </a:lnTo>
                <a:lnTo>
                  <a:pt x="68707" y="53759"/>
                </a:lnTo>
                <a:lnTo>
                  <a:pt x="56553" y="43929"/>
                </a:lnTo>
                <a:lnTo>
                  <a:pt x="67868" y="34607"/>
                </a:lnTo>
                <a:lnTo>
                  <a:pt x="88798" y="23241"/>
                </a:lnTo>
                <a:lnTo>
                  <a:pt x="109550" y="16802"/>
                </a:lnTo>
                <a:lnTo>
                  <a:pt x="109550" y="4406"/>
                </a:lnTo>
                <a:lnTo>
                  <a:pt x="93548" y="6985"/>
                </a:lnTo>
                <a:lnTo>
                  <a:pt x="56019" y="26403"/>
                </a:lnTo>
                <a:lnTo>
                  <a:pt x="45948" y="36474"/>
                </a:lnTo>
                <a:lnTo>
                  <a:pt x="43624" y="36499"/>
                </a:lnTo>
                <a:lnTo>
                  <a:pt x="38392" y="41846"/>
                </a:lnTo>
                <a:lnTo>
                  <a:pt x="38417" y="44005"/>
                </a:lnTo>
                <a:lnTo>
                  <a:pt x="26403" y="56019"/>
                </a:lnTo>
                <a:lnTo>
                  <a:pt x="6985" y="93573"/>
                </a:lnTo>
                <a:lnTo>
                  <a:pt x="711" y="132372"/>
                </a:lnTo>
                <a:lnTo>
                  <a:pt x="0" y="133083"/>
                </a:lnTo>
                <a:lnTo>
                  <a:pt x="0" y="136817"/>
                </a:lnTo>
                <a:lnTo>
                  <a:pt x="0" y="140576"/>
                </a:lnTo>
                <a:lnTo>
                  <a:pt x="711" y="141300"/>
                </a:lnTo>
                <a:lnTo>
                  <a:pt x="6985" y="180086"/>
                </a:lnTo>
                <a:lnTo>
                  <a:pt x="26403" y="217639"/>
                </a:lnTo>
                <a:lnTo>
                  <a:pt x="38417" y="229666"/>
                </a:lnTo>
                <a:lnTo>
                  <a:pt x="38392" y="231825"/>
                </a:lnTo>
                <a:lnTo>
                  <a:pt x="43624" y="237172"/>
                </a:lnTo>
                <a:lnTo>
                  <a:pt x="45948" y="237210"/>
                </a:lnTo>
                <a:lnTo>
                  <a:pt x="56007" y="247256"/>
                </a:lnTo>
                <a:lnTo>
                  <a:pt x="93535" y="266687"/>
                </a:lnTo>
                <a:lnTo>
                  <a:pt x="127342" y="272161"/>
                </a:lnTo>
                <a:lnTo>
                  <a:pt x="127762" y="272376"/>
                </a:lnTo>
                <a:lnTo>
                  <a:pt x="132207" y="273672"/>
                </a:lnTo>
                <a:lnTo>
                  <a:pt x="136766" y="273672"/>
                </a:lnTo>
                <a:lnTo>
                  <a:pt x="141338" y="273672"/>
                </a:lnTo>
                <a:lnTo>
                  <a:pt x="145745" y="272376"/>
                </a:lnTo>
                <a:lnTo>
                  <a:pt x="146138" y="272161"/>
                </a:lnTo>
                <a:lnTo>
                  <a:pt x="179984" y="266687"/>
                </a:lnTo>
                <a:lnTo>
                  <a:pt x="192684" y="260121"/>
                </a:lnTo>
                <a:lnTo>
                  <a:pt x="217525" y="247256"/>
                </a:lnTo>
                <a:lnTo>
                  <a:pt x="227571" y="237210"/>
                </a:lnTo>
                <a:lnTo>
                  <a:pt x="229895" y="237172"/>
                </a:lnTo>
                <a:lnTo>
                  <a:pt x="235115" y="231825"/>
                </a:lnTo>
                <a:lnTo>
                  <a:pt x="235089" y="229692"/>
                </a:lnTo>
                <a:lnTo>
                  <a:pt x="247129" y="217639"/>
                </a:lnTo>
                <a:lnTo>
                  <a:pt x="266534" y="180086"/>
                </a:lnTo>
                <a:lnTo>
                  <a:pt x="272402" y="143598"/>
                </a:lnTo>
                <a:lnTo>
                  <a:pt x="277761" y="143598"/>
                </a:lnTo>
                <a:lnTo>
                  <a:pt x="280771" y="140576"/>
                </a:lnTo>
                <a:lnTo>
                  <a:pt x="280771" y="133083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90014" y="6681012"/>
            <a:ext cx="1505585" cy="1280160"/>
          </a:xfrm>
          <a:custGeom>
            <a:avLst/>
            <a:gdLst/>
            <a:ahLst/>
            <a:cxnLst/>
            <a:rect l="l" t="t" r="r" b="b"/>
            <a:pathLst>
              <a:path w="1505584" h="1280159">
                <a:moveTo>
                  <a:pt x="143395" y="347573"/>
                </a:moveTo>
                <a:lnTo>
                  <a:pt x="97701" y="347573"/>
                </a:lnTo>
                <a:lnTo>
                  <a:pt x="97701" y="471830"/>
                </a:lnTo>
                <a:lnTo>
                  <a:pt x="143395" y="471830"/>
                </a:lnTo>
                <a:lnTo>
                  <a:pt x="143395" y="347573"/>
                </a:lnTo>
                <a:close/>
              </a:path>
              <a:path w="1505584" h="1280159">
                <a:moveTo>
                  <a:pt x="307911" y="800862"/>
                </a:moveTo>
                <a:lnTo>
                  <a:pt x="143395" y="800862"/>
                </a:lnTo>
                <a:lnTo>
                  <a:pt x="143395" y="542721"/>
                </a:lnTo>
                <a:lnTo>
                  <a:pt x="97701" y="542721"/>
                </a:lnTo>
                <a:lnTo>
                  <a:pt x="97701" y="800862"/>
                </a:lnTo>
                <a:lnTo>
                  <a:pt x="97701" y="846645"/>
                </a:lnTo>
                <a:lnTo>
                  <a:pt x="307911" y="846645"/>
                </a:lnTo>
                <a:lnTo>
                  <a:pt x="307911" y="800862"/>
                </a:lnTo>
                <a:close/>
              </a:path>
              <a:path w="1505584" h="1280159">
                <a:moveTo>
                  <a:pt x="1505419" y="12471"/>
                </a:moveTo>
                <a:lnTo>
                  <a:pt x="1503616" y="8102"/>
                </a:lnTo>
                <a:lnTo>
                  <a:pt x="1497330" y="1803"/>
                </a:lnTo>
                <a:lnTo>
                  <a:pt x="1492973" y="0"/>
                </a:lnTo>
                <a:lnTo>
                  <a:pt x="1471625" y="0"/>
                </a:lnTo>
                <a:lnTo>
                  <a:pt x="1471625" y="33883"/>
                </a:lnTo>
                <a:lnTo>
                  <a:pt x="1471625" y="106438"/>
                </a:lnTo>
                <a:lnTo>
                  <a:pt x="1471625" y="140322"/>
                </a:lnTo>
                <a:lnTo>
                  <a:pt x="1471625" y="916127"/>
                </a:lnTo>
                <a:lnTo>
                  <a:pt x="1471625" y="950010"/>
                </a:lnTo>
                <a:lnTo>
                  <a:pt x="1471625" y="1022565"/>
                </a:lnTo>
                <a:lnTo>
                  <a:pt x="924064" y="1022565"/>
                </a:lnTo>
                <a:lnTo>
                  <a:pt x="924064" y="1245768"/>
                </a:lnTo>
                <a:lnTo>
                  <a:pt x="581367" y="1245768"/>
                </a:lnTo>
                <a:lnTo>
                  <a:pt x="586511" y="1236738"/>
                </a:lnTo>
                <a:lnTo>
                  <a:pt x="594093" y="1220127"/>
                </a:lnTo>
                <a:lnTo>
                  <a:pt x="608215" y="1167485"/>
                </a:lnTo>
                <a:lnTo>
                  <a:pt x="613079" y="1115822"/>
                </a:lnTo>
                <a:lnTo>
                  <a:pt x="613346" y="1100124"/>
                </a:lnTo>
                <a:lnTo>
                  <a:pt x="612724" y="1075067"/>
                </a:lnTo>
                <a:lnTo>
                  <a:pt x="611479" y="1056449"/>
                </a:lnTo>
                <a:lnTo>
                  <a:pt x="893953" y="1056449"/>
                </a:lnTo>
                <a:lnTo>
                  <a:pt x="892708" y="1075067"/>
                </a:lnTo>
                <a:lnTo>
                  <a:pt x="892111" y="1100048"/>
                </a:lnTo>
                <a:lnTo>
                  <a:pt x="892568" y="1121359"/>
                </a:lnTo>
                <a:lnTo>
                  <a:pt x="897229" y="1167447"/>
                </a:lnTo>
                <a:lnTo>
                  <a:pt x="909180" y="1214450"/>
                </a:lnTo>
                <a:lnTo>
                  <a:pt x="924064" y="1245768"/>
                </a:lnTo>
                <a:lnTo>
                  <a:pt x="924064" y="1022565"/>
                </a:lnTo>
                <a:lnTo>
                  <a:pt x="917638" y="1022565"/>
                </a:lnTo>
                <a:lnTo>
                  <a:pt x="912749" y="1022565"/>
                </a:lnTo>
                <a:lnTo>
                  <a:pt x="587806" y="1022565"/>
                </a:lnTo>
                <a:lnTo>
                  <a:pt x="33794" y="1022565"/>
                </a:lnTo>
                <a:lnTo>
                  <a:pt x="33794" y="950010"/>
                </a:lnTo>
                <a:lnTo>
                  <a:pt x="1471625" y="950010"/>
                </a:lnTo>
                <a:lnTo>
                  <a:pt x="1471625" y="916127"/>
                </a:lnTo>
                <a:lnTo>
                  <a:pt x="33794" y="916127"/>
                </a:lnTo>
                <a:lnTo>
                  <a:pt x="33794" y="140322"/>
                </a:lnTo>
                <a:lnTo>
                  <a:pt x="1471625" y="140322"/>
                </a:lnTo>
                <a:lnTo>
                  <a:pt x="1471625" y="106438"/>
                </a:lnTo>
                <a:lnTo>
                  <a:pt x="33794" y="106438"/>
                </a:lnTo>
                <a:lnTo>
                  <a:pt x="33794" y="33883"/>
                </a:lnTo>
                <a:lnTo>
                  <a:pt x="1471625" y="33883"/>
                </a:lnTo>
                <a:lnTo>
                  <a:pt x="1471625" y="0"/>
                </a:lnTo>
                <a:lnTo>
                  <a:pt x="12446" y="0"/>
                </a:lnTo>
                <a:lnTo>
                  <a:pt x="8115" y="1803"/>
                </a:lnTo>
                <a:lnTo>
                  <a:pt x="1803" y="8102"/>
                </a:lnTo>
                <a:lnTo>
                  <a:pt x="0" y="12471"/>
                </a:lnTo>
                <a:lnTo>
                  <a:pt x="0" y="118897"/>
                </a:lnTo>
                <a:lnTo>
                  <a:pt x="0" y="937526"/>
                </a:lnTo>
                <a:lnTo>
                  <a:pt x="0" y="1043952"/>
                </a:lnTo>
                <a:lnTo>
                  <a:pt x="1803" y="1048321"/>
                </a:lnTo>
                <a:lnTo>
                  <a:pt x="8115" y="1054620"/>
                </a:lnTo>
                <a:lnTo>
                  <a:pt x="12446" y="1056449"/>
                </a:lnTo>
                <a:lnTo>
                  <a:pt x="577532" y="1056449"/>
                </a:lnTo>
                <a:lnTo>
                  <a:pt x="577900" y="1060170"/>
                </a:lnTo>
                <a:lnTo>
                  <a:pt x="579043" y="1078039"/>
                </a:lnTo>
                <a:lnTo>
                  <a:pt x="579551" y="1100048"/>
                </a:lnTo>
                <a:lnTo>
                  <a:pt x="579107" y="1119797"/>
                </a:lnTo>
                <a:lnTo>
                  <a:pt x="574878" y="1161910"/>
                </a:lnTo>
                <a:lnTo>
                  <a:pt x="564502" y="1202829"/>
                </a:lnTo>
                <a:lnTo>
                  <a:pt x="546608" y="1236941"/>
                </a:lnTo>
                <a:lnTo>
                  <a:pt x="538911" y="1245768"/>
                </a:lnTo>
                <a:lnTo>
                  <a:pt x="459206" y="1245768"/>
                </a:lnTo>
                <a:lnTo>
                  <a:pt x="451624" y="1253363"/>
                </a:lnTo>
                <a:lnTo>
                  <a:pt x="451624" y="1272057"/>
                </a:lnTo>
                <a:lnTo>
                  <a:pt x="459206" y="1279652"/>
                </a:lnTo>
                <a:lnTo>
                  <a:pt x="468528" y="1279652"/>
                </a:lnTo>
                <a:lnTo>
                  <a:pt x="538784" y="1279652"/>
                </a:lnTo>
                <a:lnTo>
                  <a:pt x="966635" y="1279652"/>
                </a:lnTo>
                <a:lnTo>
                  <a:pt x="1046213" y="1279652"/>
                </a:lnTo>
                <a:lnTo>
                  <a:pt x="1053795" y="1272057"/>
                </a:lnTo>
                <a:lnTo>
                  <a:pt x="1053795" y="1253363"/>
                </a:lnTo>
                <a:lnTo>
                  <a:pt x="1046213" y="1245768"/>
                </a:lnTo>
                <a:lnTo>
                  <a:pt x="966470" y="1245768"/>
                </a:lnTo>
                <a:lnTo>
                  <a:pt x="964526" y="1243850"/>
                </a:lnTo>
                <a:lnTo>
                  <a:pt x="942733" y="1207592"/>
                </a:lnTo>
                <a:lnTo>
                  <a:pt x="930567" y="1161961"/>
                </a:lnTo>
                <a:lnTo>
                  <a:pt x="926134" y="1114793"/>
                </a:lnTo>
                <a:lnTo>
                  <a:pt x="925893" y="1100124"/>
                </a:lnTo>
                <a:lnTo>
                  <a:pt x="926058" y="1087932"/>
                </a:lnTo>
                <a:lnTo>
                  <a:pt x="926465" y="1076756"/>
                </a:lnTo>
                <a:lnTo>
                  <a:pt x="927049" y="1066774"/>
                </a:lnTo>
                <a:lnTo>
                  <a:pt x="927874" y="1056449"/>
                </a:lnTo>
                <a:lnTo>
                  <a:pt x="1492973" y="1056449"/>
                </a:lnTo>
                <a:lnTo>
                  <a:pt x="1497330" y="1054620"/>
                </a:lnTo>
                <a:lnTo>
                  <a:pt x="1503616" y="1048321"/>
                </a:lnTo>
                <a:lnTo>
                  <a:pt x="1505419" y="1043952"/>
                </a:lnTo>
                <a:lnTo>
                  <a:pt x="1505419" y="1039507"/>
                </a:lnTo>
                <a:lnTo>
                  <a:pt x="1505419" y="1022565"/>
                </a:lnTo>
                <a:lnTo>
                  <a:pt x="1505419" y="33883"/>
                </a:lnTo>
                <a:lnTo>
                  <a:pt x="1505419" y="12471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0166" y="3132520"/>
            <a:ext cx="17381855" cy="242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95"/>
              </a:spcBef>
            </a:pPr>
            <a:r>
              <a:rPr dirty="0" sz="3000" spc="150">
                <a:latin typeface="Trebuchet MS"/>
                <a:cs typeface="Trebuchet MS"/>
              </a:rPr>
              <a:t>Dyslexify's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low-scale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implementation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may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cost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between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45">
                <a:latin typeface="Trebuchet MS"/>
                <a:cs typeface="Trebuchet MS"/>
              </a:rPr>
              <a:t>20,000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to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-355">
                <a:latin typeface="Trebuchet MS"/>
                <a:cs typeface="Trebuchet MS"/>
              </a:rPr>
              <a:t>1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lakh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215">
                <a:latin typeface="Trebuchet MS"/>
                <a:cs typeface="Trebuchet MS"/>
              </a:rPr>
              <a:t>INR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development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few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thousand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to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few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tens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of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thousands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of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Indian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45">
                <a:latin typeface="Trebuchet MS"/>
                <a:cs typeface="Trebuchet MS"/>
              </a:rPr>
              <a:t>Rupees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per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month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operation.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For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large- 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scale </a:t>
            </a:r>
            <a:r>
              <a:rPr dirty="0" sz="3000" spc="20">
                <a:latin typeface="Trebuchet MS"/>
                <a:cs typeface="Trebuchet MS"/>
              </a:rPr>
              <a:t>implementation, </a:t>
            </a:r>
            <a:r>
              <a:rPr dirty="0" sz="3000" spc="50">
                <a:latin typeface="Trebuchet MS"/>
                <a:cs typeface="Trebuchet MS"/>
              </a:rPr>
              <a:t>the </a:t>
            </a:r>
            <a:r>
              <a:rPr dirty="0" sz="3000" spc="65">
                <a:latin typeface="Trebuchet MS"/>
                <a:cs typeface="Trebuchet MS"/>
              </a:rPr>
              <a:t>development </a:t>
            </a:r>
            <a:r>
              <a:rPr dirty="0" sz="3000" spc="135">
                <a:latin typeface="Trebuchet MS"/>
                <a:cs typeface="Trebuchet MS"/>
              </a:rPr>
              <a:t>cost </a:t>
            </a:r>
            <a:r>
              <a:rPr dirty="0" sz="3000" spc="110">
                <a:latin typeface="Trebuchet MS"/>
                <a:cs typeface="Trebuchet MS"/>
              </a:rPr>
              <a:t>can </a:t>
            </a:r>
            <a:r>
              <a:rPr dirty="0" sz="3000" spc="120">
                <a:latin typeface="Trebuchet MS"/>
                <a:cs typeface="Trebuchet MS"/>
              </a:rPr>
              <a:t>range </a:t>
            </a:r>
            <a:r>
              <a:rPr dirty="0" sz="3000" spc="70">
                <a:latin typeface="Trebuchet MS"/>
                <a:cs typeface="Trebuchet MS"/>
              </a:rPr>
              <a:t>from </a:t>
            </a:r>
            <a:r>
              <a:rPr dirty="0" sz="3000" spc="55">
                <a:latin typeface="Trebuchet MS"/>
                <a:cs typeface="Trebuchet MS"/>
              </a:rPr>
              <a:t>Rs. </a:t>
            </a:r>
            <a:r>
              <a:rPr dirty="0" sz="3000" spc="315">
                <a:latin typeface="Trebuchet MS"/>
                <a:cs typeface="Trebuchet MS"/>
              </a:rPr>
              <a:t>3 </a:t>
            </a:r>
            <a:r>
              <a:rPr dirty="0" sz="3000" spc="140">
                <a:latin typeface="Trebuchet MS"/>
                <a:cs typeface="Trebuchet MS"/>
              </a:rPr>
              <a:t>lakhs </a:t>
            </a:r>
            <a:r>
              <a:rPr dirty="0" sz="3000" spc="45">
                <a:latin typeface="Trebuchet MS"/>
                <a:cs typeface="Trebuchet MS"/>
              </a:rPr>
              <a:t>to </a:t>
            </a:r>
            <a:r>
              <a:rPr dirty="0" sz="3000" spc="-45">
                <a:latin typeface="Trebuchet MS"/>
                <a:cs typeface="Trebuchet MS"/>
              </a:rPr>
              <a:t>10 </a:t>
            </a:r>
            <a:r>
              <a:rPr dirty="0" sz="3000" spc="55">
                <a:latin typeface="Trebuchet MS"/>
                <a:cs typeface="Trebuchet MS"/>
              </a:rPr>
              <a:t>lakhs, </a:t>
            </a:r>
            <a:r>
              <a:rPr dirty="0" sz="3000" spc="105">
                <a:latin typeface="Trebuchet MS"/>
                <a:cs typeface="Trebuchet MS"/>
              </a:rPr>
              <a:t>and </a:t>
            </a:r>
            <a:r>
              <a:rPr dirty="0" sz="3000" spc="50">
                <a:latin typeface="Trebuchet MS"/>
                <a:cs typeface="Trebuchet MS"/>
              </a:rPr>
              <a:t>the </a:t>
            </a:r>
            <a:r>
              <a:rPr dirty="0" sz="3000" spc="55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operating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cost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can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be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several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40">
                <a:latin typeface="Trebuchet MS"/>
                <a:cs typeface="Trebuchet MS"/>
              </a:rPr>
              <a:t>lakhs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of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Indian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45">
                <a:latin typeface="Trebuchet MS"/>
                <a:cs typeface="Trebuchet MS"/>
              </a:rPr>
              <a:t>Rupees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per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month,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depending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on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various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factors.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813915" y="1231631"/>
            <a:ext cx="133324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>
                <a:solidFill>
                  <a:srgbClr val="1736B1"/>
                </a:solidFill>
              </a:rPr>
              <a:t>ESTIMATED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85">
                <a:solidFill>
                  <a:srgbClr val="1736B1"/>
                </a:solidFill>
              </a:rPr>
              <a:t>COST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125">
                <a:solidFill>
                  <a:srgbClr val="1736B1"/>
                </a:solidFill>
              </a:rPr>
              <a:t>OF/AFTER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45">
                <a:solidFill>
                  <a:srgbClr val="1736B1"/>
                </a:solidFill>
              </a:rPr>
              <a:t>IMPLEMENTING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185">
                <a:solidFill>
                  <a:srgbClr val="1736B1"/>
                </a:solidFill>
              </a:rPr>
              <a:t>THE</a:t>
            </a:r>
            <a:r>
              <a:rPr dirty="0" sz="4000" spc="-229">
                <a:solidFill>
                  <a:srgbClr val="1736B1"/>
                </a:solidFill>
              </a:rPr>
              <a:t> </a:t>
            </a:r>
            <a:r>
              <a:rPr dirty="0" sz="4000" spc="-55">
                <a:solidFill>
                  <a:srgbClr val="1736B1"/>
                </a:solidFill>
              </a:rPr>
              <a:t>SOLUTION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9003" y="4071456"/>
            <a:ext cx="6693534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785">
                <a:solidFill>
                  <a:srgbClr val="1736B1"/>
                </a:solidFill>
              </a:rPr>
              <a:t>T</a:t>
            </a:r>
            <a:r>
              <a:rPr dirty="0" sz="10000" spc="-155">
                <a:solidFill>
                  <a:srgbClr val="1736B1"/>
                </a:solidFill>
              </a:rPr>
              <a:t>H</a:t>
            </a:r>
            <a:r>
              <a:rPr dirty="0" sz="10000" spc="-480">
                <a:solidFill>
                  <a:srgbClr val="1736B1"/>
                </a:solidFill>
              </a:rPr>
              <a:t>A</a:t>
            </a:r>
            <a:r>
              <a:rPr dirty="0" sz="10000">
                <a:solidFill>
                  <a:srgbClr val="1736B1"/>
                </a:solidFill>
              </a:rPr>
              <a:t>N</a:t>
            </a:r>
            <a:r>
              <a:rPr dirty="0" sz="10000" spc="45">
                <a:solidFill>
                  <a:srgbClr val="1736B1"/>
                </a:solidFill>
              </a:rPr>
              <a:t>K</a:t>
            </a:r>
            <a:r>
              <a:rPr dirty="0" sz="10000" spc="-575">
                <a:solidFill>
                  <a:srgbClr val="1736B1"/>
                </a:solidFill>
              </a:rPr>
              <a:t> </a:t>
            </a:r>
            <a:r>
              <a:rPr dirty="0" sz="10000" spc="-310">
                <a:solidFill>
                  <a:srgbClr val="1736B1"/>
                </a:solidFill>
              </a:rPr>
              <a:t>Y</a:t>
            </a:r>
            <a:r>
              <a:rPr dirty="0" sz="10000" spc="-130">
                <a:solidFill>
                  <a:srgbClr val="1736B1"/>
                </a:solidFill>
              </a:rPr>
              <a:t>O</a:t>
            </a:r>
            <a:r>
              <a:rPr dirty="0" sz="10000" spc="-240">
                <a:solidFill>
                  <a:srgbClr val="1736B1"/>
                </a:solidFill>
              </a:rPr>
              <a:t>U</a:t>
            </a:r>
            <a:endParaRPr sz="10000"/>
          </a:p>
        </p:txBody>
      </p:sp>
      <p:sp>
        <p:nvSpPr>
          <p:cNvPr id="3" name="object 3"/>
          <p:cNvSpPr/>
          <p:nvPr/>
        </p:nvSpPr>
        <p:spPr>
          <a:xfrm>
            <a:off x="9567809" y="2614821"/>
            <a:ext cx="0" cy="5915025"/>
          </a:xfrm>
          <a:custGeom>
            <a:avLst/>
            <a:gdLst/>
            <a:ahLst/>
            <a:cxnLst/>
            <a:rect l="l" t="t" r="r" b="b"/>
            <a:pathLst>
              <a:path w="0" h="5915025">
                <a:moveTo>
                  <a:pt x="0" y="0"/>
                </a:moveTo>
                <a:lnTo>
                  <a:pt x="0" y="591503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923422" y="2727038"/>
            <a:ext cx="2549525" cy="2552700"/>
            <a:chOff x="2923422" y="2727038"/>
            <a:chExt cx="2549525" cy="2552700"/>
          </a:xfrm>
        </p:grpSpPr>
        <p:sp>
          <p:nvSpPr>
            <p:cNvPr id="5" name="object 5"/>
            <p:cNvSpPr/>
            <p:nvPr/>
          </p:nvSpPr>
          <p:spPr>
            <a:xfrm>
              <a:off x="2923422" y="2731244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1851" y="2727038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085011" y="2849880"/>
            <a:ext cx="2552700" cy="2552700"/>
            <a:chOff x="6085011" y="2849880"/>
            <a:chExt cx="2552700" cy="2552700"/>
          </a:xfrm>
        </p:grpSpPr>
        <p:sp>
          <p:nvSpPr>
            <p:cNvPr id="8" name="object 8"/>
            <p:cNvSpPr/>
            <p:nvPr/>
          </p:nvSpPr>
          <p:spPr>
            <a:xfrm>
              <a:off x="6085011" y="2849880"/>
              <a:ext cx="2552700" cy="2552700"/>
            </a:xfrm>
            <a:custGeom>
              <a:avLst/>
              <a:gdLst/>
              <a:ahLst/>
              <a:cxnLst/>
              <a:rect l="l" t="t" r="r" b="b"/>
              <a:pathLst>
                <a:path w="2552700" h="2552700">
                  <a:moveTo>
                    <a:pt x="255269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2552699" y="0"/>
                  </a:lnTo>
                  <a:lnTo>
                    <a:pt x="2552699" y="255269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86840" y="2854087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5269" y="2849880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921592" y="5737911"/>
            <a:ext cx="2552700" cy="2552700"/>
            <a:chOff x="2921592" y="5737911"/>
            <a:chExt cx="2552700" cy="2552700"/>
          </a:xfrm>
        </p:grpSpPr>
        <p:sp>
          <p:nvSpPr>
            <p:cNvPr id="12" name="object 12"/>
            <p:cNvSpPr/>
            <p:nvPr/>
          </p:nvSpPr>
          <p:spPr>
            <a:xfrm>
              <a:off x="2921592" y="5737911"/>
              <a:ext cx="2552700" cy="2552700"/>
            </a:xfrm>
            <a:custGeom>
              <a:avLst/>
              <a:gdLst/>
              <a:ahLst/>
              <a:cxnLst/>
              <a:rect l="l" t="t" r="r" b="b"/>
              <a:pathLst>
                <a:path w="2552700" h="2552700">
                  <a:moveTo>
                    <a:pt x="255269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2552699" y="0"/>
                  </a:lnTo>
                  <a:lnTo>
                    <a:pt x="2552699" y="255269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23422" y="5742117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31851" y="5737911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085011" y="5737911"/>
            <a:ext cx="2552700" cy="2552700"/>
            <a:chOff x="6085011" y="5737911"/>
            <a:chExt cx="2552700" cy="2552700"/>
          </a:xfrm>
        </p:grpSpPr>
        <p:sp>
          <p:nvSpPr>
            <p:cNvPr id="16" name="object 16"/>
            <p:cNvSpPr/>
            <p:nvPr/>
          </p:nvSpPr>
          <p:spPr>
            <a:xfrm>
              <a:off x="6085011" y="5737911"/>
              <a:ext cx="2552700" cy="2552700"/>
            </a:xfrm>
            <a:custGeom>
              <a:avLst/>
              <a:gdLst/>
              <a:ahLst/>
              <a:cxnLst/>
              <a:rect l="l" t="t" r="r" b="b"/>
              <a:pathLst>
                <a:path w="2552700" h="2552700">
                  <a:moveTo>
                    <a:pt x="255269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2552699" y="0"/>
                  </a:lnTo>
                  <a:lnTo>
                    <a:pt x="2552699" y="255269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86840" y="5742117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95269" y="5737911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6990059" y="988727"/>
            <a:ext cx="2819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95" b="1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-275" b="1">
                <a:solidFill>
                  <a:srgbClr val="1736B1"/>
                </a:solidFill>
                <a:latin typeface="Trebuchet MS"/>
                <a:cs typeface="Trebuchet MS"/>
              </a:rPr>
              <a:t>7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0379" y="9894996"/>
            <a:ext cx="678180" cy="392430"/>
          </a:xfrm>
          <a:custGeom>
            <a:avLst/>
            <a:gdLst/>
            <a:ahLst/>
            <a:cxnLst/>
            <a:rect l="l" t="t" r="r" b="b"/>
            <a:pathLst>
              <a:path w="678180" h="392429">
                <a:moveTo>
                  <a:pt x="0" y="392003"/>
                </a:moveTo>
                <a:lnTo>
                  <a:pt x="677619" y="392003"/>
                </a:lnTo>
                <a:lnTo>
                  <a:pt x="677619" y="0"/>
                </a:lnTo>
                <a:lnTo>
                  <a:pt x="0" y="39200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65629" y="5772648"/>
            <a:ext cx="1722755" cy="4051300"/>
          </a:xfrm>
          <a:custGeom>
            <a:avLst/>
            <a:gdLst/>
            <a:ahLst/>
            <a:cxnLst/>
            <a:rect l="l" t="t" r="r" b="b"/>
            <a:pathLst>
              <a:path w="1722755" h="4051300">
                <a:moveTo>
                  <a:pt x="0" y="992630"/>
                </a:moveTo>
                <a:lnTo>
                  <a:pt x="0" y="3057634"/>
                </a:lnTo>
                <a:lnTo>
                  <a:pt x="1722368" y="4051050"/>
                </a:lnTo>
                <a:lnTo>
                  <a:pt x="1722368" y="0"/>
                </a:lnTo>
                <a:lnTo>
                  <a:pt x="0" y="99263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65629" y="1646675"/>
            <a:ext cx="1722755" cy="4054475"/>
          </a:xfrm>
          <a:custGeom>
            <a:avLst/>
            <a:gdLst/>
            <a:ahLst/>
            <a:cxnLst/>
            <a:rect l="l" t="t" r="r" b="b"/>
            <a:pathLst>
              <a:path w="1722755" h="4054475">
                <a:moveTo>
                  <a:pt x="0" y="996392"/>
                </a:moveTo>
                <a:lnTo>
                  <a:pt x="0" y="3057498"/>
                </a:lnTo>
                <a:lnTo>
                  <a:pt x="1722368" y="4054035"/>
                </a:lnTo>
                <a:lnTo>
                  <a:pt x="1722368" y="0"/>
                </a:lnTo>
                <a:lnTo>
                  <a:pt x="0" y="99639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566"/>
            <a:ext cx="18287999" cy="811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A</a:t>
            </a:r>
            <a:r>
              <a:rPr dirty="0" spc="-509"/>
              <a:t> </a:t>
            </a:r>
            <a:r>
              <a:rPr dirty="0" spc="-640"/>
              <a:t>F</a:t>
            </a:r>
            <a:r>
              <a:rPr dirty="0" spc="-25"/>
              <a:t>R</a:t>
            </a:r>
            <a:r>
              <a:rPr dirty="0" spc="-320"/>
              <a:t>E</a:t>
            </a:r>
            <a:r>
              <a:rPr dirty="0" spc="300"/>
              <a:t>S</a:t>
            </a:r>
            <a:r>
              <a:rPr dirty="0" spc="-110"/>
              <a:t>H</a:t>
            </a:r>
            <a:r>
              <a:rPr dirty="0" spc="-509"/>
              <a:t> </a:t>
            </a:r>
            <a:r>
              <a:rPr dirty="0" spc="-320"/>
              <a:t>A</a:t>
            </a:r>
            <a:r>
              <a:rPr dirty="0" spc="15"/>
              <a:t>PP</a:t>
            </a:r>
            <a:r>
              <a:rPr dirty="0" spc="-25"/>
              <a:t>R</a:t>
            </a:r>
            <a:r>
              <a:rPr dirty="0" spc="-135"/>
              <a:t>O</a:t>
            </a:r>
            <a:r>
              <a:rPr dirty="0" spc="-320"/>
              <a:t>A</a:t>
            </a:r>
            <a:r>
              <a:rPr dirty="0" spc="-285"/>
              <a:t>C</a:t>
            </a:r>
            <a:r>
              <a:rPr dirty="0" spc="-110"/>
              <a:t>H</a:t>
            </a:r>
            <a:r>
              <a:rPr dirty="0" spc="-509"/>
              <a:t> </a:t>
            </a:r>
            <a:r>
              <a:rPr dirty="0" spc="-495"/>
              <a:t>T</a:t>
            </a:r>
            <a:r>
              <a:rPr dirty="0" spc="-75"/>
              <a:t>O</a:t>
            </a:r>
            <a:r>
              <a:rPr dirty="0" spc="-509"/>
              <a:t> </a:t>
            </a:r>
            <a:r>
              <a:rPr dirty="0" spc="-495"/>
              <a:t>T</a:t>
            </a:r>
            <a:r>
              <a:rPr dirty="0" spc="-170"/>
              <a:t>H</a:t>
            </a:r>
            <a:r>
              <a:rPr dirty="0" spc="-260"/>
              <a:t>E</a:t>
            </a:r>
            <a:r>
              <a:rPr dirty="0" spc="-509"/>
              <a:t> </a:t>
            </a:r>
            <a:r>
              <a:rPr dirty="0" spc="-285"/>
              <a:t>C</a:t>
            </a:r>
            <a:r>
              <a:rPr dirty="0" spc="-135"/>
              <a:t>O</a:t>
            </a:r>
            <a:r>
              <a:rPr dirty="0" spc="-90"/>
              <a:t>N</a:t>
            </a:r>
            <a:r>
              <a:rPr dirty="0" spc="-285"/>
              <a:t>C</a:t>
            </a:r>
            <a:r>
              <a:rPr dirty="0" spc="-320"/>
              <a:t>E</a:t>
            </a:r>
            <a:r>
              <a:rPr dirty="0" spc="15"/>
              <a:t>P</a:t>
            </a:r>
            <a:r>
              <a:rPr dirty="0" spc="-434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698" y="2404855"/>
            <a:ext cx="15974060" cy="593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00"/>
              </a:spcBef>
            </a:pPr>
            <a:r>
              <a:rPr dirty="0" sz="3050" spc="80">
                <a:latin typeface="Trebuchet MS"/>
                <a:cs typeface="Trebuchet MS"/>
              </a:rPr>
              <a:t>A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NEUROLOGICAL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CONDITION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25">
                <a:latin typeface="Trebuchet MS"/>
                <a:cs typeface="Trebuchet MS"/>
              </a:rPr>
              <a:t>CALLED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DYSLEXIA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30">
                <a:latin typeface="Trebuchet MS"/>
                <a:cs typeface="Trebuchet MS"/>
              </a:rPr>
              <a:t>IMPAIRS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80">
                <a:latin typeface="Trebuchet MS"/>
                <a:cs typeface="Trebuchet MS"/>
              </a:rPr>
              <a:t>A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55">
                <a:latin typeface="Trebuchet MS"/>
                <a:cs typeface="Trebuchet MS"/>
              </a:rPr>
              <a:t>PERSON'S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15">
                <a:latin typeface="Trebuchet MS"/>
                <a:cs typeface="Trebuchet MS"/>
              </a:rPr>
              <a:t>CAPACITY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FOR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60">
                <a:latin typeface="Trebuchet MS"/>
                <a:cs typeface="Trebuchet MS"/>
              </a:rPr>
              <a:t>READING, </a:t>
            </a:r>
            <a:r>
              <a:rPr dirty="0" sz="3050" spc="-900">
                <a:latin typeface="Trebuchet MS"/>
                <a:cs typeface="Trebuchet MS"/>
              </a:rPr>
              <a:t> </a:t>
            </a:r>
            <a:r>
              <a:rPr dirty="0" sz="3050" spc="-195">
                <a:latin typeface="Trebuchet MS"/>
                <a:cs typeface="Trebuchet MS"/>
              </a:rPr>
              <a:t>WRITING, </a:t>
            </a:r>
            <a:r>
              <a:rPr dirty="0" sz="3050">
                <a:latin typeface="Trebuchet MS"/>
                <a:cs typeface="Trebuchet MS"/>
              </a:rPr>
              <a:t>AND </a:t>
            </a:r>
            <a:r>
              <a:rPr dirty="0" sz="3050" spc="-100">
                <a:latin typeface="Trebuchet MS"/>
                <a:cs typeface="Trebuchet MS"/>
              </a:rPr>
              <a:t>SPELLING. </a:t>
            </a:r>
            <a:r>
              <a:rPr dirty="0" sz="3050" spc="-325">
                <a:latin typeface="Trebuchet MS"/>
                <a:cs typeface="Trebuchet MS"/>
              </a:rPr>
              <a:t>IT </a:t>
            </a:r>
            <a:r>
              <a:rPr dirty="0" sz="3050">
                <a:latin typeface="Trebuchet MS"/>
                <a:cs typeface="Trebuchet MS"/>
              </a:rPr>
              <a:t>AFFECTS </a:t>
            </a:r>
            <a:r>
              <a:rPr dirty="0" sz="3050" spc="-35">
                <a:latin typeface="Trebuchet MS"/>
                <a:cs typeface="Trebuchet MS"/>
              </a:rPr>
              <a:t>HOW </a:t>
            </a:r>
            <a:r>
              <a:rPr dirty="0" sz="3050" spc="-204">
                <a:latin typeface="Trebuchet MS"/>
                <a:cs typeface="Trebuchet MS"/>
              </a:rPr>
              <a:t>THE </a:t>
            </a:r>
            <a:r>
              <a:rPr dirty="0" sz="3050" spc="-110">
                <a:latin typeface="Trebuchet MS"/>
                <a:cs typeface="Trebuchet MS"/>
              </a:rPr>
              <a:t>BRAIN </a:t>
            </a:r>
            <a:r>
              <a:rPr dirty="0" sz="3050" spc="-140">
                <a:latin typeface="Trebuchet MS"/>
                <a:cs typeface="Trebuchet MS"/>
              </a:rPr>
              <a:t>INTERPRETS </a:t>
            </a:r>
            <a:r>
              <a:rPr dirty="0" sz="3050" spc="-30">
                <a:latin typeface="Trebuchet MS"/>
                <a:cs typeface="Trebuchet MS"/>
              </a:rPr>
              <a:t>LANGUAGE, </a:t>
            </a:r>
            <a:r>
              <a:rPr dirty="0" sz="3050" spc="-25">
                <a:latin typeface="Trebuchet MS"/>
                <a:cs typeface="Trebuchet MS"/>
              </a:rPr>
              <a:t>MAKING </a:t>
            </a:r>
            <a:r>
              <a:rPr dirty="0" sz="3050" spc="-325">
                <a:latin typeface="Trebuchet MS"/>
                <a:cs typeface="Trebuchet MS"/>
              </a:rPr>
              <a:t>IT </a:t>
            </a:r>
            <a:r>
              <a:rPr dirty="0" sz="3050" spc="-320">
                <a:latin typeface="Trebuchet MS"/>
                <a:cs typeface="Trebuchet MS"/>
              </a:rPr>
              <a:t> </a:t>
            </a:r>
            <a:r>
              <a:rPr dirty="0" sz="3050" spc="-30">
                <a:latin typeface="Trebuchet MS"/>
                <a:cs typeface="Trebuchet MS"/>
              </a:rPr>
              <a:t>CHALLENGING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FOR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THOSE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275">
                <a:latin typeface="Trebuchet MS"/>
                <a:cs typeface="Trebuchet MS"/>
              </a:rPr>
              <a:t>WITH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DYSLEXIA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60">
                <a:latin typeface="Trebuchet MS"/>
                <a:cs typeface="Trebuchet MS"/>
              </a:rPr>
              <a:t>TO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55">
                <a:latin typeface="Trebuchet MS"/>
                <a:cs typeface="Trebuchet MS"/>
              </a:rPr>
              <a:t>UNDERSTAND</a:t>
            </a:r>
            <a:endParaRPr sz="3050">
              <a:latin typeface="Trebuchet MS"/>
              <a:cs typeface="Trebuchet MS"/>
            </a:endParaRPr>
          </a:p>
          <a:p>
            <a:pPr marL="12700" marR="435609">
              <a:lnSpc>
                <a:spcPct val="127000"/>
              </a:lnSpc>
            </a:pPr>
            <a:r>
              <a:rPr dirty="0" sz="3050" spc="-235">
                <a:latin typeface="Trebuchet MS"/>
                <a:cs typeface="Trebuchet MS"/>
              </a:rPr>
              <a:t>WRITTEN </a:t>
            </a:r>
            <a:r>
              <a:rPr dirty="0" sz="3050" spc="-105">
                <a:latin typeface="Trebuchet MS"/>
                <a:cs typeface="Trebuchet MS"/>
              </a:rPr>
              <a:t>CONTENT. </a:t>
            </a:r>
            <a:r>
              <a:rPr dirty="0" sz="3050" spc="-130">
                <a:latin typeface="Trebuchet MS"/>
                <a:cs typeface="Trebuchet MS"/>
              </a:rPr>
              <a:t>BETWEEN </a:t>
            </a:r>
            <a:r>
              <a:rPr dirty="0" sz="3050" spc="220">
                <a:latin typeface="Trebuchet MS"/>
                <a:cs typeface="Trebuchet MS"/>
              </a:rPr>
              <a:t>5% </a:t>
            </a:r>
            <a:r>
              <a:rPr dirty="0" sz="3050">
                <a:latin typeface="Trebuchet MS"/>
                <a:cs typeface="Trebuchet MS"/>
              </a:rPr>
              <a:t>AND </a:t>
            </a:r>
            <a:r>
              <a:rPr dirty="0" sz="3050" spc="235">
                <a:latin typeface="Trebuchet MS"/>
                <a:cs typeface="Trebuchet MS"/>
              </a:rPr>
              <a:t>20% </a:t>
            </a:r>
            <a:r>
              <a:rPr dirty="0" sz="3050" spc="114">
                <a:latin typeface="Trebuchet MS"/>
                <a:cs typeface="Trebuchet MS"/>
              </a:rPr>
              <a:t>OF </a:t>
            </a:r>
            <a:r>
              <a:rPr dirty="0" sz="3050" spc="-50">
                <a:latin typeface="Trebuchet MS"/>
                <a:cs typeface="Trebuchet MS"/>
              </a:rPr>
              <a:t>INDIANS </a:t>
            </a:r>
            <a:r>
              <a:rPr dirty="0" sz="3050" spc="-30">
                <a:latin typeface="Trebuchet MS"/>
                <a:cs typeface="Trebuchet MS"/>
              </a:rPr>
              <a:t>SUFFER </a:t>
            </a:r>
            <a:r>
              <a:rPr dirty="0" sz="3050" spc="-275">
                <a:latin typeface="Trebuchet MS"/>
                <a:cs typeface="Trebuchet MS"/>
              </a:rPr>
              <a:t>WITH </a:t>
            </a:r>
            <a:r>
              <a:rPr dirty="0" sz="3050" spc="-45">
                <a:latin typeface="Trebuchet MS"/>
                <a:cs typeface="Trebuchet MS"/>
              </a:rPr>
              <a:t>DYSLEXIA, </a:t>
            </a:r>
            <a:r>
              <a:rPr dirty="0" sz="3050" spc="-275">
                <a:latin typeface="Trebuchet MS"/>
                <a:cs typeface="Trebuchet MS"/>
              </a:rPr>
              <a:t>WITH </a:t>
            </a:r>
            <a:r>
              <a:rPr dirty="0" sz="3050" spc="-90">
                <a:latin typeface="Trebuchet MS"/>
                <a:cs typeface="Trebuchet MS"/>
              </a:rPr>
              <a:t>URBAN </a:t>
            </a:r>
            <a:r>
              <a:rPr dirty="0" sz="3050" spc="-85">
                <a:latin typeface="Trebuchet MS"/>
                <a:cs typeface="Trebuchet MS"/>
              </a:rPr>
              <a:t> </a:t>
            </a:r>
            <a:r>
              <a:rPr dirty="0" sz="3050" spc="60">
                <a:latin typeface="Trebuchet MS"/>
                <a:cs typeface="Trebuchet MS"/>
              </a:rPr>
              <a:t>REGIONS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HAVING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80">
                <a:latin typeface="Trebuchet MS"/>
                <a:cs typeface="Trebuchet MS"/>
              </a:rPr>
              <a:t>A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70">
                <a:latin typeface="Trebuchet MS"/>
                <a:cs typeface="Trebuchet MS"/>
              </a:rPr>
              <a:t>HIGHER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5">
                <a:latin typeface="Trebuchet MS"/>
                <a:cs typeface="Trebuchet MS"/>
              </a:rPr>
              <a:t>PREVALENCE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14">
                <a:latin typeface="Trebuchet MS"/>
                <a:cs typeface="Trebuchet MS"/>
              </a:rPr>
              <a:t>OF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204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45">
                <a:latin typeface="Trebuchet MS"/>
                <a:cs typeface="Trebuchet MS"/>
              </a:rPr>
              <a:t>CONDITION.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50">
                <a:latin typeface="Trebuchet MS"/>
                <a:cs typeface="Trebuchet MS"/>
              </a:rPr>
              <a:t>THIS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30">
                <a:latin typeface="Trebuchet MS"/>
                <a:cs typeface="Trebuchet MS"/>
              </a:rPr>
              <a:t>INDICATES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265">
                <a:latin typeface="Trebuchet MS"/>
                <a:cs typeface="Trebuchet MS"/>
              </a:rPr>
              <a:t>THAT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60">
                <a:latin typeface="Trebuchet MS"/>
                <a:cs typeface="Trebuchet MS"/>
              </a:rPr>
              <a:t>MILLIONS </a:t>
            </a:r>
            <a:r>
              <a:rPr dirty="0" sz="3050" spc="-900">
                <a:latin typeface="Trebuchet MS"/>
                <a:cs typeface="Trebuchet MS"/>
              </a:rPr>
              <a:t> </a:t>
            </a:r>
            <a:r>
              <a:rPr dirty="0" sz="3050" spc="114">
                <a:latin typeface="Trebuchet MS"/>
                <a:cs typeface="Trebuchet MS"/>
              </a:rPr>
              <a:t>OF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95">
                <a:latin typeface="Trebuchet MS"/>
                <a:cs typeface="Trebuchet MS"/>
              </a:rPr>
              <a:t>INDIAN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20">
                <a:latin typeface="Trebuchet MS"/>
                <a:cs typeface="Trebuchet MS"/>
              </a:rPr>
              <a:t>SCHOOL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75">
                <a:latin typeface="Trebuchet MS"/>
                <a:cs typeface="Trebuchet MS"/>
              </a:rPr>
              <a:t>CHILDREN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5">
                <a:latin typeface="Trebuchet MS"/>
                <a:cs typeface="Trebuchet MS"/>
              </a:rPr>
              <a:t>EXPERIENCE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5">
                <a:latin typeface="Trebuchet MS"/>
                <a:cs typeface="Trebuchet MS"/>
              </a:rPr>
              <a:t>READING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AND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COMPREHENSION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PROBLEMS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165">
                <a:latin typeface="Trebuchet MS"/>
                <a:cs typeface="Trebuchet MS"/>
              </a:rPr>
              <a:t>AS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80">
                <a:latin typeface="Trebuchet MS"/>
                <a:cs typeface="Trebuchet MS"/>
              </a:rPr>
              <a:t>A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-125">
                <a:latin typeface="Trebuchet MS"/>
                <a:cs typeface="Trebuchet MS"/>
              </a:rPr>
              <a:t>RESULT </a:t>
            </a:r>
            <a:r>
              <a:rPr dirty="0" sz="3050" spc="114">
                <a:latin typeface="Trebuchet MS"/>
                <a:cs typeface="Trebuchet MS"/>
              </a:rPr>
              <a:t>OF </a:t>
            </a:r>
            <a:r>
              <a:rPr dirty="0" sz="3050" spc="-150">
                <a:latin typeface="Trebuchet MS"/>
                <a:cs typeface="Trebuchet MS"/>
              </a:rPr>
              <a:t>THIS </a:t>
            </a:r>
            <a:r>
              <a:rPr dirty="0" sz="3050" spc="-15">
                <a:latin typeface="Trebuchet MS"/>
                <a:cs typeface="Trebuchet MS"/>
              </a:rPr>
              <a:t>DISORDER. </a:t>
            </a:r>
            <a:r>
              <a:rPr dirty="0" sz="3050" spc="-204">
                <a:latin typeface="Trebuchet MS"/>
                <a:cs typeface="Trebuchet MS"/>
              </a:rPr>
              <a:t>THE </a:t>
            </a:r>
            <a:r>
              <a:rPr dirty="0" sz="3050" spc="-25">
                <a:latin typeface="Trebuchet MS"/>
                <a:cs typeface="Trebuchet MS"/>
              </a:rPr>
              <a:t>CREATION </a:t>
            </a:r>
            <a:r>
              <a:rPr dirty="0" sz="3050" spc="114">
                <a:latin typeface="Trebuchet MS"/>
                <a:cs typeface="Trebuchet MS"/>
              </a:rPr>
              <a:t>OF </a:t>
            </a:r>
            <a:r>
              <a:rPr dirty="0" sz="3050" spc="-15">
                <a:latin typeface="Trebuchet MS"/>
                <a:cs typeface="Trebuchet MS"/>
              </a:rPr>
              <a:t>SOLUTIONS </a:t>
            </a:r>
            <a:r>
              <a:rPr dirty="0" sz="3050" spc="-210">
                <a:latin typeface="Trebuchet MS"/>
                <a:cs typeface="Trebuchet MS"/>
              </a:rPr>
              <a:t>LIKE </a:t>
            </a:r>
            <a:r>
              <a:rPr dirty="0" sz="3050" spc="30">
                <a:latin typeface="Trebuchet MS"/>
                <a:cs typeface="Trebuchet MS"/>
              </a:rPr>
              <a:t>OUR </a:t>
            </a:r>
            <a:r>
              <a:rPr dirty="0" sz="3050" spc="-10">
                <a:latin typeface="Trebuchet MS"/>
                <a:cs typeface="Trebuchet MS"/>
              </a:rPr>
              <a:t>PRODUCT </a:t>
            </a:r>
            <a:r>
              <a:rPr dirty="0" sz="3050" spc="-50">
                <a:latin typeface="Trebuchet MS"/>
                <a:cs typeface="Trebuchet MS"/>
              </a:rPr>
              <a:t>DYSLEXIFY, </a:t>
            </a:r>
            <a:r>
              <a:rPr dirty="0" sz="3050" spc="80">
                <a:latin typeface="Trebuchet MS"/>
                <a:cs typeface="Trebuchet MS"/>
              </a:rPr>
              <a:t>A </a:t>
            </a:r>
            <a:r>
              <a:rPr dirty="0" sz="3050" spc="85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MACHINE </a:t>
            </a:r>
            <a:r>
              <a:rPr dirty="0" sz="3050" spc="-75">
                <a:latin typeface="Trebuchet MS"/>
                <a:cs typeface="Trebuchet MS"/>
              </a:rPr>
              <a:t>LEARNING </a:t>
            </a:r>
            <a:r>
              <a:rPr dirty="0" sz="3050" spc="-175">
                <a:latin typeface="Trebuchet MS"/>
                <a:cs typeface="Trebuchet MS"/>
              </a:rPr>
              <a:t>INITIATIVE </a:t>
            </a:r>
            <a:r>
              <a:rPr dirty="0" sz="3050" spc="-95">
                <a:latin typeface="Trebuchet MS"/>
                <a:cs typeface="Trebuchet MS"/>
              </a:rPr>
              <a:t>INTENDED </a:t>
            </a:r>
            <a:r>
              <a:rPr dirty="0" sz="3050" spc="-60">
                <a:latin typeface="Trebuchet MS"/>
                <a:cs typeface="Trebuchet MS"/>
              </a:rPr>
              <a:t>TO </a:t>
            </a:r>
            <a:r>
              <a:rPr dirty="0" sz="3050" spc="-155">
                <a:latin typeface="Trebuchet MS"/>
                <a:cs typeface="Trebuchet MS"/>
              </a:rPr>
              <a:t>HELP </a:t>
            </a:r>
            <a:r>
              <a:rPr dirty="0" sz="3050" spc="-35">
                <a:latin typeface="Trebuchet MS"/>
                <a:cs typeface="Trebuchet MS"/>
              </a:rPr>
              <a:t>PEOPLE </a:t>
            </a:r>
            <a:r>
              <a:rPr dirty="0" sz="3050" spc="-275">
                <a:latin typeface="Trebuchet MS"/>
                <a:cs typeface="Trebuchet MS"/>
              </a:rPr>
              <a:t>WITH </a:t>
            </a:r>
            <a:r>
              <a:rPr dirty="0" sz="3050" spc="5">
                <a:latin typeface="Trebuchet MS"/>
                <a:cs typeface="Trebuchet MS"/>
              </a:rPr>
              <a:t>DYSLEXIA </a:t>
            </a:r>
            <a:r>
              <a:rPr dirty="0" sz="3050" spc="25">
                <a:latin typeface="Trebuchet MS"/>
                <a:cs typeface="Trebuchet MS"/>
              </a:rPr>
              <a:t>IMPROVE </a:t>
            </a:r>
            <a:r>
              <a:rPr dirty="0" sz="3050" spc="-200">
                <a:latin typeface="Trebuchet MS"/>
                <a:cs typeface="Trebuchet MS"/>
              </a:rPr>
              <a:t>THEIR </a:t>
            </a:r>
            <a:r>
              <a:rPr dirty="0" sz="3050" spc="-195">
                <a:latin typeface="Trebuchet MS"/>
                <a:cs typeface="Trebuchet MS"/>
              </a:rPr>
              <a:t> </a:t>
            </a:r>
            <a:r>
              <a:rPr dirty="0" sz="3050" spc="-155">
                <a:latin typeface="Trebuchet MS"/>
                <a:cs typeface="Trebuchet MS"/>
              </a:rPr>
              <a:t>R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70">
                <a:latin typeface="Trebuchet MS"/>
                <a:cs typeface="Trebuchet MS"/>
              </a:rPr>
              <a:t>D</a:t>
            </a:r>
            <a:r>
              <a:rPr dirty="0" sz="3050" spc="-215">
                <a:latin typeface="Trebuchet MS"/>
                <a:cs typeface="Trebuchet MS"/>
              </a:rPr>
              <a:t>I</a:t>
            </a:r>
            <a:r>
              <a:rPr dirty="0" sz="3050" spc="-150">
                <a:latin typeface="Trebuchet MS"/>
                <a:cs typeface="Trebuchet MS"/>
              </a:rPr>
              <a:t>N</a:t>
            </a:r>
            <a:r>
              <a:rPr dirty="0" sz="3050" spc="345">
                <a:latin typeface="Trebuchet MS"/>
                <a:cs typeface="Trebuchet MS"/>
              </a:rPr>
              <a:t>G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-150">
                <a:latin typeface="Trebuchet MS"/>
                <a:cs typeface="Trebuchet MS"/>
              </a:rPr>
              <a:t>N</a:t>
            </a:r>
            <a:r>
              <a:rPr dirty="0" sz="3050" spc="105">
                <a:latin typeface="Trebuchet MS"/>
                <a:cs typeface="Trebuchet MS"/>
              </a:rPr>
              <a:t>D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360">
                <a:latin typeface="Trebuchet MS"/>
                <a:cs typeface="Trebuchet MS"/>
              </a:rPr>
              <a:t>C</a:t>
            </a:r>
            <a:r>
              <a:rPr dirty="0" sz="3050" spc="315">
                <a:latin typeface="Trebuchet MS"/>
                <a:cs typeface="Trebuchet MS"/>
              </a:rPr>
              <a:t>O</a:t>
            </a:r>
            <a:r>
              <a:rPr dirty="0" sz="3050" spc="185">
                <a:latin typeface="Trebuchet MS"/>
                <a:cs typeface="Trebuchet MS"/>
              </a:rPr>
              <a:t>M</a:t>
            </a:r>
            <a:r>
              <a:rPr dirty="0" sz="3050" spc="-125">
                <a:latin typeface="Trebuchet MS"/>
                <a:cs typeface="Trebuchet MS"/>
              </a:rPr>
              <a:t>P</a:t>
            </a:r>
            <a:r>
              <a:rPr dirty="0" sz="3050" spc="-155">
                <a:latin typeface="Trebuchet MS"/>
                <a:cs typeface="Trebuchet MS"/>
              </a:rPr>
              <a:t>R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-204">
                <a:latin typeface="Trebuchet MS"/>
                <a:cs typeface="Trebuchet MS"/>
              </a:rPr>
              <a:t>H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-150">
                <a:latin typeface="Trebuchet MS"/>
                <a:cs typeface="Trebuchet MS"/>
              </a:rPr>
              <a:t>N</a:t>
            </a:r>
            <a:r>
              <a:rPr dirty="0" sz="3050" spc="245">
                <a:latin typeface="Trebuchet MS"/>
                <a:cs typeface="Trebuchet MS"/>
              </a:rPr>
              <a:t>S</a:t>
            </a:r>
            <a:r>
              <a:rPr dirty="0" sz="3050" spc="-215">
                <a:latin typeface="Trebuchet MS"/>
                <a:cs typeface="Trebuchet MS"/>
              </a:rPr>
              <a:t>I</a:t>
            </a:r>
            <a:r>
              <a:rPr dirty="0" sz="3050" spc="315">
                <a:latin typeface="Trebuchet MS"/>
                <a:cs typeface="Trebuchet MS"/>
              </a:rPr>
              <a:t>O</a:t>
            </a:r>
            <a:r>
              <a:rPr dirty="0" sz="3050" spc="-114">
                <a:latin typeface="Trebuchet MS"/>
                <a:cs typeface="Trebuchet MS"/>
              </a:rPr>
              <a:t>N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245">
                <a:latin typeface="Trebuchet MS"/>
                <a:cs typeface="Trebuchet MS"/>
              </a:rPr>
              <a:t>S</a:t>
            </a:r>
            <a:r>
              <a:rPr dirty="0" sz="3050" spc="-350">
                <a:latin typeface="Trebuchet MS"/>
                <a:cs typeface="Trebuchet MS"/>
              </a:rPr>
              <a:t>K</a:t>
            </a:r>
            <a:r>
              <a:rPr dirty="0" sz="3050" spc="-215">
                <a:latin typeface="Trebuchet MS"/>
                <a:cs typeface="Trebuchet MS"/>
              </a:rPr>
              <a:t>I</a:t>
            </a:r>
            <a:r>
              <a:rPr dirty="0" sz="3050" spc="-340">
                <a:latin typeface="Trebuchet MS"/>
                <a:cs typeface="Trebuchet MS"/>
              </a:rPr>
              <a:t>LL</a:t>
            </a:r>
            <a:r>
              <a:rPr dirty="0" sz="3050" spc="245">
                <a:latin typeface="Trebuchet MS"/>
                <a:cs typeface="Trebuchet MS"/>
              </a:rPr>
              <a:t>S</a:t>
            </a:r>
            <a:r>
              <a:rPr dirty="0" sz="3050" spc="-415">
                <a:latin typeface="Trebuchet MS"/>
                <a:cs typeface="Trebuchet MS"/>
              </a:rPr>
              <a:t>,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204">
                <a:latin typeface="Trebuchet MS"/>
                <a:cs typeface="Trebuchet MS"/>
              </a:rPr>
              <a:t>H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280">
                <a:latin typeface="Trebuchet MS"/>
                <a:cs typeface="Trebuchet MS"/>
              </a:rPr>
              <a:t>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20">
                <a:latin typeface="Trebuchet MS"/>
                <a:cs typeface="Trebuchet MS"/>
              </a:rPr>
              <a:t>B</a:t>
            </a:r>
            <a:r>
              <a:rPr dirty="0" sz="3050" spc="20">
                <a:latin typeface="Trebuchet MS"/>
                <a:cs typeface="Trebuchet MS"/>
              </a:rPr>
              <a:t>EE</a:t>
            </a:r>
            <a:r>
              <a:rPr dirty="0" sz="3050" spc="-114">
                <a:latin typeface="Trebuchet MS"/>
                <a:cs typeface="Trebuchet MS"/>
              </a:rPr>
              <a:t>N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185">
                <a:latin typeface="Trebuchet MS"/>
                <a:cs typeface="Trebuchet MS"/>
              </a:rPr>
              <a:t>M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70">
                <a:latin typeface="Trebuchet MS"/>
                <a:cs typeface="Trebuchet MS"/>
              </a:rPr>
              <a:t>D</a:t>
            </a:r>
            <a:r>
              <a:rPr dirty="0" sz="3050" spc="55">
                <a:latin typeface="Trebuchet MS"/>
                <a:cs typeface="Trebuchet MS"/>
              </a:rPr>
              <a:t>E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25">
                <a:latin typeface="Trebuchet MS"/>
                <a:cs typeface="Trebuchet MS"/>
              </a:rPr>
              <a:t>P</a:t>
            </a:r>
            <a:r>
              <a:rPr dirty="0" sz="3050" spc="315">
                <a:latin typeface="Trebuchet MS"/>
                <a:cs typeface="Trebuchet MS"/>
              </a:rPr>
              <a:t>O</a:t>
            </a:r>
            <a:r>
              <a:rPr dirty="0" sz="3050" spc="245">
                <a:latin typeface="Trebuchet MS"/>
                <a:cs typeface="Trebuchet MS"/>
              </a:rPr>
              <a:t>SS</a:t>
            </a:r>
            <a:r>
              <a:rPr dirty="0" sz="3050" spc="-215">
                <a:latin typeface="Trebuchet MS"/>
                <a:cs typeface="Trebuchet MS"/>
              </a:rPr>
              <a:t>I</a:t>
            </a:r>
            <a:r>
              <a:rPr dirty="0" sz="3050" spc="-120">
                <a:latin typeface="Trebuchet MS"/>
                <a:cs typeface="Trebuchet MS"/>
              </a:rPr>
              <a:t>B</a:t>
            </a:r>
            <a:r>
              <a:rPr dirty="0" sz="3050" spc="-340">
                <a:latin typeface="Trebuchet MS"/>
                <a:cs typeface="Trebuchet MS"/>
              </a:rPr>
              <a:t>L</a:t>
            </a:r>
            <a:r>
              <a:rPr dirty="0" sz="3050" spc="55">
                <a:latin typeface="Trebuchet MS"/>
                <a:cs typeface="Trebuchet MS"/>
              </a:rPr>
              <a:t>E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20">
                <a:latin typeface="Trebuchet MS"/>
                <a:cs typeface="Trebuchet MS"/>
              </a:rPr>
              <a:t>B</a:t>
            </a:r>
            <a:r>
              <a:rPr dirty="0" sz="3050" spc="105">
                <a:latin typeface="Trebuchet MS"/>
                <a:cs typeface="Trebuchet MS"/>
              </a:rPr>
              <a:t>Y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465">
                <a:latin typeface="Trebuchet MS"/>
                <a:cs typeface="Trebuchet MS"/>
              </a:rPr>
              <a:t>T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360">
                <a:latin typeface="Trebuchet MS"/>
                <a:cs typeface="Trebuchet MS"/>
              </a:rPr>
              <a:t>C</a:t>
            </a:r>
            <a:r>
              <a:rPr dirty="0" sz="3050" spc="-204">
                <a:latin typeface="Trebuchet MS"/>
                <a:cs typeface="Trebuchet MS"/>
              </a:rPr>
              <a:t>H</a:t>
            </a:r>
            <a:r>
              <a:rPr dirty="0" sz="3050" spc="-150">
                <a:latin typeface="Trebuchet MS"/>
                <a:cs typeface="Trebuchet MS"/>
              </a:rPr>
              <a:t>N</a:t>
            </a:r>
            <a:r>
              <a:rPr dirty="0" sz="3050" spc="315">
                <a:latin typeface="Trebuchet MS"/>
                <a:cs typeface="Trebuchet MS"/>
              </a:rPr>
              <a:t>O</a:t>
            </a:r>
            <a:r>
              <a:rPr dirty="0" sz="3050" spc="-340">
                <a:latin typeface="Trebuchet MS"/>
                <a:cs typeface="Trebuchet MS"/>
              </a:rPr>
              <a:t>L</a:t>
            </a:r>
            <a:r>
              <a:rPr dirty="0" sz="3050" spc="315">
                <a:latin typeface="Trebuchet MS"/>
                <a:cs typeface="Trebuchet MS"/>
              </a:rPr>
              <a:t>O</a:t>
            </a:r>
            <a:r>
              <a:rPr dirty="0" sz="3050" spc="310">
                <a:latin typeface="Trebuchet MS"/>
                <a:cs typeface="Trebuchet MS"/>
              </a:rPr>
              <a:t>G</a:t>
            </a:r>
            <a:r>
              <a:rPr dirty="0" sz="3050" spc="-215">
                <a:latin typeface="Trebuchet MS"/>
                <a:cs typeface="Trebuchet MS"/>
              </a:rPr>
              <a:t>I</a:t>
            </a:r>
            <a:r>
              <a:rPr dirty="0" sz="3050" spc="360">
                <a:latin typeface="Trebuchet MS"/>
                <a:cs typeface="Trebuchet MS"/>
              </a:rPr>
              <a:t>C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-220">
                <a:latin typeface="Trebuchet MS"/>
                <a:cs typeface="Trebuchet MS"/>
              </a:rPr>
              <a:t>L  </a:t>
            </a:r>
            <a:r>
              <a:rPr dirty="0" sz="3050" spc="70">
                <a:latin typeface="Trebuchet MS"/>
                <a:cs typeface="Trebuchet MS"/>
              </a:rPr>
              <a:t>D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114">
                <a:latin typeface="Trebuchet MS"/>
                <a:cs typeface="Trebuchet MS"/>
              </a:rPr>
              <a:t>V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-340">
                <a:latin typeface="Trebuchet MS"/>
                <a:cs typeface="Trebuchet MS"/>
              </a:rPr>
              <a:t>L</a:t>
            </a:r>
            <a:r>
              <a:rPr dirty="0" sz="3050" spc="315">
                <a:latin typeface="Trebuchet MS"/>
                <a:cs typeface="Trebuchet MS"/>
              </a:rPr>
              <a:t>O</a:t>
            </a:r>
            <a:r>
              <a:rPr dirty="0" sz="3050" spc="-125">
                <a:latin typeface="Trebuchet MS"/>
                <a:cs typeface="Trebuchet MS"/>
              </a:rPr>
              <a:t>P</a:t>
            </a:r>
            <a:r>
              <a:rPr dirty="0" sz="3050" spc="185">
                <a:latin typeface="Trebuchet MS"/>
                <a:cs typeface="Trebuchet MS"/>
              </a:rPr>
              <a:t>M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-150">
                <a:latin typeface="Trebuchet MS"/>
                <a:cs typeface="Trebuchet MS"/>
              </a:rPr>
              <a:t>N</a:t>
            </a:r>
            <a:r>
              <a:rPr dirty="0" sz="3050" spc="-465">
                <a:latin typeface="Trebuchet MS"/>
                <a:cs typeface="Trebuchet MS"/>
              </a:rPr>
              <a:t>T</a:t>
            </a:r>
            <a:r>
              <a:rPr dirty="0" sz="3050" spc="280">
                <a:latin typeface="Trebuchet MS"/>
                <a:cs typeface="Trebuchet MS"/>
              </a:rPr>
              <a:t>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105">
                <a:latin typeface="Trebuchet MS"/>
                <a:cs typeface="Trebuchet MS"/>
              </a:rPr>
              <a:t>U</a:t>
            </a:r>
            <a:r>
              <a:rPr dirty="0" sz="3050" spc="245">
                <a:latin typeface="Trebuchet MS"/>
                <a:cs typeface="Trebuchet MS"/>
              </a:rPr>
              <a:t>S</a:t>
            </a:r>
            <a:r>
              <a:rPr dirty="0" sz="3050" spc="-215">
                <a:latin typeface="Trebuchet MS"/>
                <a:cs typeface="Trebuchet MS"/>
              </a:rPr>
              <a:t>I</a:t>
            </a:r>
            <a:r>
              <a:rPr dirty="0" sz="3050" spc="-150">
                <a:latin typeface="Trebuchet MS"/>
                <a:cs typeface="Trebuchet MS"/>
              </a:rPr>
              <a:t>N</a:t>
            </a:r>
            <a:r>
              <a:rPr dirty="0" sz="3050" spc="345">
                <a:latin typeface="Trebuchet MS"/>
                <a:cs typeface="Trebuchet MS"/>
              </a:rPr>
              <a:t>G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215">
                <a:latin typeface="Trebuchet MS"/>
                <a:cs typeface="Trebuchet MS"/>
              </a:rPr>
              <a:t>I</a:t>
            </a:r>
            <a:r>
              <a:rPr dirty="0" sz="3050" spc="-150">
                <a:latin typeface="Trebuchet MS"/>
                <a:cs typeface="Trebuchet MS"/>
              </a:rPr>
              <a:t>N</a:t>
            </a:r>
            <a:r>
              <a:rPr dirty="0" sz="3050" spc="-465">
                <a:latin typeface="Trebuchet MS"/>
                <a:cs typeface="Trebuchet MS"/>
              </a:rPr>
              <a:t>T</a:t>
            </a:r>
            <a:r>
              <a:rPr dirty="0" sz="3050" spc="20">
                <a:latin typeface="Trebuchet MS"/>
                <a:cs typeface="Trebuchet MS"/>
              </a:rPr>
              <a:t>E</a:t>
            </a:r>
            <a:r>
              <a:rPr dirty="0" sz="3050" spc="-340">
                <a:latin typeface="Trebuchet MS"/>
                <a:cs typeface="Trebuchet MS"/>
              </a:rPr>
              <a:t>L</a:t>
            </a:r>
            <a:r>
              <a:rPr dirty="0" sz="3050" spc="-535">
                <a:latin typeface="Trebuchet MS"/>
                <a:cs typeface="Trebuchet MS"/>
              </a:rPr>
              <a:t>’</a:t>
            </a:r>
            <a:r>
              <a:rPr dirty="0" sz="3050" spc="280">
                <a:latin typeface="Trebuchet MS"/>
                <a:cs typeface="Trebuchet MS"/>
              </a:rPr>
              <a:t>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165" b="1">
                <a:latin typeface="Trebuchet MS"/>
                <a:cs typeface="Trebuchet MS"/>
              </a:rPr>
              <a:t>O</a:t>
            </a:r>
            <a:r>
              <a:rPr dirty="0" sz="3050" spc="-80" b="1">
                <a:latin typeface="Trebuchet MS"/>
                <a:cs typeface="Trebuchet MS"/>
              </a:rPr>
              <a:t>N</a:t>
            </a:r>
            <a:r>
              <a:rPr dirty="0" sz="3050" spc="-204" b="1">
                <a:latin typeface="Trebuchet MS"/>
                <a:cs typeface="Trebuchet MS"/>
              </a:rPr>
              <a:t>E</a:t>
            </a:r>
            <a:r>
              <a:rPr dirty="0" sz="3050" spc="130" b="1">
                <a:latin typeface="Trebuchet MS"/>
                <a:cs typeface="Trebuchet MS"/>
              </a:rPr>
              <a:t>A</a:t>
            </a:r>
            <a:r>
              <a:rPr dirty="0" sz="3050" spc="-185" b="1">
                <a:latin typeface="Trebuchet MS"/>
                <a:cs typeface="Trebuchet MS"/>
              </a:rPr>
              <a:t>P</a:t>
            </a:r>
            <a:r>
              <a:rPr dirty="0" sz="3050" spc="-65" b="1">
                <a:latin typeface="Trebuchet MS"/>
                <a:cs typeface="Trebuchet MS"/>
              </a:rPr>
              <a:t>I</a:t>
            </a:r>
            <a:r>
              <a:rPr dirty="0" sz="3050" spc="-270" b="1"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0382" y="9894997"/>
            <a:ext cx="678180" cy="392430"/>
          </a:xfrm>
          <a:custGeom>
            <a:avLst/>
            <a:gdLst/>
            <a:ahLst/>
            <a:cxnLst/>
            <a:rect l="l" t="t" r="r" b="b"/>
            <a:pathLst>
              <a:path w="678180" h="392429">
                <a:moveTo>
                  <a:pt x="0" y="392001"/>
                </a:moveTo>
                <a:lnTo>
                  <a:pt x="677616" y="392001"/>
                </a:lnTo>
                <a:lnTo>
                  <a:pt x="677616" y="0"/>
                </a:lnTo>
                <a:lnTo>
                  <a:pt x="0" y="392001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65629" y="5772650"/>
            <a:ext cx="1722755" cy="4051300"/>
          </a:xfrm>
          <a:custGeom>
            <a:avLst/>
            <a:gdLst/>
            <a:ahLst/>
            <a:cxnLst/>
            <a:rect l="l" t="t" r="r" b="b"/>
            <a:pathLst>
              <a:path w="1722755" h="4051300">
                <a:moveTo>
                  <a:pt x="0" y="992630"/>
                </a:moveTo>
                <a:lnTo>
                  <a:pt x="0" y="3057634"/>
                </a:lnTo>
                <a:lnTo>
                  <a:pt x="1722368" y="4051050"/>
                </a:lnTo>
                <a:lnTo>
                  <a:pt x="1722368" y="0"/>
                </a:lnTo>
                <a:lnTo>
                  <a:pt x="0" y="99263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65629" y="1646676"/>
            <a:ext cx="1722755" cy="4054475"/>
          </a:xfrm>
          <a:custGeom>
            <a:avLst/>
            <a:gdLst/>
            <a:ahLst/>
            <a:cxnLst/>
            <a:rect l="l" t="t" r="r" b="b"/>
            <a:pathLst>
              <a:path w="1722755" h="4054475">
                <a:moveTo>
                  <a:pt x="0" y="996392"/>
                </a:moveTo>
                <a:lnTo>
                  <a:pt x="0" y="3057498"/>
                </a:lnTo>
                <a:lnTo>
                  <a:pt x="1722368" y="4054035"/>
                </a:lnTo>
                <a:lnTo>
                  <a:pt x="1722368" y="0"/>
                </a:lnTo>
                <a:lnTo>
                  <a:pt x="0" y="99639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567"/>
            <a:ext cx="18287999" cy="811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194" y="0"/>
            <a:ext cx="11071225" cy="1903095"/>
          </a:xfrm>
          <a:prstGeom prst="rect"/>
        </p:spPr>
        <p:txBody>
          <a:bodyPr wrap="square" lIns="0" tIns="247650" rIns="0" bIns="0" rtlCol="0" vert="horz">
            <a:spAutoFit/>
          </a:bodyPr>
          <a:lstStyle/>
          <a:p>
            <a:pPr marL="5588635">
              <a:lnSpc>
                <a:spcPct val="100000"/>
              </a:lnSpc>
              <a:spcBef>
                <a:spcPts val="1950"/>
              </a:spcBef>
            </a:pPr>
            <a:r>
              <a:rPr dirty="0" spc="-285"/>
              <a:t>W</a:t>
            </a:r>
            <a:r>
              <a:rPr dirty="0" spc="-170"/>
              <a:t>H</a:t>
            </a:r>
            <a:r>
              <a:rPr dirty="0" spc="-320"/>
              <a:t>A</a:t>
            </a:r>
            <a:r>
              <a:rPr dirty="0" spc="-434"/>
              <a:t>T</a:t>
            </a:r>
            <a:r>
              <a:rPr dirty="0" spc="-509"/>
              <a:t> </a:t>
            </a:r>
            <a:r>
              <a:rPr dirty="0" spc="-285"/>
              <a:t>W</a:t>
            </a:r>
            <a:r>
              <a:rPr dirty="0" spc="-260"/>
              <a:t>E</a:t>
            </a:r>
            <a:r>
              <a:rPr dirty="0" spc="-509"/>
              <a:t> </a:t>
            </a:r>
            <a:r>
              <a:rPr dirty="0" spc="-135"/>
              <a:t>O</a:t>
            </a:r>
            <a:r>
              <a:rPr dirty="0" spc="-640"/>
              <a:t>FF</a:t>
            </a:r>
            <a:r>
              <a:rPr dirty="0" spc="-320"/>
              <a:t>E</a:t>
            </a:r>
            <a:r>
              <a:rPr dirty="0" spc="35"/>
              <a:t>R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3800" spc="-345"/>
              <a:t>F</a:t>
            </a:r>
            <a:r>
              <a:rPr dirty="0" sz="3800" spc="-250"/>
              <a:t>E</a:t>
            </a:r>
            <a:r>
              <a:rPr dirty="0" sz="3800" spc="170"/>
              <a:t>A</a:t>
            </a:r>
            <a:r>
              <a:rPr dirty="0" sz="3800" spc="-285"/>
              <a:t>T</a:t>
            </a:r>
            <a:r>
              <a:rPr dirty="0" sz="3800" spc="-140"/>
              <a:t>U</a:t>
            </a:r>
            <a:r>
              <a:rPr dirty="0" sz="3800" spc="-270"/>
              <a:t>R</a:t>
            </a:r>
            <a:r>
              <a:rPr dirty="0" sz="3800" spc="-250"/>
              <a:t>E</a:t>
            </a:r>
            <a:r>
              <a:rPr dirty="0" sz="3800" spc="450"/>
              <a:t>S</a:t>
            </a:r>
            <a:r>
              <a:rPr dirty="0" sz="3800" spc="-275"/>
              <a:t> </a:t>
            </a:r>
            <a:r>
              <a:rPr dirty="0" sz="3800" spc="70"/>
              <a:t>W</a:t>
            </a:r>
            <a:r>
              <a:rPr dirty="0" sz="3800" spc="-210"/>
              <a:t>E</a:t>
            </a:r>
            <a:r>
              <a:rPr dirty="0" sz="3800" spc="-275"/>
              <a:t> </a:t>
            </a:r>
            <a:r>
              <a:rPr dirty="0" sz="3800" spc="215"/>
              <a:t>O</a:t>
            </a:r>
            <a:r>
              <a:rPr dirty="0" sz="3800" spc="-345"/>
              <a:t>FF</a:t>
            </a:r>
            <a:r>
              <a:rPr dirty="0" sz="3800" spc="-250"/>
              <a:t>E</a:t>
            </a:r>
            <a:r>
              <a:rPr dirty="0" sz="3800" spc="-229"/>
              <a:t>R</a:t>
            </a:r>
            <a:r>
              <a:rPr dirty="0" sz="3800" spc="-275"/>
              <a:t> </a:t>
            </a:r>
            <a:r>
              <a:rPr dirty="0" sz="3800" spc="409"/>
              <a:t>S</a:t>
            </a:r>
            <a:r>
              <a:rPr dirty="0" sz="3800" spc="-140"/>
              <a:t>U</a:t>
            </a:r>
            <a:r>
              <a:rPr dirty="0" sz="3800" spc="455"/>
              <a:t>C</a:t>
            </a:r>
            <a:r>
              <a:rPr dirty="0" sz="3800" spc="-114"/>
              <a:t>H</a:t>
            </a:r>
            <a:r>
              <a:rPr dirty="0" sz="3800" spc="-275"/>
              <a:t> </a:t>
            </a:r>
            <a:r>
              <a:rPr dirty="0" sz="3800" spc="170"/>
              <a:t>A</a:t>
            </a:r>
            <a:r>
              <a:rPr dirty="0" sz="3800" spc="450"/>
              <a:t>S</a:t>
            </a:r>
            <a:endParaRPr sz="3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468" y="2708743"/>
            <a:ext cx="142874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418" y="3385018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418" y="4032718"/>
            <a:ext cx="133350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418" y="4680418"/>
            <a:ext cx="133350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2194" y="2322945"/>
            <a:ext cx="15711169" cy="538099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770890">
              <a:lnSpc>
                <a:spcPct val="100000"/>
              </a:lnSpc>
              <a:spcBef>
                <a:spcPts val="1260"/>
              </a:spcBef>
            </a:pPr>
            <a:r>
              <a:rPr dirty="0" sz="3500" spc="-50">
                <a:latin typeface="Trebuchet MS"/>
                <a:cs typeface="Trebuchet MS"/>
              </a:rPr>
              <a:t>3</a:t>
            </a:r>
            <a:r>
              <a:rPr dirty="0" sz="3500" spc="130">
                <a:latin typeface="Trebuchet MS"/>
                <a:cs typeface="Trebuchet MS"/>
              </a:rPr>
              <a:t>D</a:t>
            </a:r>
            <a:r>
              <a:rPr dirty="0" sz="3500" spc="-180">
                <a:latin typeface="Trebuchet MS"/>
                <a:cs typeface="Trebuchet MS"/>
              </a:rPr>
              <a:t> </a:t>
            </a:r>
            <a:r>
              <a:rPr dirty="0" sz="3500" spc="225">
                <a:latin typeface="Trebuchet MS"/>
                <a:cs typeface="Trebuchet MS"/>
              </a:rPr>
              <a:t>M</a:t>
            </a:r>
            <a:r>
              <a:rPr dirty="0" sz="3500" spc="370">
                <a:latin typeface="Trebuchet MS"/>
                <a:cs typeface="Trebuchet MS"/>
              </a:rPr>
              <a:t>O</a:t>
            </a:r>
            <a:r>
              <a:rPr dirty="0" sz="3500" spc="90">
                <a:latin typeface="Trebuchet MS"/>
                <a:cs typeface="Trebuchet MS"/>
              </a:rPr>
              <a:t>D</a:t>
            </a:r>
            <a:r>
              <a:rPr dirty="0" sz="3500" spc="30">
                <a:latin typeface="Trebuchet MS"/>
                <a:cs typeface="Trebuchet MS"/>
              </a:rPr>
              <a:t>E</a:t>
            </a:r>
            <a:r>
              <a:rPr dirty="0" sz="3500" spc="-340">
                <a:latin typeface="Trebuchet MS"/>
                <a:cs typeface="Trebuchet MS"/>
              </a:rPr>
              <a:t>L</a:t>
            </a:r>
            <a:r>
              <a:rPr dirty="0" sz="3500" spc="-180">
                <a:latin typeface="Trebuchet MS"/>
                <a:cs typeface="Trebuchet MS"/>
              </a:rPr>
              <a:t> </a:t>
            </a:r>
            <a:r>
              <a:rPr dirty="0" sz="3500" spc="-275">
                <a:latin typeface="Trebuchet MS"/>
                <a:cs typeface="Trebuchet MS"/>
              </a:rPr>
              <a:t>W</a:t>
            </a:r>
            <a:r>
              <a:rPr dirty="0" sz="3500" spc="-245">
                <a:latin typeface="Trebuchet MS"/>
                <a:cs typeface="Trebuchet MS"/>
              </a:rPr>
              <a:t>I</a:t>
            </a:r>
            <a:r>
              <a:rPr dirty="0" sz="3500" spc="-530">
                <a:latin typeface="Trebuchet MS"/>
                <a:cs typeface="Trebuchet MS"/>
              </a:rPr>
              <a:t>T</a:t>
            </a:r>
            <a:r>
              <a:rPr dirty="0" sz="3500" spc="-185">
                <a:latin typeface="Trebuchet MS"/>
                <a:cs typeface="Trebuchet MS"/>
              </a:rPr>
              <a:t>H</a:t>
            </a:r>
            <a:r>
              <a:rPr dirty="0" sz="3500" spc="-180">
                <a:latin typeface="Trebuchet MS"/>
                <a:cs typeface="Trebuchet MS"/>
              </a:rPr>
              <a:t> </a:t>
            </a:r>
            <a:r>
              <a:rPr dirty="0" sz="3500" spc="60">
                <a:latin typeface="Trebuchet MS"/>
                <a:cs typeface="Trebuchet MS"/>
              </a:rPr>
              <a:t>A</a:t>
            </a:r>
            <a:r>
              <a:rPr dirty="0" sz="3500" spc="-130">
                <a:latin typeface="Trebuchet MS"/>
                <a:cs typeface="Trebuchet MS"/>
              </a:rPr>
              <a:t>R</a:t>
            </a:r>
            <a:r>
              <a:rPr dirty="0" sz="3500" spc="-180">
                <a:latin typeface="Trebuchet MS"/>
                <a:cs typeface="Trebuchet MS"/>
              </a:rPr>
              <a:t> </a:t>
            </a:r>
            <a:r>
              <a:rPr dirty="0" sz="3500" spc="-245">
                <a:latin typeface="Trebuchet MS"/>
                <a:cs typeface="Trebuchet MS"/>
              </a:rPr>
              <a:t>I</a:t>
            </a:r>
            <a:r>
              <a:rPr dirty="0" sz="3500" spc="-160">
                <a:latin typeface="Trebuchet MS"/>
                <a:cs typeface="Trebuchet MS"/>
              </a:rPr>
              <a:t>N</a:t>
            </a:r>
            <a:r>
              <a:rPr dirty="0" sz="3500" spc="-530">
                <a:latin typeface="Trebuchet MS"/>
                <a:cs typeface="Trebuchet MS"/>
              </a:rPr>
              <a:t>T</a:t>
            </a:r>
            <a:r>
              <a:rPr dirty="0" sz="3500" spc="30">
                <a:latin typeface="Trebuchet MS"/>
                <a:cs typeface="Trebuchet MS"/>
              </a:rPr>
              <a:t>E</a:t>
            </a:r>
            <a:r>
              <a:rPr dirty="0" sz="3500" spc="-170">
                <a:latin typeface="Trebuchet MS"/>
                <a:cs typeface="Trebuchet MS"/>
              </a:rPr>
              <a:t>R</a:t>
            </a:r>
            <a:r>
              <a:rPr dirty="0" sz="3500" spc="-125">
                <a:latin typeface="Trebuchet MS"/>
                <a:cs typeface="Trebuchet MS"/>
              </a:rPr>
              <a:t>F</a:t>
            </a:r>
            <a:r>
              <a:rPr dirty="0" sz="3500" spc="60">
                <a:latin typeface="Trebuchet MS"/>
                <a:cs typeface="Trebuchet MS"/>
              </a:rPr>
              <a:t>A</a:t>
            </a:r>
            <a:r>
              <a:rPr dirty="0" sz="3500" spc="425">
                <a:latin typeface="Trebuchet MS"/>
                <a:cs typeface="Trebuchet MS"/>
              </a:rPr>
              <a:t>C</a:t>
            </a:r>
            <a:r>
              <a:rPr dirty="0" sz="3500" spc="70">
                <a:latin typeface="Trebuchet MS"/>
                <a:cs typeface="Trebuchet MS"/>
              </a:rPr>
              <a:t>E</a:t>
            </a:r>
            <a:r>
              <a:rPr dirty="0" sz="3500" spc="-180">
                <a:latin typeface="Trebuchet MS"/>
                <a:cs typeface="Trebuchet MS"/>
              </a:rPr>
              <a:t> </a:t>
            </a:r>
            <a:r>
              <a:rPr dirty="0" sz="3500" spc="-125" b="1">
                <a:latin typeface="Trebuchet MS"/>
                <a:cs typeface="Trebuchet MS"/>
              </a:rPr>
              <a:t>U</a:t>
            </a:r>
            <a:r>
              <a:rPr dirty="0" sz="3500" spc="380" b="1">
                <a:latin typeface="Trebuchet MS"/>
                <a:cs typeface="Trebuchet MS"/>
              </a:rPr>
              <a:t>S</a:t>
            </a:r>
            <a:r>
              <a:rPr dirty="0" sz="3500" spc="-70" b="1">
                <a:latin typeface="Trebuchet MS"/>
                <a:cs typeface="Trebuchet MS"/>
              </a:rPr>
              <a:t>I</a:t>
            </a:r>
            <a:r>
              <a:rPr dirty="0" sz="3500" spc="-80" b="1">
                <a:latin typeface="Trebuchet MS"/>
                <a:cs typeface="Trebuchet MS"/>
              </a:rPr>
              <a:t>N</a:t>
            </a:r>
            <a:r>
              <a:rPr dirty="0" sz="3500" spc="405" b="1">
                <a:latin typeface="Trebuchet MS"/>
                <a:cs typeface="Trebuchet MS"/>
              </a:rPr>
              <a:t>G</a:t>
            </a:r>
            <a:r>
              <a:rPr dirty="0" sz="3500" spc="-250" b="1">
                <a:latin typeface="Trebuchet MS"/>
                <a:cs typeface="Trebuchet MS"/>
              </a:rPr>
              <a:t> </a:t>
            </a:r>
            <a:r>
              <a:rPr dirty="0" sz="3500" spc="204" b="1">
                <a:solidFill>
                  <a:srgbClr val="37B5FF"/>
                </a:solidFill>
                <a:latin typeface="Trebuchet MS"/>
                <a:cs typeface="Trebuchet MS"/>
              </a:rPr>
              <a:t>O</a:t>
            </a:r>
            <a:r>
              <a:rPr dirty="0" sz="3500" spc="-80" b="1">
                <a:solidFill>
                  <a:srgbClr val="37B5FF"/>
                </a:solidFill>
                <a:latin typeface="Trebuchet MS"/>
                <a:cs typeface="Trebuchet MS"/>
              </a:rPr>
              <a:t>N</a:t>
            </a:r>
            <a:r>
              <a:rPr dirty="0" sz="3500" spc="-225" b="1">
                <a:solidFill>
                  <a:srgbClr val="37B5FF"/>
                </a:solidFill>
                <a:latin typeface="Trebuchet MS"/>
                <a:cs typeface="Trebuchet MS"/>
              </a:rPr>
              <a:t>E</a:t>
            </a:r>
            <a:r>
              <a:rPr dirty="0" sz="3500" spc="160" b="1">
                <a:solidFill>
                  <a:srgbClr val="37B5FF"/>
                </a:solidFill>
                <a:latin typeface="Trebuchet MS"/>
                <a:cs typeface="Trebuchet MS"/>
              </a:rPr>
              <a:t>A</a:t>
            </a:r>
            <a:r>
              <a:rPr dirty="0" sz="3500" spc="-204" b="1">
                <a:solidFill>
                  <a:srgbClr val="37B5FF"/>
                </a:solidFill>
                <a:latin typeface="Trebuchet MS"/>
                <a:cs typeface="Trebuchet MS"/>
              </a:rPr>
              <a:t>P</a:t>
            </a:r>
            <a:r>
              <a:rPr dirty="0" sz="3500" spc="-30" b="1">
                <a:solidFill>
                  <a:srgbClr val="37B5FF"/>
                </a:solidFill>
                <a:latin typeface="Trebuchet MS"/>
                <a:cs typeface="Trebuchet MS"/>
              </a:rPr>
              <a:t>I</a:t>
            </a:r>
            <a:r>
              <a:rPr dirty="0" sz="3500" spc="-250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500" spc="-245" b="1">
                <a:solidFill>
                  <a:srgbClr val="37B5FF"/>
                </a:solidFill>
                <a:latin typeface="Trebuchet MS"/>
                <a:cs typeface="Trebuchet MS"/>
              </a:rPr>
              <a:t>R</a:t>
            </a:r>
            <a:r>
              <a:rPr dirty="0" sz="3500" spc="-225" b="1">
                <a:solidFill>
                  <a:srgbClr val="37B5FF"/>
                </a:solidFill>
                <a:latin typeface="Trebuchet MS"/>
                <a:cs typeface="Trebuchet MS"/>
              </a:rPr>
              <a:t>E</a:t>
            </a:r>
            <a:r>
              <a:rPr dirty="0" sz="3500" spc="-80" b="1">
                <a:solidFill>
                  <a:srgbClr val="37B5FF"/>
                </a:solidFill>
                <a:latin typeface="Trebuchet MS"/>
                <a:cs typeface="Trebuchet MS"/>
              </a:rPr>
              <a:t>N</a:t>
            </a:r>
            <a:r>
              <a:rPr dirty="0" sz="3500" spc="-60" b="1">
                <a:solidFill>
                  <a:srgbClr val="37B5FF"/>
                </a:solidFill>
                <a:latin typeface="Trebuchet MS"/>
                <a:cs typeface="Trebuchet MS"/>
              </a:rPr>
              <a:t>D</a:t>
            </a:r>
            <a:r>
              <a:rPr dirty="0" sz="3500" spc="-225" b="1">
                <a:solidFill>
                  <a:srgbClr val="37B5FF"/>
                </a:solidFill>
                <a:latin typeface="Trebuchet MS"/>
                <a:cs typeface="Trebuchet MS"/>
              </a:rPr>
              <a:t>E</a:t>
            </a:r>
            <a:r>
              <a:rPr dirty="0" sz="3500" spc="-245" b="1">
                <a:solidFill>
                  <a:srgbClr val="37B5FF"/>
                </a:solidFill>
                <a:latin typeface="Trebuchet MS"/>
                <a:cs typeface="Trebuchet MS"/>
              </a:rPr>
              <a:t>R</a:t>
            </a:r>
            <a:r>
              <a:rPr dirty="0" sz="3500" spc="-70" b="1">
                <a:solidFill>
                  <a:srgbClr val="37B5FF"/>
                </a:solidFill>
                <a:latin typeface="Trebuchet MS"/>
                <a:cs typeface="Trebuchet MS"/>
              </a:rPr>
              <a:t>I</a:t>
            </a:r>
            <a:r>
              <a:rPr dirty="0" sz="3500" spc="-80" b="1">
                <a:solidFill>
                  <a:srgbClr val="37B5FF"/>
                </a:solidFill>
                <a:latin typeface="Trebuchet MS"/>
                <a:cs typeface="Trebuchet MS"/>
              </a:rPr>
              <a:t>N</a:t>
            </a:r>
            <a:r>
              <a:rPr dirty="0" sz="3500" spc="405" b="1">
                <a:solidFill>
                  <a:srgbClr val="37B5FF"/>
                </a:solidFill>
                <a:latin typeface="Trebuchet MS"/>
                <a:cs typeface="Trebuchet MS"/>
              </a:rPr>
              <a:t>G</a:t>
            </a:r>
            <a:r>
              <a:rPr dirty="0" sz="3500" spc="-250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500" spc="-260" b="1">
                <a:solidFill>
                  <a:srgbClr val="37B5FF"/>
                </a:solidFill>
                <a:latin typeface="Trebuchet MS"/>
                <a:cs typeface="Trebuchet MS"/>
              </a:rPr>
              <a:t>T</a:t>
            </a:r>
            <a:r>
              <a:rPr dirty="0" sz="3500" spc="204" b="1">
                <a:solidFill>
                  <a:srgbClr val="37B5FF"/>
                </a:solidFill>
                <a:latin typeface="Trebuchet MS"/>
                <a:cs typeface="Trebuchet MS"/>
              </a:rPr>
              <a:t>OO</a:t>
            </a:r>
            <a:r>
              <a:rPr dirty="0" sz="3500" spc="-260" b="1">
                <a:solidFill>
                  <a:srgbClr val="37B5FF"/>
                </a:solidFill>
                <a:latin typeface="Trebuchet MS"/>
                <a:cs typeface="Trebuchet MS"/>
              </a:rPr>
              <a:t>L</a:t>
            </a:r>
            <a:r>
              <a:rPr dirty="0" sz="3500" spc="-35" b="1">
                <a:solidFill>
                  <a:srgbClr val="37B5FF"/>
                </a:solidFill>
                <a:latin typeface="Trebuchet MS"/>
                <a:cs typeface="Trebuchet MS"/>
              </a:rPr>
              <a:t>K</a:t>
            </a:r>
            <a:r>
              <a:rPr dirty="0" sz="3500" spc="-70" b="1">
                <a:solidFill>
                  <a:srgbClr val="37B5FF"/>
                </a:solidFill>
                <a:latin typeface="Trebuchet MS"/>
                <a:cs typeface="Trebuchet MS"/>
              </a:rPr>
              <a:t>I</a:t>
            </a:r>
            <a:r>
              <a:rPr dirty="0" sz="3500" spc="-220" b="1">
                <a:solidFill>
                  <a:srgbClr val="37B5FF"/>
                </a:solidFill>
                <a:latin typeface="Trebuchet MS"/>
                <a:cs typeface="Trebuchet MS"/>
              </a:rPr>
              <a:t>T</a:t>
            </a:r>
            <a:endParaRPr sz="3500">
              <a:latin typeface="Trebuchet MS"/>
              <a:cs typeface="Trebuchet MS"/>
            </a:endParaRPr>
          </a:p>
          <a:p>
            <a:pPr marL="727710">
              <a:lnSpc>
                <a:spcPct val="100000"/>
              </a:lnSpc>
              <a:spcBef>
                <a:spcPts val="1100"/>
              </a:spcBef>
            </a:pPr>
            <a:r>
              <a:rPr dirty="0" sz="3300" spc="95">
                <a:latin typeface="Trebuchet MS"/>
                <a:cs typeface="Trebuchet MS"/>
              </a:rPr>
              <a:t>IMAGE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-55">
                <a:latin typeface="Trebuchet MS"/>
                <a:cs typeface="Trebuchet MS"/>
              </a:rPr>
              <a:t>TO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75">
                <a:latin typeface="Trebuchet MS"/>
                <a:cs typeface="Trebuchet MS"/>
              </a:rPr>
              <a:t>SPEECH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-30">
                <a:latin typeface="Trebuchet MS"/>
                <a:cs typeface="Trebuchet MS"/>
              </a:rPr>
              <a:t>RECOGNITION,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-200">
                <a:latin typeface="Trebuchet MS"/>
                <a:cs typeface="Trebuchet MS"/>
              </a:rPr>
              <a:t>TEXT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-55">
                <a:latin typeface="Trebuchet MS"/>
                <a:cs typeface="Trebuchet MS"/>
              </a:rPr>
              <a:t>TO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75">
                <a:latin typeface="Trebuchet MS"/>
                <a:cs typeface="Trebuchet MS"/>
              </a:rPr>
              <a:t>SPEECH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-30">
                <a:latin typeface="Trebuchet MS"/>
                <a:cs typeface="Trebuchet MS"/>
              </a:rPr>
              <a:t>RECOGNITION,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100" b="1">
                <a:latin typeface="Trebuchet MS"/>
                <a:cs typeface="Trebuchet MS"/>
              </a:rPr>
              <a:t>USING</a:t>
            </a:r>
            <a:r>
              <a:rPr dirty="0" sz="3300" spc="-229" b="1">
                <a:latin typeface="Trebuchet MS"/>
                <a:cs typeface="Trebuchet MS"/>
              </a:rPr>
              <a:t> </a:t>
            </a:r>
            <a:r>
              <a:rPr dirty="0" sz="3300" spc="180" b="1">
                <a:solidFill>
                  <a:srgbClr val="37B5FF"/>
                </a:solidFill>
                <a:latin typeface="Trebuchet MS"/>
                <a:cs typeface="Trebuchet MS"/>
              </a:rPr>
              <a:t>SYCL</a:t>
            </a:r>
            <a:endParaRPr sz="3300">
              <a:latin typeface="Trebuchet MS"/>
              <a:cs typeface="Trebuchet MS"/>
            </a:endParaRPr>
          </a:p>
          <a:p>
            <a:pPr marL="727710">
              <a:lnSpc>
                <a:spcPct val="100000"/>
              </a:lnSpc>
              <a:spcBef>
                <a:spcPts val="1140"/>
              </a:spcBef>
            </a:pPr>
            <a:r>
              <a:rPr dirty="0" sz="3300" spc="-50">
                <a:latin typeface="Trebuchet MS"/>
                <a:cs typeface="Trebuchet MS"/>
              </a:rPr>
              <a:t>ML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-40">
                <a:latin typeface="Trebuchet MS"/>
                <a:cs typeface="Trebuchet MS"/>
              </a:rPr>
              <a:t>DRIVEN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70">
                <a:latin typeface="Trebuchet MS"/>
                <a:cs typeface="Trebuchet MS"/>
              </a:rPr>
              <a:t>SUGGESTION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135">
                <a:latin typeface="Trebuchet MS"/>
                <a:cs typeface="Trebuchet MS"/>
              </a:rPr>
              <a:t>OF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105">
                <a:latin typeface="Trebuchet MS"/>
                <a:cs typeface="Trebuchet MS"/>
              </a:rPr>
              <a:t>BOOKS</a:t>
            </a:r>
            <a:r>
              <a:rPr dirty="0" sz="3300" spc="-165">
                <a:latin typeface="Trebuchet MS"/>
                <a:cs typeface="Trebuchet MS"/>
              </a:rPr>
              <a:t> </a:t>
            </a:r>
            <a:r>
              <a:rPr dirty="0" sz="3300" spc="5">
                <a:latin typeface="Trebuchet MS"/>
                <a:cs typeface="Trebuchet MS"/>
              </a:rPr>
              <a:t>,</a:t>
            </a:r>
            <a:r>
              <a:rPr dirty="0" sz="3300" spc="5" b="1">
                <a:latin typeface="Trebuchet MS"/>
                <a:cs typeface="Trebuchet MS"/>
              </a:rPr>
              <a:t>USING</a:t>
            </a:r>
            <a:r>
              <a:rPr dirty="0" sz="3300" spc="-235" b="1">
                <a:latin typeface="Trebuchet MS"/>
                <a:cs typeface="Trebuchet MS"/>
              </a:rPr>
              <a:t> </a:t>
            </a:r>
            <a:r>
              <a:rPr dirty="0" sz="3300" spc="5" b="1">
                <a:solidFill>
                  <a:srgbClr val="37B5FF"/>
                </a:solidFill>
                <a:latin typeface="Trebuchet MS"/>
                <a:cs typeface="Trebuchet MS"/>
              </a:rPr>
              <a:t>DAAL4PY</a:t>
            </a:r>
            <a:endParaRPr sz="3300">
              <a:latin typeface="Trebuchet MS"/>
              <a:cs typeface="Trebuchet MS"/>
            </a:endParaRPr>
          </a:p>
          <a:p>
            <a:pPr marL="727710">
              <a:lnSpc>
                <a:spcPct val="100000"/>
              </a:lnSpc>
              <a:spcBef>
                <a:spcPts val="1140"/>
              </a:spcBef>
            </a:pPr>
            <a:r>
              <a:rPr dirty="0" sz="3300" spc="60">
                <a:latin typeface="Trebuchet MS"/>
                <a:cs typeface="Trebuchet MS"/>
              </a:rPr>
              <a:t>A</a:t>
            </a:r>
            <a:r>
              <a:rPr dirty="0" sz="3300" spc="-190">
                <a:latin typeface="Trebuchet MS"/>
                <a:cs typeface="Trebuchet MS"/>
              </a:rPr>
              <a:t>I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-125">
                <a:latin typeface="Trebuchet MS"/>
                <a:cs typeface="Trebuchet MS"/>
              </a:rPr>
              <a:t>P</a:t>
            </a:r>
            <a:r>
              <a:rPr dirty="0" sz="3300" spc="355">
                <a:latin typeface="Trebuchet MS"/>
                <a:cs typeface="Trebuchet MS"/>
              </a:rPr>
              <a:t>O</a:t>
            </a:r>
            <a:r>
              <a:rPr dirty="0" sz="3300" spc="-254">
                <a:latin typeface="Trebuchet MS"/>
                <a:cs typeface="Trebuchet MS"/>
              </a:rPr>
              <a:t>W</a:t>
            </a:r>
            <a:r>
              <a:rPr dirty="0" sz="3300" spc="30">
                <a:latin typeface="Trebuchet MS"/>
                <a:cs typeface="Trebuchet MS"/>
              </a:rPr>
              <a:t>E</a:t>
            </a:r>
            <a:r>
              <a:rPr dirty="0" sz="3300" spc="-155">
                <a:latin typeface="Trebuchet MS"/>
                <a:cs typeface="Trebuchet MS"/>
              </a:rPr>
              <a:t>R</a:t>
            </a:r>
            <a:r>
              <a:rPr dirty="0" sz="3300" spc="30">
                <a:latin typeface="Trebuchet MS"/>
                <a:cs typeface="Trebuchet MS"/>
              </a:rPr>
              <a:t>E</a:t>
            </a:r>
            <a:r>
              <a:rPr dirty="0" sz="3300" spc="120">
                <a:latin typeface="Trebuchet MS"/>
                <a:cs typeface="Trebuchet MS"/>
              </a:rPr>
              <a:t>D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D</a:t>
            </a:r>
            <a:r>
              <a:rPr dirty="0" sz="3300" spc="355">
                <a:latin typeface="Trebuchet MS"/>
                <a:cs typeface="Trebuchet MS"/>
              </a:rPr>
              <a:t>O</a:t>
            </a:r>
            <a:r>
              <a:rPr dirty="0" sz="3300" spc="405">
                <a:latin typeface="Trebuchet MS"/>
                <a:cs typeface="Trebuchet MS"/>
              </a:rPr>
              <a:t>C</a:t>
            </a:r>
            <a:r>
              <a:rPr dirty="0" sz="3300" spc="-100">
                <a:latin typeface="Trebuchet MS"/>
                <a:cs typeface="Trebuchet MS"/>
              </a:rPr>
              <a:t>U</a:t>
            </a:r>
            <a:r>
              <a:rPr dirty="0" sz="3300" spc="215">
                <a:latin typeface="Trebuchet MS"/>
                <a:cs typeface="Trebuchet MS"/>
              </a:rPr>
              <a:t>M</a:t>
            </a:r>
            <a:r>
              <a:rPr dirty="0" sz="3300" spc="30">
                <a:latin typeface="Trebuchet MS"/>
                <a:cs typeface="Trebuchet MS"/>
              </a:rPr>
              <a:t>E</a:t>
            </a:r>
            <a:r>
              <a:rPr dirty="0" sz="3300" spc="-150">
                <a:latin typeface="Trebuchet MS"/>
                <a:cs typeface="Trebuchet MS"/>
              </a:rPr>
              <a:t>N</a:t>
            </a:r>
            <a:r>
              <a:rPr dirty="0" sz="3300" spc="-459">
                <a:latin typeface="Trebuchet MS"/>
                <a:cs typeface="Trebuchet MS"/>
              </a:rPr>
              <a:t>T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A</a:t>
            </a:r>
            <a:r>
              <a:rPr dirty="0" sz="3300" spc="280">
                <a:latin typeface="Trebuchet MS"/>
                <a:cs typeface="Trebuchet MS"/>
              </a:rPr>
              <a:t>SS</a:t>
            </a:r>
            <a:r>
              <a:rPr dirty="0" sz="3300" spc="-225">
                <a:latin typeface="Trebuchet MS"/>
                <a:cs typeface="Trebuchet MS"/>
              </a:rPr>
              <a:t>I</a:t>
            </a:r>
            <a:r>
              <a:rPr dirty="0" sz="3300" spc="280">
                <a:latin typeface="Trebuchet MS"/>
                <a:cs typeface="Trebuchet MS"/>
              </a:rPr>
              <a:t>S</a:t>
            </a:r>
            <a:r>
              <a:rPr dirty="0" sz="3300" spc="-495">
                <a:latin typeface="Trebuchet MS"/>
                <a:cs typeface="Trebuchet MS"/>
              </a:rPr>
              <a:t>T</a:t>
            </a:r>
            <a:r>
              <a:rPr dirty="0" sz="3300" spc="60">
                <a:latin typeface="Trebuchet MS"/>
                <a:cs typeface="Trebuchet MS"/>
              </a:rPr>
              <a:t>A</a:t>
            </a:r>
            <a:r>
              <a:rPr dirty="0" sz="3300" spc="-150">
                <a:latin typeface="Trebuchet MS"/>
                <a:cs typeface="Trebuchet MS"/>
              </a:rPr>
              <a:t>N</a:t>
            </a:r>
            <a:r>
              <a:rPr dirty="0" sz="3300" spc="-495">
                <a:latin typeface="Trebuchet MS"/>
                <a:cs typeface="Trebuchet MS"/>
              </a:rPr>
              <a:t>T</a:t>
            </a:r>
            <a:r>
              <a:rPr dirty="0" sz="3300" spc="-480">
                <a:latin typeface="Trebuchet MS"/>
                <a:cs typeface="Trebuchet MS"/>
              </a:rPr>
              <a:t>,</a:t>
            </a:r>
            <a:r>
              <a:rPr dirty="0" sz="3300" spc="-114" b="1">
                <a:latin typeface="Trebuchet MS"/>
                <a:cs typeface="Trebuchet MS"/>
              </a:rPr>
              <a:t>U</a:t>
            </a:r>
            <a:r>
              <a:rPr dirty="0" sz="3300" spc="365" b="1">
                <a:latin typeface="Trebuchet MS"/>
                <a:cs typeface="Trebuchet MS"/>
              </a:rPr>
              <a:t>S</a:t>
            </a:r>
            <a:r>
              <a:rPr dirty="0" sz="3300" spc="-60" b="1">
                <a:latin typeface="Trebuchet MS"/>
                <a:cs typeface="Trebuchet MS"/>
              </a:rPr>
              <a:t>I</a:t>
            </a:r>
            <a:r>
              <a:rPr dirty="0" sz="3300" spc="-75" b="1">
                <a:latin typeface="Trebuchet MS"/>
                <a:cs typeface="Trebuchet MS"/>
              </a:rPr>
              <a:t>N</a:t>
            </a:r>
            <a:r>
              <a:rPr dirty="0" sz="3300" spc="380" b="1">
                <a:latin typeface="Trebuchet MS"/>
                <a:cs typeface="Trebuchet MS"/>
              </a:rPr>
              <a:t>G</a:t>
            </a:r>
            <a:r>
              <a:rPr dirty="0" sz="3300" spc="-235" b="1">
                <a:latin typeface="Trebuchet MS"/>
                <a:cs typeface="Trebuchet MS"/>
              </a:rPr>
              <a:t> </a:t>
            </a:r>
            <a:r>
              <a:rPr dirty="0" sz="3300" spc="345" b="1">
                <a:solidFill>
                  <a:srgbClr val="37B5FF"/>
                </a:solidFill>
                <a:latin typeface="Trebuchet MS"/>
                <a:cs typeface="Trebuchet MS"/>
              </a:rPr>
              <a:t>G</a:t>
            </a:r>
            <a:r>
              <a:rPr dirty="0" sz="3300" spc="-190" b="1">
                <a:solidFill>
                  <a:srgbClr val="37B5FF"/>
                </a:solidFill>
                <a:latin typeface="Trebuchet MS"/>
                <a:cs typeface="Trebuchet MS"/>
              </a:rPr>
              <a:t>P</a:t>
            </a:r>
            <a:r>
              <a:rPr dirty="0" sz="3300" spc="-80" b="1">
                <a:solidFill>
                  <a:srgbClr val="37B5FF"/>
                </a:solidFill>
                <a:latin typeface="Trebuchet MS"/>
                <a:cs typeface="Trebuchet MS"/>
              </a:rPr>
              <a:t>U</a:t>
            </a:r>
            <a:r>
              <a:rPr dirty="0" sz="3300" spc="-235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300" spc="365" b="1">
                <a:solidFill>
                  <a:srgbClr val="37B5FF"/>
                </a:solidFill>
                <a:latin typeface="Trebuchet MS"/>
                <a:cs typeface="Trebuchet MS"/>
              </a:rPr>
              <a:t>S</a:t>
            </a:r>
            <a:r>
              <a:rPr dirty="0" sz="3300" spc="-240" b="1">
                <a:solidFill>
                  <a:srgbClr val="37B5FF"/>
                </a:solidFill>
                <a:latin typeface="Trebuchet MS"/>
                <a:cs typeface="Trebuchet MS"/>
              </a:rPr>
              <a:t>T</a:t>
            </a:r>
            <a:r>
              <a:rPr dirty="0" sz="3300" spc="-225" b="1">
                <a:solidFill>
                  <a:srgbClr val="37B5FF"/>
                </a:solidFill>
                <a:latin typeface="Trebuchet MS"/>
                <a:cs typeface="Trebuchet MS"/>
              </a:rPr>
              <a:t>R</a:t>
            </a:r>
            <a:r>
              <a:rPr dirty="0" sz="3300" spc="-210" b="1">
                <a:solidFill>
                  <a:srgbClr val="37B5FF"/>
                </a:solidFill>
                <a:latin typeface="Trebuchet MS"/>
                <a:cs typeface="Trebuchet MS"/>
              </a:rPr>
              <a:t>E</a:t>
            </a:r>
            <a:r>
              <a:rPr dirty="0" sz="3300" spc="-75" b="1">
                <a:solidFill>
                  <a:srgbClr val="37B5FF"/>
                </a:solidFill>
                <a:latin typeface="Trebuchet MS"/>
                <a:cs typeface="Trebuchet MS"/>
              </a:rPr>
              <a:t>N</a:t>
            </a:r>
            <a:r>
              <a:rPr dirty="0" sz="3300" spc="345" b="1">
                <a:solidFill>
                  <a:srgbClr val="37B5FF"/>
                </a:solidFill>
                <a:latin typeface="Trebuchet MS"/>
                <a:cs typeface="Trebuchet MS"/>
              </a:rPr>
              <a:t>G</a:t>
            </a:r>
            <a:r>
              <a:rPr dirty="0" sz="3300" spc="-240" b="1">
                <a:solidFill>
                  <a:srgbClr val="37B5FF"/>
                </a:solidFill>
                <a:latin typeface="Trebuchet MS"/>
                <a:cs typeface="Trebuchet MS"/>
              </a:rPr>
              <a:t>T</a:t>
            </a:r>
            <a:r>
              <a:rPr dirty="0" sz="3300" spc="-90" b="1">
                <a:solidFill>
                  <a:srgbClr val="37B5FF"/>
                </a:solidFill>
                <a:latin typeface="Trebuchet MS"/>
                <a:cs typeface="Trebuchet MS"/>
              </a:rPr>
              <a:t>H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rebuchet MS"/>
              <a:cs typeface="Trebuchet MS"/>
            </a:endParaRPr>
          </a:p>
          <a:p>
            <a:pPr marL="12700" marR="5080">
              <a:lnSpc>
                <a:spcPct val="129800"/>
              </a:lnSpc>
              <a:spcBef>
                <a:spcPts val="5"/>
              </a:spcBef>
            </a:pPr>
            <a:r>
              <a:rPr dirty="0" sz="2600" spc="-15" b="1">
                <a:latin typeface="Trebuchet MS"/>
                <a:cs typeface="Trebuchet MS"/>
              </a:rPr>
              <a:t>THROUGH </a:t>
            </a:r>
            <a:r>
              <a:rPr dirty="0" sz="2600" spc="-130" b="1">
                <a:latin typeface="Trebuchet MS"/>
                <a:cs typeface="Trebuchet MS"/>
              </a:rPr>
              <a:t>THE </a:t>
            </a:r>
            <a:r>
              <a:rPr dirty="0" sz="2600" spc="35" b="1">
                <a:latin typeface="Trebuchet MS"/>
                <a:cs typeface="Trebuchet MS"/>
              </a:rPr>
              <a:t>USE </a:t>
            </a:r>
            <a:r>
              <a:rPr dirty="0" sz="2600" spc="-10" b="1">
                <a:latin typeface="Trebuchet MS"/>
                <a:cs typeface="Trebuchet MS"/>
              </a:rPr>
              <a:t>OF </a:t>
            </a:r>
            <a:r>
              <a:rPr dirty="0" sz="2600" spc="-65" b="1">
                <a:latin typeface="Trebuchet MS"/>
                <a:cs typeface="Trebuchet MS"/>
              </a:rPr>
              <a:t>3D </a:t>
            </a:r>
            <a:r>
              <a:rPr dirty="0" sz="2600" spc="95" b="1">
                <a:latin typeface="Trebuchet MS"/>
                <a:cs typeface="Trebuchet MS"/>
              </a:rPr>
              <a:t>MODELS </a:t>
            </a:r>
            <a:r>
              <a:rPr dirty="0" sz="2600" spc="80" b="1">
                <a:latin typeface="Trebuchet MS"/>
                <a:cs typeface="Trebuchet MS"/>
              </a:rPr>
              <a:t>ALONG </a:t>
            </a:r>
            <a:r>
              <a:rPr dirty="0" sz="2600" spc="-50" b="1">
                <a:latin typeface="Trebuchet MS"/>
                <a:cs typeface="Trebuchet MS"/>
              </a:rPr>
              <a:t>WITH </a:t>
            </a:r>
            <a:r>
              <a:rPr dirty="0" sz="2600" spc="30" b="1">
                <a:latin typeface="Trebuchet MS"/>
                <a:cs typeface="Trebuchet MS"/>
              </a:rPr>
              <a:t>AUGMENTED </a:t>
            </a:r>
            <a:r>
              <a:rPr dirty="0" sz="2600" spc="-95" b="1">
                <a:latin typeface="Trebuchet MS"/>
                <a:cs typeface="Trebuchet MS"/>
              </a:rPr>
              <a:t>REALITY, </a:t>
            </a:r>
            <a:r>
              <a:rPr dirty="0" sz="2600" spc="10" b="1">
                <a:latin typeface="Trebuchet MS"/>
                <a:cs typeface="Trebuchet MS"/>
              </a:rPr>
              <a:t>EDUCATIONAL </a:t>
            </a:r>
            <a:r>
              <a:rPr dirty="0" sz="2600" b="1">
                <a:latin typeface="Trebuchet MS"/>
                <a:cs typeface="Trebuchet MS"/>
              </a:rPr>
              <a:t>INSTITUTIONS 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155" b="1">
                <a:latin typeface="Trebuchet MS"/>
                <a:cs typeface="Trebuchet MS"/>
              </a:rPr>
              <a:t>CAN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25" b="1">
                <a:latin typeface="Trebuchet MS"/>
                <a:cs typeface="Trebuchet MS"/>
              </a:rPr>
              <a:t>PROVIDE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STUDENTS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50" b="1">
                <a:latin typeface="Trebuchet MS"/>
                <a:cs typeface="Trebuchet MS"/>
              </a:rPr>
              <a:t>WITH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60" b="1">
                <a:latin typeface="Trebuchet MS"/>
                <a:cs typeface="Trebuchet MS"/>
              </a:rPr>
              <a:t>AN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25" b="1">
                <a:latin typeface="Trebuchet MS"/>
                <a:cs typeface="Trebuchet MS"/>
              </a:rPr>
              <a:t>INTERACTIVE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20" b="1">
                <a:latin typeface="Trebuchet MS"/>
                <a:cs typeface="Trebuchet MS"/>
              </a:rPr>
              <a:t>LEARNING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80" b="1">
                <a:latin typeface="Trebuchet MS"/>
                <a:cs typeface="Trebuchet MS"/>
              </a:rPr>
              <a:t>EXPERIENCE..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15" b="1">
                <a:latin typeface="Trebuchet MS"/>
                <a:cs typeface="Trebuchet MS"/>
              </a:rPr>
              <a:t>DYSLEXIFY</a:t>
            </a:r>
            <a:r>
              <a:rPr dirty="0" sz="2600" spc="-170" b="1">
                <a:latin typeface="Trebuchet MS"/>
                <a:cs typeface="Trebuchet MS"/>
              </a:rPr>
              <a:t> </a:t>
            </a:r>
            <a:r>
              <a:rPr dirty="0" sz="2600" spc="125" b="1">
                <a:latin typeface="Trebuchet MS"/>
                <a:cs typeface="Trebuchet MS"/>
              </a:rPr>
              <a:t>HAS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130" b="1">
                <a:latin typeface="Trebuchet MS"/>
                <a:cs typeface="Trebuchet MS"/>
              </a:rPr>
              <a:t>THE</a:t>
            </a:r>
            <a:r>
              <a:rPr dirty="0" sz="2600" spc="-175" b="1">
                <a:latin typeface="Trebuchet MS"/>
                <a:cs typeface="Trebuchet MS"/>
              </a:rPr>
              <a:t> </a:t>
            </a:r>
            <a:r>
              <a:rPr dirty="0" sz="2600" spc="-65" b="1">
                <a:latin typeface="Trebuchet MS"/>
                <a:cs typeface="Trebuchet MS"/>
              </a:rPr>
              <a:t>POTENTIAL </a:t>
            </a:r>
            <a:r>
              <a:rPr dirty="0" sz="2600" spc="-770" b="1">
                <a:latin typeface="Trebuchet MS"/>
                <a:cs typeface="Trebuchet MS"/>
              </a:rPr>
              <a:t> </a:t>
            </a:r>
            <a:r>
              <a:rPr dirty="0" sz="2600" spc="10" b="1">
                <a:latin typeface="Trebuchet MS"/>
                <a:cs typeface="Trebuchet MS"/>
              </a:rPr>
              <a:t>TO </a:t>
            </a:r>
            <a:r>
              <a:rPr dirty="0" sz="2600" spc="35" b="1">
                <a:latin typeface="Trebuchet MS"/>
                <a:cs typeface="Trebuchet MS"/>
              </a:rPr>
              <a:t>SIGNIFICANTLY </a:t>
            </a:r>
            <a:r>
              <a:rPr dirty="0" sz="2600" spc="45" b="1">
                <a:latin typeface="Trebuchet MS"/>
                <a:cs typeface="Trebuchet MS"/>
              </a:rPr>
              <a:t>IMPROVE </a:t>
            </a:r>
            <a:r>
              <a:rPr dirty="0" sz="2600" spc="-130" b="1">
                <a:latin typeface="Trebuchet MS"/>
                <a:cs typeface="Trebuchet MS"/>
              </a:rPr>
              <a:t>THE </a:t>
            </a:r>
            <a:r>
              <a:rPr dirty="0" sz="2600" spc="25" b="1">
                <a:latin typeface="Trebuchet MS"/>
                <a:cs typeface="Trebuchet MS"/>
              </a:rPr>
              <a:t>LIVES </a:t>
            </a:r>
            <a:r>
              <a:rPr dirty="0" sz="2600" spc="-10" b="1">
                <a:latin typeface="Trebuchet MS"/>
                <a:cs typeface="Trebuchet MS"/>
              </a:rPr>
              <a:t>OF </a:t>
            </a:r>
            <a:r>
              <a:rPr dirty="0" sz="2600" spc="-5" b="1">
                <a:latin typeface="Trebuchet MS"/>
                <a:cs typeface="Trebuchet MS"/>
              </a:rPr>
              <a:t>STUDENTS </a:t>
            </a:r>
            <a:r>
              <a:rPr dirty="0" sz="2600" spc="-30" b="1">
                <a:latin typeface="Trebuchet MS"/>
                <a:cs typeface="Trebuchet MS"/>
              </a:rPr>
              <a:t>IN </a:t>
            </a:r>
            <a:r>
              <a:rPr dirty="0" sz="2600" b="1">
                <a:latin typeface="Trebuchet MS"/>
                <a:cs typeface="Trebuchet MS"/>
              </a:rPr>
              <a:t>INDIA </a:t>
            </a:r>
            <a:r>
              <a:rPr dirty="0" sz="2600" spc="30" b="1">
                <a:latin typeface="Trebuchet MS"/>
                <a:cs typeface="Trebuchet MS"/>
              </a:rPr>
              <a:t>AND </a:t>
            </a:r>
            <a:r>
              <a:rPr dirty="0" sz="2600" spc="5" b="1">
                <a:latin typeface="Trebuchet MS"/>
                <a:cs typeface="Trebuchet MS"/>
              </a:rPr>
              <a:t>AROUND </a:t>
            </a:r>
            <a:r>
              <a:rPr dirty="0" sz="2600" spc="-130" b="1">
                <a:latin typeface="Trebuchet MS"/>
                <a:cs typeface="Trebuchet MS"/>
              </a:rPr>
              <a:t>THE </a:t>
            </a:r>
            <a:r>
              <a:rPr dirty="0" sz="2600" spc="-20" b="1">
                <a:latin typeface="Trebuchet MS"/>
                <a:cs typeface="Trebuchet MS"/>
              </a:rPr>
              <a:t>WORLD </a:t>
            </a:r>
            <a:r>
              <a:rPr dirty="0" sz="2600" spc="30" b="1">
                <a:latin typeface="Trebuchet MS"/>
                <a:cs typeface="Trebuchet MS"/>
              </a:rPr>
              <a:t>AND </a:t>
            </a:r>
            <a:r>
              <a:rPr dirty="0" sz="2600" spc="-75" b="1">
                <a:latin typeface="Trebuchet MS"/>
                <a:cs typeface="Trebuchet MS"/>
              </a:rPr>
              <a:t>WILL </a:t>
            </a:r>
            <a:r>
              <a:rPr dirty="0" sz="2600" spc="-70" b="1">
                <a:latin typeface="Trebuchet MS"/>
                <a:cs typeface="Trebuchet MS"/>
              </a:rPr>
              <a:t> </a:t>
            </a:r>
            <a:r>
              <a:rPr dirty="0" sz="2600" spc="25" b="1">
                <a:latin typeface="Trebuchet MS"/>
                <a:cs typeface="Trebuchet MS"/>
              </a:rPr>
              <a:t>HAVE</a:t>
            </a:r>
            <a:r>
              <a:rPr dirty="0" sz="2600" spc="-180" b="1">
                <a:latin typeface="Trebuchet MS"/>
                <a:cs typeface="Trebuchet MS"/>
              </a:rPr>
              <a:t> </a:t>
            </a:r>
            <a:r>
              <a:rPr dirty="0" sz="2600" spc="170" b="1">
                <a:latin typeface="Trebuchet MS"/>
                <a:cs typeface="Trebuchet MS"/>
              </a:rPr>
              <a:t>A</a:t>
            </a:r>
            <a:r>
              <a:rPr dirty="0" sz="2600" spc="-180" b="1">
                <a:latin typeface="Trebuchet MS"/>
                <a:cs typeface="Trebuchet MS"/>
              </a:rPr>
              <a:t> </a:t>
            </a:r>
            <a:r>
              <a:rPr dirty="0" sz="2600" spc="65" b="1">
                <a:latin typeface="Trebuchet MS"/>
                <a:cs typeface="Trebuchet MS"/>
              </a:rPr>
              <a:t>MAJOR</a:t>
            </a:r>
            <a:r>
              <a:rPr dirty="0" sz="2600" spc="-180" b="1">
                <a:latin typeface="Trebuchet MS"/>
                <a:cs typeface="Trebuchet MS"/>
              </a:rPr>
              <a:t> </a:t>
            </a:r>
            <a:r>
              <a:rPr dirty="0" sz="2600" spc="95" b="1">
                <a:latin typeface="Trebuchet MS"/>
                <a:cs typeface="Trebuchet MS"/>
              </a:rPr>
              <a:t>IMPACT</a:t>
            </a:r>
            <a:r>
              <a:rPr dirty="0" sz="2600" spc="-180" b="1">
                <a:latin typeface="Trebuchet MS"/>
                <a:cs typeface="Trebuchet MS"/>
              </a:rPr>
              <a:t> </a:t>
            </a:r>
            <a:r>
              <a:rPr dirty="0" sz="2600" spc="-30" b="1">
                <a:latin typeface="Trebuchet MS"/>
                <a:cs typeface="Trebuchet MS"/>
              </a:rPr>
              <a:t>IN</a:t>
            </a:r>
            <a:r>
              <a:rPr dirty="0" sz="2600" spc="-180" b="1">
                <a:latin typeface="Trebuchet MS"/>
                <a:cs typeface="Trebuchet MS"/>
              </a:rPr>
              <a:t> </a:t>
            </a:r>
            <a:r>
              <a:rPr dirty="0" sz="2600" spc="15" b="1">
                <a:latin typeface="Trebuchet MS"/>
                <a:cs typeface="Trebuchet MS"/>
              </a:rPr>
              <a:t>EDUCATION</a:t>
            </a:r>
            <a:r>
              <a:rPr dirty="0" sz="2600" spc="-180" b="1">
                <a:latin typeface="Trebuchet MS"/>
                <a:cs typeface="Trebuchet MS"/>
              </a:rPr>
              <a:t> </a:t>
            </a:r>
            <a:r>
              <a:rPr dirty="0" sz="2600" spc="55" b="1">
                <a:latin typeface="Trebuchet MS"/>
                <a:cs typeface="Trebuchet MS"/>
              </a:rPr>
              <a:t>SECTOR</a:t>
            </a:r>
            <a:r>
              <a:rPr dirty="0" sz="2600" spc="-125" b="1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0379" y="9894996"/>
            <a:ext cx="678180" cy="392430"/>
          </a:xfrm>
          <a:custGeom>
            <a:avLst/>
            <a:gdLst/>
            <a:ahLst/>
            <a:cxnLst/>
            <a:rect l="l" t="t" r="r" b="b"/>
            <a:pathLst>
              <a:path w="678180" h="392429">
                <a:moveTo>
                  <a:pt x="0" y="392003"/>
                </a:moveTo>
                <a:lnTo>
                  <a:pt x="677619" y="392003"/>
                </a:lnTo>
                <a:lnTo>
                  <a:pt x="677619" y="0"/>
                </a:lnTo>
                <a:lnTo>
                  <a:pt x="0" y="39200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65629" y="5772648"/>
            <a:ext cx="1722755" cy="4051300"/>
          </a:xfrm>
          <a:custGeom>
            <a:avLst/>
            <a:gdLst/>
            <a:ahLst/>
            <a:cxnLst/>
            <a:rect l="l" t="t" r="r" b="b"/>
            <a:pathLst>
              <a:path w="1722755" h="4051300">
                <a:moveTo>
                  <a:pt x="0" y="992630"/>
                </a:moveTo>
                <a:lnTo>
                  <a:pt x="0" y="3057634"/>
                </a:lnTo>
                <a:lnTo>
                  <a:pt x="1722368" y="4051050"/>
                </a:lnTo>
                <a:lnTo>
                  <a:pt x="1722368" y="0"/>
                </a:lnTo>
                <a:lnTo>
                  <a:pt x="0" y="99263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65629" y="1646675"/>
            <a:ext cx="1722755" cy="4054475"/>
          </a:xfrm>
          <a:custGeom>
            <a:avLst/>
            <a:gdLst/>
            <a:ahLst/>
            <a:cxnLst/>
            <a:rect l="l" t="t" r="r" b="b"/>
            <a:pathLst>
              <a:path w="1722755" h="4054475">
                <a:moveTo>
                  <a:pt x="0" y="996392"/>
                </a:moveTo>
                <a:lnTo>
                  <a:pt x="0" y="3057498"/>
                </a:lnTo>
                <a:lnTo>
                  <a:pt x="1722368" y="4054035"/>
                </a:lnTo>
                <a:lnTo>
                  <a:pt x="1722368" y="0"/>
                </a:lnTo>
                <a:lnTo>
                  <a:pt x="0" y="99639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566"/>
            <a:ext cx="18287999" cy="811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21153" y="0"/>
            <a:ext cx="61893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A</a:t>
            </a:r>
            <a:r>
              <a:rPr dirty="0" spc="-10"/>
              <a:t>D</a:t>
            </a:r>
            <a:r>
              <a:rPr dirty="0" spc="50"/>
              <a:t>D</a:t>
            </a:r>
            <a:r>
              <a:rPr dirty="0" spc="-509"/>
              <a:t> </a:t>
            </a:r>
            <a:r>
              <a:rPr dirty="0" spc="-135"/>
              <a:t>O</a:t>
            </a:r>
            <a:r>
              <a:rPr dirty="0" spc="-30"/>
              <a:t>N</a:t>
            </a:r>
            <a:r>
              <a:rPr dirty="0" spc="-509"/>
              <a:t> </a:t>
            </a:r>
            <a:r>
              <a:rPr dirty="0" spc="-640"/>
              <a:t>F</a:t>
            </a:r>
            <a:r>
              <a:rPr dirty="0" spc="-320"/>
              <a:t>E</a:t>
            </a:r>
            <a:r>
              <a:rPr dirty="0" spc="-320"/>
              <a:t>A</a:t>
            </a:r>
            <a:r>
              <a:rPr dirty="0" spc="-495"/>
              <a:t>T</a:t>
            </a:r>
            <a:r>
              <a:rPr dirty="0" spc="-225"/>
              <a:t>U</a:t>
            </a:r>
            <a:r>
              <a:rPr dirty="0" spc="-25"/>
              <a:t>R</a:t>
            </a:r>
            <a:r>
              <a:rPr dirty="0" spc="-320"/>
              <a:t>E</a:t>
            </a:r>
            <a:r>
              <a:rPr dirty="0" spc="360"/>
              <a:t>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587" y="389071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587" y="5052767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587" y="5633792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0987" y="2195046"/>
            <a:ext cx="13757910" cy="370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8660" algn="l"/>
              </a:tabLst>
            </a:pPr>
            <a:r>
              <a:rPr dirty="0" sz="3800" spc="254" b="1">
                <a:latin typeface="Trebuchet MS"/>
                <a:cs typeface="Trebuchet MS"/>
              </a:rPr>
              <a:t>SOME</a:t>
            </a:r>
            <a:r>
              <a:rPr dirty="0" sz="3800" spc="-270" b="1">
                <a:latin typeface="Trebuchet MS"/>
                <a:cs typeface="Trebuchet MS"/>
              </a:rPr>
              <a:t> </a:t>
            </a:r>
            <a:r>
              <a:rPr dirty="0" sz="3800" spc="-75" b="1">
                <a:latin typeface="Trebuchet MS"/>
                <a:cs typeface="Trebuchet MS"/>
              </a:rPr>
              <a:t>INTERESTING	</a:t>
            </a:r>
            <a:r>
              <a:rPr dirty="0" sz="3800" spc="-114" b="1">
                <a:latin typeface="Trebuchet MS"/>
                <a:cs typeface="Trebuchet MS"/>
              </a:rPr>
              <a:t>FEATURES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50">
              <a:latin typeface="Trebuchet MS"/>
              <a:cs typeface="Trebuchet MS"/>
            </a:endParaRPr>
          </a:p>
          <a:p>
            <a:pPr marL="659765" marR="5080">
              <a:lnSpc>
                <a:spcPct val="127099"/>
              </a:lnSpc>
            </a:pPr>
            <a:r>
              <a:rPr dirty="0" sz="3000" spc="-10" b="1">
                <a:latin typeface="Trebuchet MS"/>
                <a:cs typeface="Trebuchet MS"/>
              </a:rPr>
              <a:t>Javascript</a:t>
            </a:r>
            <a:r>
              <a:rPr dirty="0" sz="3000" spc="-325" b="1">
                <a:latin typeface="Trebuchet MS"/>
                <a:cs typeface="Trebuchet MS"/>
              </a:rPr>
              <a:t> </a:t>
            </a:r>
            <a:r>
              <a:rPr dirty="0" sz="3000" b="1">
                <a:latin typeface="Trebuchet MS"/>
                <a:cs typeface="Trebuchet MS"/>
              </a:rPr>
              <a:t>extention:</a:t>
            </a:r>
            <a:r>
              <a:rPr dirty="0" sz="3000">
                <a:latin typeface="Trebuchet MS"/>
                <a:cs typeface="Trebuchet MS"/>
              </a:rPr>
              <a:t>Which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have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the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features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 spc="130">
                <a:latin typeface="Trebuchet MS"/>
                <a:cs typeface="Trebuchet MS"/>
              </a:rPr>
              <a:t>such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200">
                <a:latin typeface="Trebuchet MS"/>
                <a:cs typeface="Trebuchet MS"/>
              </a:rPr>
              <a:t>as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dyslexic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font,reading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r</a:t>
            </a:r>
            <a:r>
              <a:rPr dirty="0" sz="3000" spc="45">
                <a:latin typeface="Trebuchet MS"/>
                <a:cs typeface="Trebuchet MS"/>
              </a:rPr>
              <a:t>u</a:t>
            </a:r>
            <a:r>
              <a:rPr dirty="0" sz="3000" spc="-25">
                <a:latin typeface="Trebuchet MS"/>
                <a:cs typeface="Trebuchet MS"/>
              </a:rPr>
              <a:t>l</a:t>
            </a:r>
            <a:r>
              <a:rPr dirty="0" sz="3000" spc="20">
                <a:latin typeface="Trebuchet MS"/>
                <a:cs typeface="Trebuchet MS"/>
              </a:rPr>
              <a:t>e</a:t>
            </a:r>
            <a:r>
              <a:rPr dirty="0" sz="3000" spc="-35">
                <a:latin typeface="Trebuchet MS"/>
                <a:cs typeface="Trebuchet MS"/>
              </a:rPr>
              <a:t>r</a:t>
            </a:r>
            <a:r>
              <a:rPr dirty="0" sz="3000" spc="-409">
                <a:latin typeface="Trebuchet MS"/>
                <a:cs typeface="Trebuchet MS"/>
              </a:rPr>
              <a:t>,</a:t>
            </a:r>
            <a:r>
              <a:rPr dirty="0" sz="3000" spc="290">
                <a:latin typeface="Trebuchet MS"/>
                <a:cs typeface="Trebuchet MS"/>
              </a:rPr>
              <a:t>s</a:t>
            </a:r>
            <a:r>
              <a:rPr dirty="0" sz="3000" spc="80">
                <a:latin typeface="Trebuchet MS"/>
                <a:cs typeface="Trebuchet MS"/>
              </a:rPr>
              <a:t>p</a:t>
            </a:r>
            <a:r>
              <a:rPr dirty="0" sz="3000" spc="85">
                <a:latin typeface="Trebuchet MS"/>
                <a:cs typeface="Trebuchet MS"/>
              </a:rPr>
              <a:t>a</a:t>
            </a:r>
            <a:r>
              <a:rPr dirty="0" sz="3000" spc="100">
                <a:latin typeface="Trebuchet MS"/>
                <a:cs typeface="Trebuchet MS"/>
              </a:rPr>
              <a:t>c</a:t>
            </a:r>
            <a:r>
              <a:rPr dirty="0" sz="3000" spc="-100">
                <a:latin typeface="Trebuchet MS"/>
                <a:cs typeface="Trebuchet MS"/>
              </a:rPr>
              <a:t>i</a:t>
            </a:r>
            <a:r>
              <a:rPr dirty="0" sz="3000" spc="60">
                <a:latin typeface="Trebuchet MS"/>
                <a:cs typeface="Trebuchet MS"/>
              </a:rPr>
              <a:t>n</a:t>
            </a:r>
            <a:r>
              <a:rPr dirty="0" sz="3000" spc="355">
                <a:latin typeface="Trebuchet MS"/>
                <a:cs typeface="Trebuchet MS"/>
              </a:rPr>
              <a:t>g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</a:t>
            </a:r>
            <a:r>
              <a:rPr dirty="0" sz="3000" spc="80">
                <a:latin typeface="Trebuchet MS"/>
                <a:cs typeface="Trebuchet MS"/>
              </a:rPr>
              <a:t>d</a:t>
            </a:r>
            <a:r>
              <a:rPr dirty="0" sz="3000" spc="-345">
                <a:latin typeface="Trebuchet MS"/>
                <a:cs typeface="Trebuchet MS"/>
              </a:rPr>
              <a:t>j</a:t>
            </a:r>
            <a:r>
              <a:rPr dirty="0" sz="3000" spc="45">
                <a:latin typeface="Trebuchet MS"/>
                <a:cs typeface="Trebuchet MS"/>
              </a:rPr>
              <a:t>u</a:t>
            </a:r>
            <a:r>
              <a:rPr dirty="0" sz="3000" spc="290">
                <a:latin typeface="Trebuchet MS"/>
                <a:cs typeface="Trebuchet MS"/>
              </a:rPr>
              <a:t>s</a:t>
            </a:r>
            <a:r>
              <a:rPr dirty="0" sz="3000" spc="-15">
                <a:latin typeface="Trebuchet MS"/>
                <a:cs typeface="Trebuchet MS"/>
              </a:rPr>
              <a:t>t</a:t>
            </a:r>
            <a:r>
              <a:rPr dirty="0" sz="3000" spc="-409">
                <a:latin typeface="Trebuchet MS"/>
                <a:cs typeface="Trebuchet MS"/>
              </a:rPr>
              <a:t>,</a:t>
            </a:r>
            <a:r>
              <a:rPr dirty="0" sz="3000" spc="-25">
                <a:latin typeface="Trebuchet MS"/>
                <a:cs typeface="Trebuchet MS"/>
              </a:rPr>
              <a:t>l</a:t>
            </a:r>
            <a:r>
              <a:rPr dirty="0" sz="3000" spc="-100">
                <a:latin typeface="Trebuchet MS"/>
                <a:cs typeface="Trebuchet MS"/>
              </a:rPr>
              <a:t>i</a:t>
            </a:r>
            <a:r>
              <a:rPr dirty="0" sz="3000" spc="60">
                <a:latin typeface="Trebuchet MS"/>
                <a:cs typeface="Trebuchet MS"/>
              </a:rPr>
              <a:t>n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h</a:t>
            </a:r>
            <a:r>
              <a:rPr dirty="0" sz="3000" spc="20">
                <a:latin typeface="Trebuchet MS"/>
                <a:cs typeface="Trebuchet MS"/>
              </a:rPr>
              <a:t>e</a:t>
            </a:r>
            <a:r>
              <a:rPr dirty="0" sz="3000" spc="-100">
                <a:latin typeface="Trebuchet MS"/>
                <a:cs typeface="Trebuchet MS"/>
              </a:rPr>
              <a:t>i</a:t>
            </a:r>
            <a:r>
              <a:rPr dirty="0" sz="3000" spc="325">
                <a:latin typeface="Trebuchet MS"/>
                <a:cs typeface="Trebuchet MS"/>
              </a:rPr>
              <a:t>g</a:t>
            </a:r>
            <a:r>
              <a:rPr dirty="0" sz="3000" spc="60">
                <a:latin typeface="Trebuchet MS"/>
                <a:cs typeface="Trebuchet MS"/>
              </a:rPr>
              <a:t>h</a:t>
            </a:r>
            <a:r>
              <a:rPr dirty="0" sz="3000" spc="15">
                <a:latin typeface="Trebuchet MS"/>
                <a:cs typeface="Trebuchet MS"/>
              </a:rPr>
              <a:t>t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</a:t>
            </a:r>
            <a:r>
              <a:rPr dirty="0" sz="3000" spc="80">
                <a:latin typeface="Trebuchet MS"/>
                <a:cs typeface="Trebuchet MS"/>
              </a:rPr>
              <a:t>d</a:t>
            </a:r>
            <a:r>
              <a:rPr dirty="0" sz="3000" spc="-345">
                <a:latin typeface="Trebuchet MS"/>
                <a:cs typeface="Trebuchet MS"/>
              </a:rPr>
              <a:t>j</a:t>
            </a:r>
            <a:r>
              <a:rPr dirty="0" sz="3000" spc="45">
                <a:latin typeface="Trebuchet MS"/>
                <a:cs typeface="Trebuchet MS"/>
              </a:rPr>
              <a:t>u</a:t>
            </a:r>
            <a:r>
              <a:rPr dirty="0" sz="3000" spc="290">
                <a:latin typeface="Trebuchet MS"/>
                <a:cs typeface="Trebuchet MS"/>
              </a:rPr>
              <a:t>s</a:t>
            </a:r>
            <a:r>
              <a:rPr dirty="0" sz="3000" spc="-15">
                <a:latin typeface="Trebuchet MS"/>
                <a:cs typeface="Trebuchet MS"/>
              </a:rPr>
              <a:t>t</a:t>
            </a:r>
            <a:r>
              <a:rPr dirty="0" sz="3000" spc="-43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659765">
              <a:lnSpc>
                <a:spcPct val="100000"/>
              </a:lnSpc>
              <a:spcBef>
                <a:spcPts val="975"/>
              </a:spcBef>
            </a:pPr>
            <a:r>
              <a:rPr dirty="0" sz="3000" spc="80" b="1">
                <a:latin typeface="Trebuchet MS"/>
                <a:cs typeface="Trebuchet MS"/>
              </a:rPr>
              <a:t>Reading</a:t>
            </a:r>
            <a:r>
              <a:rPr dirty="0" sz="3000" spc="-325" b="1">
                <a:latin typeface="Trebuchet MS"/>
                <a:cs typeface="Trebuchet MS"/>
              </a:rPr>
              <a:t> </a:t>
            </a:r>
            <a:r>
              <a:rPr dirty="0" sz="3000" spc="20" b="1">
                <a:latin typeface="Trebuchet MS"/>
                <a:cs typeface="Trebuchet MS"/>
              </a:rPr>
              <a:t>Tools</a:t>
            </a:r>
            <a:r>
              <a:rPr dirty="0" sz="3000" spc="20">
                <a:latin typeface="Trebuchet MS"/>
                <a:cs typeface="Trebuchet MS"/>
              </a:rPr>
              <a:t>:Provides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with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stories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and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rhymes,podacst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and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much</a:t>
            </a:r>
            <a:r>
              <a:rPr dirty="0" sz="3000" spc="-265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more.</a:t>
            </a:r>
            <a:endParaRPr sz="3000">
              <a:latin typeface="Trebuchet MS"/>
              <a:cs typeface="Trebuchet MS"/>
            </a:endParaRPr>
          </a:p>
          <a:p>
            <a:pPr marL="659765">
              <a:lnSpc>
                <a:spcPct val="100000"/>
              </a:lnSpc>
              <a:spcBef>
                <a:spcPts val="975"/>
              </a:spcBef>
            </a:pPr>
            <a:r>
              <a:rPr dirty="0" sz="3000" b="1">
                <a:latin typeface="Trebuchet MS"/>
                <a:cs typeface="Trebuchet MS"/>
              </a:rPr>
              <a:t>Lexi</a:t>
            </a:r>
            <a:r>
              <a:rPr dirty="0" sz="3000" spc="275" b="1">
                <a:latin typeface="Trebuchet MS"/>
                <a:cs typeface="Trebuchet MS"/>
              </a:rPr>
              <a:t> </a:t>
            </a:r>
            <a:r>
              <a:rPr dirty="0" sz="3000" spc="30" b="1">
                <a:latin typeface="Trebuchet MS"/>
                <a:cs typeface="Trebuchet MS"/>
              </a:rPr>
              <a:t>Virtual</a:t>
            </a:r>
            <a:r>
              <a:rPr dirty="0" sz="3000" spc="-325" b="1">
                <a:latin typeface="Trebuchet MS"/>
                <a:cs typeface="Trebuchet MS"/>
              </a:rPr>
              <a:t> </a:t>
            </a:r>
            <a:r>
              <a:rPr dirty="0" sz="3000" spc="120" b="1">
                <a:latin typeface="Trebuchet MS"/>
                <a:cs typeface="Trebuchet MS"/>
              </a:rPr>
              <a:t>Assistant</a:t>
            </a:r>
            <a:r>
              <a:rPr dirty="0" sz="3000" spc="-330" b="1">
                <a:latin typeface="Trebuchet MS"/>
                <a:cs typeface="Trebuchet MS"/>
              </a:rPr>
              <a:t> </a:t>
            </a:r>
            <a:r>
              <a:rPr dirty="0" sz="3000" spc="-15" b="1">
                <a:latin typeface="Trebuchet MS"/>
                <a:cs typeface="Trebuchet MS"/>
              </a:rPr>
              <a:t>:</a:t>
            </a:r>
            <a:r>
              <a:rPr dirty="0" sz="3000" spc="-15">
                <a:latin typeface="Trebuchet MS"/>
                <a:cs typeface="Trebuchet MS"/>
              </a:rPr>
              <a:t>Interactive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virtual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assistant</a:t>
            </a:r>
            <a:r>
              <a:rPr dirty="0" sz="3000" spc="-27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for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our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webpage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1343" y="2800647"/>
            <a:ext cx="5605710" cy="4241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330325" cy="2818765"/>
          </a:xfrm>
          <a:custGeom>
            <a:avLst/>
            <a:gdLst/>
            <a:ahLst/>
            <a:cxnLst/>
            <a:rect l="l" t="t" r="r" b="b"/>
            <a:pathLst>
              <a:path w="1330325" h="2818765">
                <a:moveTo>
                  <a:pt x="1330274" y="2048812"/>
                </a:moveTo>
                <a:lnTo>
                  <a:pt x="1330274" y="0"/>
                </a:lnTo>
                <a:lnTo>
                  <a:pt x="0" y="0"/>
                </a:lnTo>
                <a:lnTo>
                  <a:pt x="0" y="2818377"/>
                </a:lnTo>
                <a:lnTo>
                  <a:pt x="1330274" y="204881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342897"/>
            <a:ext cx="1330325" cy="3599179"/>
          </a:xfrm>
          <a:custGeom>
            <a:avLst/>
            <a:gdLst/>
            <a:ahLst/>
            <a:cxnLst/>
            <a:rect l="l" t="t" r="r" b="b"/>
            <a:pathLst>
              <a:path w="1330325" h="3599179">
                <a:moveTo>
                  <a:pt x="1330274" y="2832027"/>
                </a:moveTo>
                <a:lnTo>
                  <a:pt x="1330274" y="767022"/>
                </a:lnTo>
                <a:lnTo>
                  <a:pt x="0" y="0"/>
                </a:lnTo>
                <a:lnTo>
                  <a:pt x="0" y="3598687"/>
                </a:lnTo>
                <a:lnTo>
                  <a:pt x="1330274" y="283202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466352"/>
            <a:ext cx="1330325" cy="2820670"/>
          </a:xfrm>
          <a:custGeom>
            <a:avLst/>
            <a:gdLst/>
            <a:ahLst/>
            <a:cxnLst/>
            <a:rect l="l" t="t" r="r" b="b"/>
            <a:pathLst>
              <a:path w="1330325" h="2820670">
                <a:moveTo>
                  <a:pt x="1330274" y="2820646"/>
                </a:moveTo>
                <a:lnTo>
                  <a:pt x="1330274" y="769676"/>
                </a:lnTo>
                <a:lnTo>
                  <a:pt x="0" y="0"/>
                </a:lnTo>
                <a:lnTo>
                  <a:pt x="0" y="2820646"/>
                </a:lnTo>
                <a:lnTo>
                  <a:pt x="1330274" y="2820646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79595" y="3121343"/>
            <a:ext cx="1608455" cy="5572125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5308" y="1251711"/>
            <a:ext cx="1008189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420">
                <a:solidFill>
                  <a:srgbClr val="1736B1"/>
                </a:solidFill>
              </a:rPr>
              <a:t>3</a:t>
            </a:r>
            <a:r>
              <a:rPr dirty="0" sz="5800" spc="40">
                <a:solidFill>
                  <a:srgbClr val="1736B1"/>
                </a:solidFill>
              </a:rPr>
              <a:t>D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35">
                <a:solidFill>
                  <a:srgbClr val="1736B1"/>
                </a:solidFill>
              </a:rPr>
              <a:t>D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254">
                <a:solidFill>
                  <a:srgbClr val="1736B1"/>
                </a:solidFill>
              </a:rPr>
              <a:t>L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250">
                <a:solidFill>
                  <a:srgbClr val="1736B1"/>
                </a:solidFill>
              </a:rPr>
              <a:t>W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85">
                <a:solidFill>
                  <a:srgbClr val="1736B1"/>
                </a:solidFill>
              </a:rPr>
              <a:t>H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15">
                <a:solidFill>
                  <a:srgbClr val="1736B1"/>
                </a:solidFill>
              </a:rPr>
              <a:t>R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-560">
                <a:solidFill>
                  <a:srgbClr val="1736B1"/>
                </a:solidFill>
              </a:rPr>
              <a:t>F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240">
                <a:solidFill>
                  <a:srgbClr val="1736B1"/>
                </a:solidFill>
              </a:rPr>
              <a:t>E</a:t>
            </a:r>
            <a:endParaRPr sz="5800"/>
          </a:p>
        </p:txBody>
      </p:sp>
      <p:grpSp>
        <p:nvGrpSpPr>
          <p:cNvPr id="7" name="object 7"/>
          <p:cNvGrpSpPr/>
          <p:nvPr/>
        </p:nvGrpSpPr>
        <p:grpSpPr>
          <a:xfrm>
            <a:off x="14059796" y="1055739"/>
            <a:ext cx="2106930" cy="1551305"/>
            <a:chOff x="14059796" y="1055739"/>
            <a:chExt cx="2106930" cy="1551305"/>
          </a:xfrm>
        </p:grpSpPr>
        <p:sp>
          <p:nvSpPr>
            <p:cNvPr id="8" name="object 8"/>
            <p:cNvSpPr/>
            <p:nvPr/>
          </p:nvSpPr>
          <p:spPr>
            <a:xfrm>
              <a:off x="15677845" y="1330316"/>
              <a:ext cx="11430" cy="194945"/>
            </a:xfrm>
            <a:custGeom>
              <a:avLst/>
              <a:gdLst/>
              <a:ahLst/>
              <a:cxnLst/>
              <a:rect l="l" t="t" r="r" b="b"/>
              <a:pathLst>
                <a:path w="11430" h="194944">
                  <a:moveTo>
                    <a:pt x="0" y="194475"/>
                  </a:moveTo>
                  <a:lnTo>
                    <a:pt x="619" y="6203"/>
                  </a:lnTo>
                  <a:lnTo>
                    <a:pt x="11150" y="0"/>
                  </a:lnTo>
                  <a:lnTo>
                    <a:pt x="10840" y="188272"/>
                  </a:lnTo>
                  <a:lnTo>
                    <a:pt x="0" y="19447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5282" y="1064811"/>
              <a:ext cx="1603492" cy="731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60260" y="1055739"/>
              <a:ext cx="1628775" cy="946150"/>
            </a:xfrm>
            <a:custGeom>
              <a:avLst/>
              <a:gdLst/>
              <a:ahLst/>
              <a:cxnLst/>
              <a:rect l="l" t="t" r="r" b="b"/>
              <a:pathLst>
                <a:path w="1628775" h="946150">
                  <a:moveTo>
                    <a:pt x="475286" y="945782"/>
                  </a:moveTo>
                  <a:lnTo>
                    <a:pt x="138605" y="752547"/>
                  </a:lnTo>
                  <a:lnTo>
                    <a:pt x="96424" y="724650"/>
                  </a:lnTo>
                  <a:lnTo>
                    <a:pt x="61872" y="694459"/>
                  </a:lnTo>
                  <a:lnTo>
                    <a:pt x="34951" y="662433"/>
                  </a:lnTo>
                  <a:lnTo>
                    <a:pt x="15664" y="629031"/>
                  </a:lnTo>
                  <a:lnTo>
                    <a:pt x="0" y="559932"/>
                  </a:lnTo>
                  <a:lnTo>
                    <a:pt x="3626" y="525153"/>
                  </a:lnTo>
                  <a:lnTo>
                    <a:pt x="33809" y="457431"/>
                  </a:lnTo>
                  <a:lnTo>
                    <a:pt x="60369" y="425405"/>
                  </a:lnTo>
                  <a:lnTo>
                    <a:pt x="94578" y="395214"/>
                  </a:lnTo>
                  <a:lnTo>
                    <a:pt x="136437" y="367317"/>
                  </a:lnTo>
                  <a:lnTo>
                    <a:pt x="630463" y="79790"/>
                  </a:lnTo>
                  <a:lnTo>
                    <a:pt x="671293" y="58621"/>
                  </a:lnTo>
                  <a:lnTo>
                    <a:pt x="715133" y="40709"/>
                  </a:lnTo>
                  <a:lnTo>
                    <a:pt x="761484" y="26054"/>
                  </a:lnTo>
                  <a:lnTo>
                    <a:pt x="809848" y="14655"/>
                  </a:lnTo>
                  <a:lnTo>
                    <a:pt x="859727" y="6513"/>
                  </a:lnTo>
                  <a:lnTo>
                    <a:pt x="910621" y="1628"/>
                  </a:lnTo>
                  <a:lnTo>
                    <a:pt x="962033" y="0"/>
                  </a:lnTo>
                  <a:lnTo>
                    <a:pt x="1013463" y="1628"/>
                  </a:lnTo>
                  <a:lnTo>
                    <a:pt x="1064415" y="6513"/>
                  </a:lnTo>
                  <a:lnTo>
                    <a:pt x="1114388" y="14655"/>
                  </a:lnTo>
                  <a:lnTo>
                    <a:pt x="1162885" y="26054"/>
                  </a:lnTo>
                  <a:lnTo>
                    <a:pt x="1209407" y="40709"/>
                  </a:lnTo>
                  <a:lnTo>
                    <a:pt x="1253455" y="58621"/>
                  </a:lnTo>
                  <a:lnTo>
                    <a:pt x="1294532" y="79790"/>
                  </a:lnTo>
                  <a:lnTo>
                    <a:pt x="1602098" y="257827"/>
                  </a:lnTo>
                  <a:lnTo>
                    <a:pt x="1628735" y="274577"/>
                  </a:lnTo>
                  <a:lnTo>
                    <a:pt x="1617894" y="280780"/>
                  </a:lnTo>
                  <a:lnTo>
                    <a:pt x="1611511" y="276418"/>
                  </a:lnTo>
                  <a:lnTo>
                    <a:pt x="1604924" y="272173"/>
                  </a:lnTo>
                  <a:lnTo>
                    <a:pt x="1283691" y="86304"/>
                  </a:lnTo>
                  <a:lnTo>
                    <a:pt x="1245142" y="66285"/>
                  </a:lnTo>
                  <a:lnTo>
                    <a:pt x="1203536" y="49093"/>
                  </a:lnTo>
                  <a:lnTo>
                    <a:pt x="1159233" y="34820"/>
                  </a:lnTo>
                  <a:lnTo>
                    <a:pt x="1112588" y="23558"/>
                  </a:lnTo>
                  <a:lnTo>
                    <a:pt x="1063961" y="15399"/>
                  </a:lnTo>
                  <a:lnTo>
                    <a:pt x="1013708" y="10437"/>
                  </a:lnTo>
                  <a:lnTo>
                    <a:pt x="962188" y="8762"/>
                  </a:lnTo>
                  <a:lnTo>
                    <a:pt x="910669" y="10419"/>
                  </a:lnTo>
                  <a:lnTo>
                    <a:pt x="860429" y="15338"/>
                  </a:lnTo>
                  <a:lnTo>
                    <a:pt x="811836" y="23436"/>
                  </a:lnTo>
                  <a:lnTo>
                    <a:pt x="765258" y="34631"/>
                  </a:lnTo>
                  <a:lnTo>
                    <a:pt x="721065" y="48844"/>
                  </a:lnTo>
                  <a:lnTo>
                    <a:pt x="679624" y="65992"/>
                  </a:lnTo>
                  <a:lnTo>
                    <a:pt x="641303" y="85994"/>
                  </a:lnTo>
                  <a:lnTo>
                    <a:pt x="147278" y="373520"/>
                  </a:lnTo>
                  <a:lnTo>
                    <a:pt x="100699" y="405205"/>
                  </a:lnTo>
                  <a:lnTo>
                    <a:pt x="63813" y="440299"/>
                  </a:lnTo>
                  <a:lnTo>
                    <a:pt x="37023" y="478191"/>
                  </a:lnTo>
                  <a:lnTo>
                    <a:pt x="20728" y="518273"/>
                  </a:lnTo>
                  <a:lnTo>
                    <a:pt x="15331" y="559932"/>
                  </a:lnTo>
                  <a:lnTo>
                    <a:pt x="21132" y="601562"/>
                  </a:lnTo>
                  <a:lnTo>
                    <a:pt x="37875" y="641583"/>
                  </a:lnTo>
                  <a:lnTo>
                    <a:pt x="65129" y="679431"/>
                  </a:lnTo>
                  <a:lnTo>
                    <a:pt x="102463" y="714540"/>
                  </a:lnTo>
                  <a:lnTo>
                    <a:pt x="149446" y="746344"/>
                  </a:lnTo>
                  <a:lnTo>
                    <a:pt x="457012" y="924070"/>
                  </a:lnTo>
                  <a:lnTo>
                    <a:pt x="486127" y="939579"/>
                  </a:lnTo>
                  <a:lnTo>
                    <a:pt x="475286" y="945782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0481" y="1172323"/>
              <a:ext cx="1658203" cy="14206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041961" y="1475805"/>
              <a:ext cx="1124585" cy="1131570"/>
            </a:xfrm>
            <a:custGeom>
              <a:avLst/>
              <a:gdLst/>
              <a:ahLst/>
              <a:cxnLst/>
              <a:rect l="l" t="t" r="r" b="b"/>
              <a:pathLst>
                <a:path w="1124584" h="1131570">
                  <a:moveTo>
                    <a:pt x="109893" y="1130992"/>
                  </a:moveTo>
                  <a:lnTo>
                    <a:pt x="43660" y="1109141"/>
                  </a:lnTo>
                  <a:lnTo>
                    <a:pt x="5884" y="1044340"/>
                  </a:lnTo>
                  <a:lnTo>
                    <a:pt x="619" y="996553"/>
                  </a:lnTo>
                  <a:lnTo>
                    <a:pt x="0" y="787499"/>
                  </a:lnTo>
                  <a:lnTo>
                    <a:pt x="3820" y="740282"/>
                  </a:lnTo>
                  <a:lnTo>
                    <a:pt x="14997" y="691884"/>
                  </a:lnTo>
                  <a:lnTo>
                    <a:pt x="32759" y="643654"/>
                  </a:lnTo>
                  <a:lnTo>
                    <a:pt x="56332" y="596939"/>
                  </a:lnTo>
                  <a:lnTo>
                    <a:pt x="84943" y="553088"/>
                  </a:lnTo>
                  <a:lnTo>
                    <a:pt x="117819" y="513450"/>
                  </a:lnTo>
                  <a:lnTo>
                    <a:pt x="154187" y="479373"/>
                  </a:lnTo>
                  <a:lnTo>
                    <a:pt x="193273" y="452206"/>
                  </a:lnTo>
                  <a:lnTo>
                    <a:pt x="929201" y="26654"/>
                  </a:lnTo>
                  <a:lnTo>
                    <a:pt x="973703" y="6811"/>
                  </a:lnTo>
                  <a:lnTo>
                    <a:pt x="1014576" y="0"/>
                  </a:lnTo>
                  <a:lnTo>
                    <a:pt x="1050653" y="5543"/>
                  </a:lnTo>
                  <a:lnTo>
                    <a:pt x="1103763" y="50979"/>
                  </a:lnTo>
                  <a:lnTo>
                    <a:pt x="1118466" y="89516"/>
                  </a:lnTo>
                  <a:lnTo>
                    <a:pt x="1123714" y="137695"/>
                  </a:lnTo>
                  <a:lnTo>
                    <a:pt x="1124333" y="346749"/>
                  </a:lnTo>
                  <a:lnTo>
                    <a:pt x="1120500" y="393685"/>
                  </a:lnTo>
                  <a:lnTo>
                    <a:pt x="1109292" y="441403"/>
                  </a:lnTo>
                  <a:lnTo>
                    <a:pt x="1091492" y="488794"/>
                  </a:lnTo>
                  <a:lnTo>
                    <a:pt x="1067884" y="534750"/>
                  </a:lnTo>
                  <a:lnTo>
                    <a:pt x="1039253" y="578161"/>
                  </a:lnTo>
                  <a:lnTo>
                    <a:pt x="1006383" y="617919"/>
                  </a:lnTo>
                  <a:lnTo>
                    <a:pt x="970057" y="652915"/>
                  </a:lnTo>
                  <a:lnTo>
                    <a:pt x="931059" y="682041"/>
                  </a:lnTo>
                  <a:lnTo>
                    <a:pt x="885195" y="710611"/>
                  </a:lnTo>
                  <a:lnTo>
                    <a:pt x="825115" y="743631"/>
                  </a:lnTo>
                  <a:lnTo>
                    <a:pt x="788959" y="759371"/>
                  </a:lnTo>
                  <a:lnTo>
                    <a:pt x="738753" y="771141"/>
                  </a:lnTo>
                  <a:lnTo>
                    <a:pt x="703270" y="770025"/>
                  </a:lnTo>
                  <a:lnTo>
                    <a:pt x="685517" y="769658"/>
                  </a:lnTo>
                  <a:lnTo>
                    <a:pt x="638921" y="779352"/>
                  </a:lnTo>
                  <a:lnTo>
                    <a:pt x="562786" y="816344"/>
                  </a:lnTo>
                  <a:lnTo>
                    <a:pt x="515096" y="846678"/>
                  </a:lnTo>
                  <a:lnTo>
                    <a:pt x="477902" y="875573"/>
                  </a:lnTo>
                  <a:lnTo>
                    <a:pt x="448024" y="903548"/>
                  </a:lnTo>
                  <a:lnTo>
                    <a:pt x="397501" y="958794"/>
                  </a:lnTo>
                  <a:lnTo>
                    <a:pt x="370498" y="987098"/>
                  </a:lnTo>
                  <a:lnTo>
                    <a:pt x="338097" y="1016543"/>
                  </a:lnTo>
                  <a:lnTo>
                    <a:pt x="297117" y="1047644"/>
                  </a:lnTo>
                  <a:lnTo>
                    <a:pt x="244379" y="1080918"/>
                  </a:lnTo>
                  <a:lnTo>
                    <a:pt x="208315" y="1100721"/>
                  </a:lnTo>
                  <a:lnTo>
                    <a:pt x="150727" y="1125093"/>
                  </a:lnTo>
                  <a:lnTo>
                    <a:pt x="109893" y="1130992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69528" y="1503080"/>
              <a:ext cx="1069201" cy="10759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248864" y="1540300"/>
              <a:ext cx="205104" cy="110489"/>
            </a:xfrm>
            <a:custGeom>
              <a:avLst/>
              <a:gdLst/>
              <a:ahLst/>
              <a:cxnLst/>
              <a:rect l="l" t="t" r="r" b="b"/>
              <a:pathLst>
                <a:path w="205105" h="110489">
                  <a:moveTo>
                    <a:pt x="84810" y="94601"/>
                  </a:moveTo>
                  <a:lnTo>
                    <a:pt x="43362" y="94601"/>
                  </a:lnTo>
                  <a:lnTo>
                    <a:pt x="44291" y="94291"/>
                  </a:lnTo>
                  <a:lnTo>
                    <a:pt x="49557" y="94291"/>
                  </a:lnTo>
                  <a:lnTo>
                    <a:pt x="50486" y="93981"/>
                  </a:lnTo>
                  <a:lnTo>
                    <a:pt x="52654" y="93981"/>
                  </a:lnTo>
                  <a:lnTo>
                    <a:pt x="52964" y="93671"/>
                  </a:lnTo>
                  <a:lnTo>
                    <a:pt x="53584" y="93671"/>
                  </a:lnTo>
                  <a:lnTo>
                    <a:pt x="54203" y="93361"/>
                  </a:lnTo>
                  <a:lnTo>
                    <a:pt x="55132" y="93361"/>
                  </a:lnTo>
                  <a:lnTo>
                    <a:pt x="55752" y="93050"/>
                  </a:lnTo>
                  <a:lnTo>
                    <a:pt x="56371" y="93050"/>
                  </a:lnTo>
                  <a:lnTo>
                    <a:pt x="56681" y="92740"/>
                  </a:lnTo>
                  <a:lnTo>
                    <a:pt x="57301" y="92740"/>
                  </a:lnTo>
                  <a:lnTo>
                    <a:pt x="58230" y="92430"/>
                  </a:lnTo>
                  <a:lnTo>
                    <a:pt x="58849" y="92430"/>
                  </a:lnTo>
                  <a:lnTo>
                    <a:pt x="59469" y="92120"/>
                  </a:lnTo>
                  <a:lnTo>
                    <a:pt x="62256" y="91189"/>
                  </a:lnTo>
                  <a:lnTo>
                    <a:pt x="62566" y="91189"/>
                  </a:lnTo>
                  <a:lnTo>
                    <a:pt x="63495" y="90569"/>
                  </a:lnTo>
                  <a:lnTo>
                    <a:pt x="64115" y="90259"/>
                  </a:lnTo>
                  <a:lnTo>
                    <a:pt x="65044" y="89949"/>
                  </a:lnTo>
                  <a:lnTo>
                    <a:pt x="65353" y="89639"/>
                  </a:lnTo>
                  <a:lnTo>
                    <a:pt x="65663" y="89638"/>
                  </a:lnTo>
                  <a:lnTo>
                    <a:pt x="66593" y="89018"/>
                  </a:lnTo>
                  <a:lnTo>
                    <a:pt x="67522" y="88708"/>
                  </a:lnTo>
                  <a:lnTo>
                    <a:pt x="68451" y="88088"/>
                  </a:lnTo>
                  <a:lnTo>
                    <a:pt x="192035" y="16439"/>
                  </a:lnTo>
                  <a:lnTo>
                    <a:pt x="192654" y="16128"/>
                  </a:lnTo>
                  <a:lnTo>
                    <a:pt x="192964" y="15818"/>
                  </a:lnTo>
                  <a:lnTo>
                    <a:pt x="194822" y="14888"/>
                  </a:lnTo>
                  <a:lnTo>
                    <a:pt x="195132" y="14578"/>
                  </a:lnTo>
                  <a:lnTo>
                    <a:pt x="195751" y="14267"/>
                  </a:lnTo>
                  <a:lnTo>
                    <a:pt x="196681" y="13337"/>
                  </a:lnTo>
                  <a:lnTo>
                    <a:pt x="197300" y="13027"/>
                  </a:lnTo>
                  <a:lnTo>
                    <a:pt x="200397" y="9925"/>
                  </a:lnTo>
                  <a:lnTo>
                    <a:pt x="200707" y="9305"/>
                  </a:lnTo>
                  <a:lnTo>
                    <a:pt x="201017" y="9305"/>
                  </a:lnTo>
                  <a:lnTo>
                    <a:pt x="201017" y="8995"/>
                  </a:lnTo>
                  <a:lnTo>
                    <a:pt x="201636" y="8374"/>
                  </a:lnTo>
                  <a:lnTo>
                    <a:pt x="202256" y="7134"/>
                  </a:lnTo>
                  <a:lnTo>
                    <a:pt x="202256" y="6823"/>
                  </a:lnTo>
                  <a:lnTo>
                    <a:pt x="202566" y="6203"/>
                  </a:lnTo>
                  <a:lnTo>
                    <a:pt x="202566" y="5583"/>
                  </a:lnTo>
                  <a:lnTo>
                    <a:pt x="202875" y="4962"/>
                  </a:lnTo>
                  <a:lnTo>
                    <a:pt x="202875" y="4652"/>
                  </a:lnTo>
                  <a:lnTo>
                    <a:pt x="203185" y="4032"/>
                  </a:lnTo>
                  <a:lnTo>
                    <a:pt x="203185" y="3101"/>
                  </a:lnTo>
                  <a:lnTo>
                    <a:pt x="203495" y="2791"/>
                  </a:lnTo>
                  <a:lnTo>
                    <a:pt x="203495" y="1550"/>
                  </a:lnTo>
                  <a:lnTo>
                    <a:pt x="203805" y="620"/>
                  </a:lnTo>
                  <a:lnTo>
                    <a:pt x="205043" y="0"/>
                  </a:lnTo>
                  <a:lnTo>
                    <a:pt x="205043" y="15818"/>
                  </a:lnTo>
                  <a:lnTo>
                    <a:pt x="204733" y="16128"/>
                  </a:lnTo>
                  <a:lnTo>
                    <a:pt x="204733" y="18300"/>
                  </a:lnTo>
                  <a:lnTo>
                    <a:pt x="204424" y="18610"/>
                  </a:lnTo>
                  <a:lnTo>
                    <a:pt x="204424" y="19230"/>
                  </a:lnTo>
                  <a:lnTo>
                    <a:pt x="204114" y="19850"/>
                  </a:lnTo>
                  <a:lnTo>
                    <a:pt x="204114" y="21091"/>
                  </a:lnTo>
                  <a:lnTo>
                    <a:pt x="203804" y="21401"/>
                  </a:lnTo>
                  <a:lnTo>
                    <a:pt x="203494" y="22022"/>
                  </a:lnTo>
                  <a:lnTo>
                    <a:pt x="203185" y="22022"/>
                  </a:lnTo>
                  <a:lnTo>
                    <a:pt x="203185" y="22642"/>
                  </a:lnTo>
                  <a:lnTo>
                    <a:pt x="202875" y="22952"/>
                  </a:lnTo>
                  <a:lnTo>
                    <a:pt x="202256" y="24193"/>
                  </a:lnTo>
                  <a:lnTo>
                    <a:pt x="201946" y="24503"/>
                  </a:lnTo>
                  <a:lnTo>
                    <a:pt x="201636" y="24503"/>
                  </a:lnTo>
                  <a:lnTo>
                    <a:pt x="201636" y="24813"/>
                  </a:lnTo>
                  <a:lnTo>
                    <a:pt x="201326" y="24813"/>
                  </a:lnTo>
                  <a:lnTo>
                    <a:pt x="201326" y="25123"/>
                  </a:lnTo>
                  <a:lnTo>
                    <a:pt x="198229" y="28225"/>
                  </a:lnTo>
                  <a:lnTo>
                    <a:pt x="198229" y="28535"/>
                  </a:lnTo>
                  <a:lnTo>
                    <a:pt x="197919" y="28535"/>
                  </a:lnTo>
                  <a:lnTo>
                    <a:pt x="197609" y="28845"/>
                  </a:lnTo>
                  <a:lnTo>
                    <a:pt x="196990" y="29156"/>
                  </a:lnTo>
                  <a:lnTo>
                    <a:pt x="196680" y="29466"/>
                  </a:lnTo>
                  <a:lnTo>
                    <a:pt x="196061" y="29776"/>
                  </a:lnTo>
                  <a:lnTo>
                    <a:pt x="195441" y="30396"/>
                  </a:lnTo>
                  <a:lnTo>
                    <a:pt x="194822" y="30706"/>
                  </a:lnTo>
                  <a:lnTo>
                    <a:pt x="194512" y="31017"/>
                  </a:lnTo>
                  <a:lnTo>
                    <a:pt x="193893" y="31327"/>
                  </a:lnTo>
                  <a:lnTo>
                    <a:pt x="193583" y="31637"/>
                  </a:lnTo>
                  <a:lnTo>
                    <a:pt x="193273" y="31637"/>
                  </a:lnTo>
                  <a:lnTo>
                    <a:pt x="192964" y="31947"/>
                  </a:lnTo>
                  <a:lnTo>
                    <a:pt x="192654" y="31947"/>
                  </a:lnTo>
                  <a:lnTo>
                    <a:pt x="192654" y="32257"/>
                  </a:lnTo>
                  <a:lnTo>
                    <a:pt x="192344" y="32257"/>
                  </a:lnTo>
                  <a:lnTo>
                    <a:pt x="84810" y="94601"/>
                  </a:lnTo>
                  <a:close/>
                </a:path>
                <a:path w="205105" h="110489">
                  <a:moveTo>
                    <a:pt x="59159" y="108249"/>
                  </a:moveTo>
                  <a:lnTo>
                    <a:pt x="22610" y="108249"/>
                  </a:lnTo>
                  <a:lnTo>
                    <a:pt x="22300" y="107938"/>
                  </a:lnTo>
                  <a:lnTo>
                    <a:pt x="21681" y="107938"/>
                  </a:lnTo>
                  <a:lnTo>
                    <a:pt x="21371" y="107628"/>
                  </a:lnTo>
                  <a:lnTo>
                    <a:pt x="21061" y="107628"/>
                  </a:lnTo>
                  <a:lnTo>
                    <a:pt x="20132" y="107318"/>
                  </a:lnTo>
                  <a:lnTo>
                    <a:pt x="19513" y="107008"/>
                  </a:lnTo>
                  <a:lnTo>
                    <a:pt x="18584" y="106698"/>
                  </a:lnTo>
                  <a:lnTo>
                    <a:pt x="18274" y="106698"/>
                  </a:lnTo>
                  <a:lnTo>
                    <a:pt x="18274" y="106388"/>
                  </a:lnTo>
                  <a:lnTo>
                    <a:pt x="17654" y="106388"/>
                  </a:lnTo>
                  <a:lnTo>
                    <a:pt x="15796" y="105457"/>
                  </a:lnTo>
                  <a:lnTo>
                    <a:pt x="15176" y="105457"/>
                  </a:lnTo>
                  <a:lnTo>
                    <a:pt x="14867" y="105147"/>
                  </a:lnTo>
                  <a:lnTo>
                    <a:pt x="13628" y="104527"/>
                  </a:lnTo>
                  <a:lnTo>
                    <a:pt x="12699" y="104216"/>
                  </a:lnTo>
                  <a:lnTo>
                    <a:pt x="11769" y="103596"/>
                  </a:lnTo>
                  <a:lnTo>
                    <a:pt x="4026" y="98943"/>
                  </a:lnTo>
                  <a:lnTo>
                    <a:pt x="0" y="92740"/>
                  </a:lnTo>
                  <a:lnTo>
                    <a:pt x="0" y="73820"/>
                  </a:lnTo>
                  <a:lnTo>
                    <a:pt x="309" y="75991"/>
                  </a:lnTo>
                  <a:lnTo>
                    <a:pt x="1548" y="78162"/>
                  </a:lnTo>
                  <a:lnTo>
                    <a:pt x="13938" y="89018"/>
                  </a:lnTo>
                  <a:lnTo>
                    <a:pt x="14867" y="89638"/>
                  </a:lnTo>
                  <a:lnTo>
                    <a:pt x="15176" y="89639"/>
                  </a:lnTo>
                  <a:lnTo>
                    <a:pt x="15486" y="89949"/>
                  </a:lnTo>
                  <a:lnTo>
                    <a:pt x="15796" y="89949"/>
                  </a:lnTo>
                  <a:lnTo>
                    <a:pt x="16416" y="90259"/>
                  </a:lnTo>
                  <a:lnTo>
                    <a:pt x="17345" y="90569"/>
                  </a:lnTo>
                  <a:lnTo>
                    <a:pt x="17964" y="90879"/>
                  </a:lnTo>
                  <a:lnTo>
                    <a:pt x="18274" y="91189"/>
                  </a:lnTo>
                  <a:lnTo>
                    <a:pt x="18584" y="91189"/>
                  </a:lnTo>
                  <a:lnTo>
                    <a:pt x="19513" y="91499"/>
                  </a:lnTo>
                  <a:lnTo>
                    <a:pt x="20132" y="91810"/>
                  </a:lnTo>
                  <a:lnTo>
                    <a:pt x="21061" y="92120"/>
                  </a:lnTo>
                  <a:lnTo>
                    <a:pt x="21371" y="92120"/>
                  </a:lnTo>
                  <a:lnTo>
                    <a:pt x="21681" y="92430"/>
                  </a:lnTo>
                  <a:lnTo>
                    <a:pt x="22610" y="92430"/>
                  </a:lnTo>
                  <a:lnTo>
                    <a:pt x="22920" y="92740"/>
                  </a:lnTo>
                  <a:lnTo>
                    <a:pt x="23539" y="92740"/>
                  </a:lnTo>
                  <a:lnTo>
                    <a:pt x="24468" y="93050"/>
                  </a:lnTo>
                  <a:lnTo>
                    <a:pt x="25088" y="93050"/>
                  </a:lnTo>
                  <a:lnTo>
                    <a:pt x="26017" y="93361"/>
                  </a:lnTo>
                  <a:lnTo>
                    <a:pt x="26327" y="93361"/>
                  </a:lnTo>
                  <a:lnTo>
                    <a:pt x="26946" y="93671"/>
                  </a:lnTo>
                  <a:lnTo>
                    <a:pt x="28185" y="93671"/>
                  </a:lnTo>
                  <a:lnTo>
                    <a:pt x="29114" y="93981"/>
                  </a:lnTo>
                  <a:lnTo>
                    <a:pt x="30353" y="93981"/>
                  </a:lnTo>
                  <a:lnTo>
                    <a:pt x="30973" y="94291"/>
                  </a:lnTo>
                  <a:lnTo>
                    <a:pt x="31592" y="94291"/>
                  </a:lnTo>
                  <a:lnTo>
                    <a:pt x="32212" y="94601"/>
                  </a:lnTo>
                  <a:lnTo>
                    <a:pt x="84810" y="94601"/>
                  </a:lnTo>
                  <a:lnTo>
                    <a:pt x="68760" y="103906"/>
                  </a:lnTo>
                  <a:lnTo>
                    <a:pt x="66902" y="105147"/>
                  </a:lnTo>
                  <a:lnTo>
                    <a:pt x="65973" y="105457"/>
                  </a:lnTo>
                  <a:lnTo>
                    <a:pt x="65663" y="105767"/>
                  </a:lnTo>
                  <a:lnTo>
                    <a:pt x="65353" y="105767"/>
                  </a:lnTo>
                  <a:lnTo>
                    <a:pt x="64734" y="106388"/>
                  </a:lnTo>
                  <a:lnTo>
                    <a:pt x="62875" y="107008"/>
                  </a:lnTo>
                  <a:lnTo>
                    <a:pt x="62566" y="107008"/>
                  </a:lnTo>
                  <a:lnTo>
                    <a:pt x="61636" y="107318"/>
                  </a:lnTo>
                  <a:lnTo>
                    <a:pt x="61017" y="107628"/>
                  </a:lnTo>
                  <a:lnTo>
                    <a:pt x="60088" y="107939"/>
                  </a:lnTo>
                  <a:lnTo>
                    <a:pt x="59778" y="107939"/>
                  </a:lnTo>
                  <a:lnTo>
                    <a:pt x="59159" y="108249"/>
                  </a:lnTo>
                  <a:close/>
                </a:path>
                <a:path w="205105" h="110489">
                  <a:moveTo>
                    <a:pt x="57610" y="108559"/>
                  </a:moveTo>
                  <a:lnTo>
                    <a:pt x="23230" y="108559"/>
                  </a:lnTo>
                  <a:lnTo>
                    <a:pt x="22920" y="108249"/>
                  </a:lnTo>
                  <a:lnTo>
                    <a:pt x="58229" y="108249"/>
                  </a:lnTo>
                  <a:lnTo>
                    <a:pt x="57610" y="108559"/>
                  </a:lnTo>
                  <a:close/>
                </a:path>
                <a:path w="205105" h="110489">
                  <a:moveTo>
                    <a:pt x="56681" y="108869"/>
                  </a:moveTo>
                  <a:lnTo>
                    <a:pt x="24468" y="108869"/>
                  </a:lnTo>
                  <a:lnTo>
                    <a:pt x="23539" y="108559"/>
                  </a:lnTo>
                  <a:lnTo>
                    <a:pt x="56990" y="108559"/>
                  </a:lnTo>
                  <a:lnTo>
                    <a:pt x="56681" y="108869"/>
                  </a:lnTo>
                  <a:close/>
                </a:path>
                <a:path w="205105" h="110489">
                  <a:moveTo>
                    <a:pt x="54512" y="109489"/>
                  </a:moveTo>
                  <a:lnTo>
                    <a:pt x="26637" y="109489"/>
                  </a:lnTo>
                  <a:lnTo>
                    <a:pt x="26327" y="109179"/>
                  </a:lnTo>
                  <a:lnTo>
                    <a:pt x="26017" y="109179"/>
                  </a:lnTo>
                  <a:lnTo>
                    <a:pt x="25088" y="108869"/>
                  </a:lnTo>
                  <a:lnTo>
                    <a:pt x="56061" y="108869"/>
                  </a:lnTo>
                  <a:lnTo>
                    <a:pt x="55442" y="109179"/>
                  </a:lnTo>
                  <a:lnTo>
                    <a:pt x="54512" y="109489"/>
                  </a:lnTo>
                  <a:close/>
                </a:path>
                <a:path w="205105" h="110489">
                  <a:moveTo>
                    <a:pt x="52964" y="109800"/>
                  </a:moveTo>
                  <a:lnTo>
                    <a:pt x="27566" y="109800"/>
                  </a:lnTo>
                  <a:lnTo>
                    <a:pt x="27256" y="109489"/>
                  </a:lnTo>
                  <a:lnTo>
                    <a:pt x="53583" y="109489"/>
                  </a:lnTo>
                  <a:lnTo>
                    <a:pt x="52964" y="109800"/>
                  </a:lnTo>
                  <a:close/>
                </a:path>
                <a:path w="205105" h="110489">
                  <a:moveTo>
                    <a:pt x="49866" y="110110"/>
                  </a:moveTo>
                  <a:lnTo>
                    <a:pt x="29114" y="110110"/>
                  </a:lnTo>
                  <a:lnTo>
                    <a:pt x="28185" y="109800"/>
                  </a:lnTo>
                  <a:lnTo>
                    <a:pt x="50796" y="109800"/>
                  </a:lnTo>
                  <a:lnTo>
                    <a:pt x="49866" y="110110"/>
                  </a:lnTo>
                  <a:close/>
                </a:path>
                <a:path w="205105" h="110489">
                  <a:moveTo>
                    <a:pt x="45220" y="110420"/>
                  </a:moveTo>
                  <a:lnTo>
                    <a:pt x="32831" y="110420"/>
                  </a:lnTo>
                  <a:lnTo>
                    <a:pt x="32212" y="110110"/>
                  </a:lnTo>
                  <a:lnTo>
                    <a:pt x="46150" y="110110"/>
                  </a:lnTo>
                  <a:lnTo>
                    <a:pt x="45220" y="110420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8438" y="1516882"/>
              <a:ext cx="204037" cy="1182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270080" y="1529289"/>
              <a:ext cx="161290" cy="93980"/>
            </a:xfrm>
            <a:custGeom>
              <a:avLst/>
              <a:gdLst/>
              <a:ahLst/>
              <a:cxnLst/>
              <a:rect l="l" t="t" r="r" b="b"/>
              <a:pathLst>
                <a:path w="161290" h="93980">
                  <a:moveTo>
                    <a:pt x="24120" y="93671"/>
                  </a:moveTo>
                  <a:lnTo>
                    <a:pt x="15036" y="92624"/>
                  </a:lnTo>
                  <a:lnTo>
                    <a:pt x="6969" y="89483"/>
                  </a:lnTo>
                  <a:lnTo>
                    <a:pt x="1742" y="84811"/>
                  </a:lnTo>
                  <a:lnTo>
                    <a:pt x="0" y="79558"/>
                  </a:lnTo>
                  <a:lnTo>
                    <a:pt x="1742" y="74304"/>
                  </a:lnTo>
                  <a:lnTo>
                    <a:pt x="6969" y="69632"/>
                  </a:lnTo>
                  <a:lnTo>
                    <a:pt x="119712" y="4187"/>
                  </a:lnTo>
                  <a:lnTo>
                    <a:pt x="127605" y="1046"/>
                  </a:lnTo>
                  <a:lnTo>
                    <a:pt x="136631" y="0"/>
                  </a:lnTo>
                  <a:lnTo>
                    <a:pt x="145715" y="1046"/>
                  </a:lnTo>
                  <a:lnTo>
                    <a:pt x="153782" y="4187"/>
                  </a:lnTo>
                  <a:lnTo>
                    <a:pt x="159053" y="8859"/>
                  </a:lnTo>
                  <a:lnTo>
                    <a:pt x="160867" y="14112"/>
                  </a:lnTo>
                  <a:lnTo>
                    <a:pt x="159140" y="19366"/>
                  </a:lnTo>
                  <a:lnTo>
                    <a:pt x="153782" y="24038"/>
                  </a:lnTo>
                  <a:lnTo>
                    <a:pt x="41039" y="89483"/>
                  </a:lnTo>
                  <a:lnTo>
                    <a:pt x="33146" y="92624"/>
                  </a:lnTo>
                  <a:lnTo>
                    <a:pt x="24120" y="93671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12317" y="1954375"/>
              <a:ext cx="123893" cy="2802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121123" y="1745012"/>
              <a:ext cx="424180" cy="247650"/>
            </a:xfrm>
            <a:custGeom>
              <a:avLst/>
              <a:gdLst/>
              <a:ahLst/>
              <a:cxnLst/>
              <a:rect l="l" t="t" r="r" b="b"/>
              <a:pathLst>
                <a:path w="424180" h="247650">
                  <a:moveTo>
                    <a:pt x="406917" y="247500"/>
                  </a:moveTo>
                  <a:lnTo>
                    <a:pt x="78052" y="63274"/>
                  </a:lnTo>
                  <a:lnTo>
                    <a:pt x="35077" y="34932"/>
                  </a:lnTo>
                  <a:lnTo>
                    <a:pt x="0" y="4032"/>
                  </a:lnTo>
                  <a:lnTo>
                    <a:pt x="4336" y="2791"/>
                  </a:lnTo>
                  <a:lnTo>
                    <a:pt x="8982" y="1550"/>
                  </a:lnTo>
                  <a:lnTo>
                    <a:pt x="13318" y="0"/>
                  </a:lnTo>
                  <a:lnTo>
                    <a:pt x="47350" y="29698"/>
                  </a:lnTo>
                  <a:lnTo>
                    <a:pt x="88583" y="57071"/>
                  </a:lnTo>
                  <a:lnTo>
                    <a:pt x="396459" y="234798"/>
                  </a:lnTo>
                  <a:lnTo>
                    <a:pt x="408538" y="239101"/>
                  </a:lnTo>
                  <a:lnTo>
                    <a:pt x="422605" y="239101"/>
                  </a:lnTo>
                  <a:lnTo>
                    <a:pt x="418450" y="245343"/>
                  </a:lnTo>
                  <a:lnTo>
                    <a:pt x="414733" y="246274"/>
                  </a:lnTo>
                  <a:lnTo>
                    <a:pt x="406917" y="247500"/>
                  </a:lnTo>
                  <a:close/>
                </a:path>
                <a:path w="424180" h="247650">
                  <a:moveTo>
                    <a:pt x="422605" y="239101"/>
                  </a:moveTo>
                  <a:lnTo>
                    <a:pt x="408538" y="239101"/>
                  </a:lnTo>
                  <a:lnTo>
                    <a:pt x="414927" y="238418"/>
                  </a:lnTo>
                  <a:lnTo>
                    <a:pt x="423406" y="235728"/>
                  </a:lnTo>
                  <a:lnTo>
                    <a:pt x="423715" y="236038"/>
                  </a:lnTo>
                  <a:lnTo>
                    <a:pt x="424025" y="236038"/>
                  </a:lnTo>
                  <a:lnTo>
                    <a:pt x="423406" y="237899"/>
                  </a:lnTo>
                  <a:lnTo>
                    <a:pt x="422605" y="239101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74496" y="2010206"/>
              <a:ext cx="150298" cy="2720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59796" y="1614431"/>
              <a:ext cx="489379" cy="56895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98985" y="5493787"/>
            <a:ext cx="123825" cy="123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98985" y="6389137"/>
            <a:ext cx="123825" cy="123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98985" y="7284487"/>
            <a:ext cx="123825" cy="1238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773088" y="2712551"/>
            <a:ext cx="15409544" cy="752792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065" marR="5080">
              <a:lnSpc>
                <a:spcPts val="3450"/>
              </a:lnSpc>
              <a:spcBef>
                <a:spcPts val="240"/>
              </a:spcBef>
            </a:pPr>
            <a:r>
              <a:rPr dirty="0" sz="2900" spc="125">
                <a:latin typeface="Trebuchet MS"/>
                <a:cs typeface="Trebuchet MS"/>
              </a:rPr>
              <a:t>Bringing</a:t>
            </a:r>
            <a:r>
              <a:rPr dirty="0" sz="2900" spc="-204">
                <a:latin typeface="Trebuchet MS"/>
                <a:cs typeface="Trebuchet MS"/>
              </a:rPr>
              <a:t> </a:t>
            </a:r>
            <a:r>
              <a:rPr dirty="0" sz="2900" spc="265">
                <a:latin typeface="Trebuchet MS"/>
                <a:cs typeface="Trebuchet MS"/>
              </a:rPr>
              <a:t>3D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100">
                <a:latin typeface="Trebuchet MS"/>
                <a:cs typeface="Trebuchet MS"/>
              </a:rPr>
              <a:t>models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20">
                <a:latin typeface="Trebuchet MS"/>
                <a:cs typeface="Trebuchet MS"/>
              </a:rPr>
              <a:t>into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45">
                <a:latin typeface="Trebuchet MS"/>
                <a:cs typeface="Trebuchet MS"/>
              </a:rPr>
              <a:t>the</a:t>
            </a:r>
            <a:r>
              <a:rPr dirty="0" sz="2900" spc="-204">
                <a:latin typeface="Trebuchet MS"/>
                <a:cs typeface="Trebuchet MS"/>
              </a:rPr>
              <a:t> </a:t>
            </a:r>
            <a:r>
              <a:rPr dirty="0" sz="2900" spc="70">
                <a:latin typeface="Trebuchet MS"/>
                <a:cs typeface="Trebuchet MS"/>
              </a:rPr>
              <a:t>learning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135">
                <a:latin typeface="Trebuchet MS"/>
                <a:cs typeface="Trebuchet MS"/>
              </a:rPr>
              <a:t>process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100">
                <a:latin typeface="Trebuchet MS"/>
                <a:cs typeface="Trebuchet MS"/>
              </a:rPr>
              <a:t>and</a:t>
            </a:r>
            <a:r>
              <a:rPr dirty="0" sz="2900" spc="-204">
                <a:latin typeface="Trebuchet MS"/>
                <a:cs typeface="Trebuchet MS"/>
              </a:rPr>
              <a:t> </a:t>
            </a:r>
            <a:r>
              <a:rPr dirty="0" sz="2900" spc="30">
                <a:latin typeface="Trebuchet MS"/>
                <a:cs typeface="Trebuchet MS"/>
              </a:rPr>
              <a:t>utilizing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95">
                <a:latin typeface="Trebuchet MS"/>
                <a:cs typeface="Trebuchet MS"/>
              </a:rPr>
              <a:t>an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100">
                <a:latin typeface="Trebuchet MS"/>
                <a:cs typeface="Trebuchet MS"/>
              </a:rPr>
              <a:t>augmented</a:t>
            </a:r>
            <a:r>
              <a:rPr dirty="0" sz="2900" spc="-200">
                <a:latin typeface="Trebuchet MS"/>
                <a:cs typeface="Trebuchet MS"/>
              </a:rPr>
              <a:t> </a:t>
            </a:r>
            <a:r>
              <a:rPr dirty="0" sz="2900" spc="25">
                <a:latin typeface="Trebuchet MS"/>
                <a:cs typeface="Trebuchet MS"/>
              </a:rPr>
              <a:t>reality</a:t>
            </a:r>
            <a:r>
              <a:rPr dirty="0" sz="2900" spc="-204">
                <a:latin typeface="Trebuchet MS"/>
                <a:cs typeface="Trebuchet MS"/>
              </a:rPr>
              <a:t> </a:t>
            </a:r>
            <a:r>
              <a:rPr dirty="0" sz="2900" spc="5">
                <a:latin typeface="Trebuchet MS"/>
                <a:cs typeface="Trebuchet MS"/>
              </a:rPr>
              <a:t>interface, </a:t>
            </a:r>
            <a:r>
              <a:rPr dirty="0" sz="2900" spc="-855">
                <a:latin typeface="Trebuchet MS"/>
                <a:cs typeface="Trebuchet MS"/>
              </a:rPr>
              <a:t> </a:t>
            </a:r>
            <a:r>
              <a:rPr dirty="0" sz="2900" spc="114">
                <a:latin typeface="Trebuchet MS"/>
                <a:cs typeface="Trebuchet MS"/>
              </a:rPr>
              <a:t>students </a:t>
            </a:r>
            <a:r>
              <a:rPr dirty="0" sz="2900" spc="105">
                <a:latin typeface="Trebuchet MS"/>
                <a:cs typeface="Trebuchet MS"/>
              </a:rPr>
              <a:t>can </a:t>
            </a:r>
            <a:r>
              <a:rPr dirty="0" sz="2900" spc="45">
                <a:latin typeface="Trebuchet MS"/>
                <a:cs typeface="Trebuchet MS"/>
              </a:rPr>
              <a:t>visualize </a:t>
            </a:r>
            <a:r>
              <a:rPr dirty="0" sz="2900" spc="85">
                <a:latin typeface="Trebuchet MS"/>
                <a:cs typeface="Trebuchet MS"/>
              </a:rPr>
              <a:t>complex </a:t>
            </a:r>
            <a:r>
              <a:rPr dirty="0" sz="2900" spc="55">
                <a:latin typeface="Trebuchet MS"/>
                <a:cs typeface="Trebuchet MS"/>
              </a:rPr>
              <a:t>concepts, </a:t>
            </a:r>
            <a:r>
              <a:rPr dirty="0" sz="2900" spc="-5">
                <a:latin typeface="Trebuchet MS"/>
                <a:cs typeface="Trebuchet MS"/>
              </a:rPr>
              <a:t>objects, </a:t>
            </a:r>
            <a:r>
              <a:rPr dirty="0" sz="2900" spc="5">
                <a:latin typeface="Trebuchet MS"/>
                <a:cs typeface="Trebuchet MS"/>
              </a:rPr>
              <a:t>in </a:t>
            </a:r>
            <a:r>
              <a:rPr dirty="0" sz="2900" spc="110">
                <a:latin typeface="Trebuchet MS"/>
                <a:cs typeface="Trebuchet MS"/>
              </a:rPr>
              <a:t>a </a:t>
            </a:r>
            <a:r>
              <a:rPr dirty="0" sz="2900" spc="50">
                <a:latin typeface="Trebuchet MS"/>
                <a:cs typeface="Trebuchet MS"/>
              </a:rPr>
              <a:t>more </a:t>
            </a:r>
            <a:r>
              <a:rPr dirty="0" sz="2900" spc="25">
                <a:latin typeface="Trebuchet MS"/>
                <a:cs typeface="Trebuchet MS"/>
              </a:rPr>
              <a:t>interactive </a:t>
            </a:r>
            <a:r>
              <a:rPr dirty="0" sz="2900" spc="100">
                <a:latin typeface="Trebuchet MS"/>
                <a:cs typeface="Trebuchet MS"/>
              </a:rPr>
              <a:t>and </a:t>
            </a:r>
            <a:r>
              <a:rPr dirty="0" sz="2900" spc="155">
                <a:latin typeface="Trebuchet MS"/>
                <a:cs typeface="Trebuchet MS"/>
              </a:rPr>
              <a:t>engaging </a:t>
            </a:r>
            <a:r>
              <a:rPr dirty="0" sz="2900" spc="160">
                <a:latin typeface="Trebuchet MS"/>
                <a:cs typeface="Trebuchet MS"/>
              </a:rPr>
              <a:t> </a:t>
            </a:r>
            <a:r>
              <a:rPr dirty="0" sz="2900" spc="-5">
                <a:latin typeface="Trebuchet MS"/>
                <a:cs typeface="Trebuchet MS"/>
              </a:rPr>
              <a:t>manner. </a:t>
            </a:r>
            <a:r>
              <a:rPr dirty="0" sz="2900" spc="85">
                <a:latin typeface="Trebuchet MS"/>
                <a:cs typeface="Trebuchet MS"/>
              </a:rPr>
              <a:t>This </a:t>
            </a:r>
            <a:r>
              <a:rPr dirty="0" sz="2900" spc="90">
                <a:latin typeface="Trebuchet MS"/>
                <a:cs typeface="Trebuchet MS"/>
              </a:rPr>
              <a:t>technology </a:t>
            </a:r>
            <a:r>
              <a:rPr dirty="0" sz="2900" spc="100">
                <a:latin typeface="Trebuchet MS"/>
                <a:cs typeface="Trebuchet MS"/>
              </a:rPr>
              <a:t>enables </a:t>
            </a:r>
            <a:r>
              <a:rPr dirty="0" sz="2900" spc="114">
                <a:latin typeface="Trebuchet MS"/>
                <a:cs typeface="Trebuchet MS"/>
              </a:rPr>
              <a:t>students </a:t>
            </a:r>
            <a:r>
              <a:rPr dirty="0" sz="2900" spc="40">
                <a:latin typeface="Trebuchet MS"/>
                <a:cs typeface="Trebuchet MS"/>
              </a:rPr>
              <a:t>to </a:t>
            </a:r>
            <a:r>
              <a:rPr dirty="0" sz="2900" spc="55">
                <a:latin typeface="Trebuchet MS"/>
                <a:cs typeface="Trebuchet MS"/>
              </a:rPr>
              <a:t>manipulate </a:t>
            </a:r>
            <a:r>
              <a:rPr dirty="0" sz="2900" spc="100">
                <a:latin typeface="Trebuchet MS"/>
                <a:cs typeface="Trebuchet MS"/>
              </a:rPr>
              <a:t>and </a:t>
            </a:r>
            <a:r>
              <a:rPr dirty="0" sz="2900" spc="60">
                <a:latin typeface="Trebuchet MS"/>
                <a:cs typeface="Trebuchet MS"/>
              </a:rPr>
              <a:t>explore </a:t>
            </a:r>
            <a:r>
              <a:rPr dirty="0" sz="2900" spc="20">
                <a:latin typeface="Trebuchet MS"/>
                <a:cs typeface="Trebuchet MS"/>
              </a:rPr>
              <a:t>virtual </a:t>
            </a:r>
            <a:r>
              <a:rPr dirty="0" sz="2900" spc="-5">
                <a:latin typeface="Trebuchet MS"/>
                <a:cs typeface="Trebuchet MS"/>
              </a:rPr>
              <a:t>objects, </a:t>
            </a:r>
            <a:r>
              <a:rPr dirty="0" sz="2900">
                <a:latin typeface="Trebuchet MS"/>
                <a:cs typeface="Trebuchet MS"/>
              </a:rPr>
              <a:t> </a:t>
            </a:r>
            <a:r>
              <a:rPr dirty="0" sz="2900" spc="95">
                <a:latin typeface="Trebuchet MS"/>
                <a:cs typeface="Trebuchet MS"/>
              </a:rPr>
              <a:t>enhancing</a:t>
            </a:r>
            <a:r>
              <a:rPr dirty="0" sz="2900" spc="-210">
                <a:latin typeface="Trebuchet MS"/>
                <a:cs typeface="Trebuchet MS"/>
              </a:rPr>
              <a:t> </a:t>
            </a:r>
            <a:r>
              <a:rPr dirty="0" sz="2900" spc="10">
                <a:latin typeface="Trebuchet MS"/>
                <a:cs typeface="Trebuchet MS"/>
              </a:rPr>
              <a:t>their</a:t>
            </a:r>
            <a:r>
              <a:rPr dirty="0" sz="2900" spc="-210">
                <a:latin typeface="Trebuchet MS"/>
                <a:cs typeface="Trebuchet MS"/>
              </a:rPr>
              <a:t> </a:t>
            </a:r>
            <a:r>
              <a:rPr dirty="0" sz="2900" spc="95">
                <a:latin typeface="Trebuchet MS"/>
                <a:cs typeface="Trebuchet MS"/>
              </a:rPr>
              <a:t>understanding</a:t>
            </a:r>
            <a:r>
              <a:rPr dirty="0" sz="2900" spc="-210">
                <a:latin typeface="Trebuchet MS"/>
                <a:cs typeface="Trebuchet MS"/>
              </a:rPr>
              <a:t> </a:t>
            </a:r>
            <a:r>
              <a:rPr dirty="0" sz="2900" spc="100">
                <a:latin typeface="Trebuchet MS"/>
                <a:cs typeface="Trebuchet MS"/>
              </a:rPr>
              <a:t>and</a:t>
            </a:r>
            <a:r>
              <a:rPr dirty="0" sz="2900" spc="-210">
                <a:latin typeface="Trebuchet MS"/>
                <a:cs typeface="Trebuchet MS"/>
              </a:rPr>
              <a:t> </a:t>
            </a:r>
            <a:r>
              <a:rPr dirty="0" sz="2900" spc="30">
                <a:latin typeface="Trebuchet MS"/>
                <a:cs typeface="Trebuchet MS"/>
              </a:rPr>
              <a:t>retention</a:t>
            </a:r>
            <a:r>
              <a:rPr dirty="0" sz="2900" spc="-210">
                <a:latin typeface="Trebuchet MS"/>
                <a:cs typeface="Trebuchet MS"/>
              </a:rPr>
              <a:t> </a:t>
            </a:r>
            <a:r>
              <a:rPr dirty="0" sz="2900" spc="85">
                <a:latin typeface="Trebuchet MS"/>
                <a:cs typeface="Trebuchet MS"/>
              </a:rPr>
              <a:t>of</a:t>
            </a:r>
            <a:r>
              <a:rPr dirty="0" sz="2900" spc="-204">
                <a:latin typeface="Trebuchet MS"/>
                <a:cs typeface="Trebuchet MS"/>
              </a:rPr>
              <a:t> </a:t>
            </a:r>
            <a:r>
              <a:rPr dirty="0" sz="2900" spc="45">
                <a:latin typeface="Trebuchet MS"/>
                <a:cs typeface="Trebuchet MS"/>
              </a:rPr>
              <a:t>the</a:t>
            </a:r>
            <a:r>
              <a:rPr dirty="0" sz="2900" spc="-210">
                <a:latin typeface="Trebuchet MS"/>
                <a:cs typeface="Trebuchet MS"/>
              </a:rPr>
              <a:t> </a:t>
            </a:r>
            <a:r>
              <a:rPr dirty="0" sz="2900" spc="50">
                <a:latin typeface="Trebuchet MS"/>
                <a:cs typeface="Trebuchet MS"/>
              </a:rPr>
              <a:t>subject</a:t>
            </a:r>
            <a:r>
              <a:rPr dirty="0" sz="2900" spc="-210">
                <a:latin typeface="Trebuchet MS"/>
                <a:cs typeface="Trebuchet MS"/>
              </a:rPr>
              <a:t> </a:t>
            </a:r>
            <a:r>
              <a:rPr dirty="0" sz="2900" spc="-25">
                <a:latin typeface="Trebuchet MS"/>
                <a:cs typeface="Trebuchet MS"/>
              </a:rPr>
              <a:t>matter.</a:t>
            </a:r>
            <a:endParaRPr sz="2900">
              <a:latin typeface="Trebuchet MS"/>
              <a:cs typeface="Trebuchet MS"/>
            </a:endParaRPr>
          </a:p>
          <a:p>
            <a:pPr marL="282575">
              <a:lnSpc>
                <a:spcPct val="100000"/>
              </a:lnSpc>
              <a:spcBef>
                <a:spcPts val="2885"/>
              </a:spcBef>
            </a:pPr>
            <a:r>
              <a:rPr dirty="0" sz="2800" spc="-55" b="1">
                <a:latin typeface="Trebuchet MS"/>
                <a:cs typeface="Trebuchet MS"/>
              </a:rPr>
              <a:t>H</a:t>
            </a:r>
            <a:r>
              <a:rPr dirty="0" sz="2800" spc="45" b="1">
                <a:latin typeface="Trebuchet MS"/>
                <a:cs typeface="Trebuchet MS"/>
              </a:rPr>
              <a:t>o</a:t>
            </a:r>
            <a:r>
              <a:rPr dirty="0" sz="2800" spc="-100" b="1">
                <a:latin typeface="Trebuchet MS"/>
                <a:cs typeface="Trebuchet MS"/>
              </a:rPr>
              <a:t>w</a:t>
            </a:r>
            <a:r>
              <a:rPr dirty="0" sz="2800" spc="-185" b="1">
                <a:latin typeface="Trebuchet MS"/>
                <a:cs typeface="Trebuchet MS"/>
              </a:rPr>
              <a:t> </a:t>
            </a:r>
            <a:r>
              <a:rPr dirty="0" sz="2800" spc="-105" b="1">
                <a:latin typeface="Trebuchet MS"/>
                <a:cs typeface="Trebuchet MS"/>
              </a:rPr>
              <a:t>w</a:t>
            </a:r>
            <a:r>
              <a:rPr dirty="0" sz="2800" spc="-65" b="1">
                <a:latin typeface="Trebuchet MS"/>
                <a:cs typeface="Trebuchet MS"/>
              </a:rPr>
              <a:t>e</a:t>
            </a:r>
            <a:r>
              <a:rPr dirty="0" sz="2800" spc="-185" b="1">
                <a:latin typeface="Trebuchet MS"/>
                <a:cs typeface="Trebuchet MS"/>
              </a:rPr>
              <a:t> </a:t>
            </a:r>
            <a:r>
              <a:rPr dirty="0" sz="2800" spc="45" b="1">
                <a:latin typeface="Trebuchet MS"/>
                <a:cs typeface="Trebuchet MS"/>
              </a:rPr>
              <a:t>d</a:t>
            </a:r>
            <a:r>
              <a:rPr dirty="0" sz="2800" spc="-50" b="1">
                <a:latin typeface="Trebuchet MS"/>
                <a:cs typeface="Trebuchet MS"/>
              </a:rPr>
              <a:t>i</a:t>
            </a:r>
            <a:r>
              <a:rPr dirty="0" sz="2800" spc="45" b="1">
                <a:latin typeface="Trebuchet MS"/>
                <a:cs typeface="Trebuchet MS"/>
              </a:rPr>
              <a:t>d</a:t>
            </a:r>
            <a:r>
              <a:rPr dirty="0" sz="2800" spc="-360" b="1">
                <a:latin typeface="Trebuchet MS"/>
                <a:cs typeface="Trebuchet MS"/>
              </a:rPr>
              <a:t>!</a:t>
            </a:r>
            <a:endParaRPr sz="2800">
              <a:latin typeface="Trebuchet MS"/>
              <a:cs typeface="Trebuchet MS"/>
            </a:endParaRPr>
          </a:p>
          <a:p>
            <a:pPr marL="930275">
              <a:lnSpc>
                <a:spcPts val="3565"/>
              </a:lnSpc>
              <a:spcBef>
                <a:spcPts val="40"/>
              </a:spcBef>
            </a:pPr>
            <a:r>
              <a:rPr dirty="0" sz="3000" spc="55">
                <a:latin typeface="Trebuchet MS"/>
                <a:cs typeface="Trebuchet MS"/>
              </a:rPr>
              <a:t>The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85" b="1">
                <a:latin typeface="Trebuchet MS"/>
                <a:cs typeface="Trebuchet MS"/>
              </a:rPr>
              <a:t>oneAPI</a:t>
            </a:r>
            <a:r>
              <a:rPr dirty="0" sz="3000" spc="-265" b="1">
                <a:latin typeface="Trebuchet MS"/>
                <a:cs typeface="Trebuchet MS"/>
              </a:rPr>
              <a:t> </a:t>
            </a:r>
            <a:r>
              <a:rPr dirty="0" sz="3000" spc="55" b="1">
                <a:latin typeface="Trebuchet MS"/>
                <a:cs typeface="Trebuchet MS"/>
              </a:rPr>
              <a:t>Rendering</a:t>
            </a:r>
            <a:r>
              <a:rPr dirty="0" sz="3000" spc="-270" b="1">
                <a:latin typeface="Trebuchet MS"/>
                <a:cs typeface="Trebuchet MS"/>
              </a:rPr>
              <a:t> </a:t>
            </a:r>
            <a:r>
              <a:rPr dirty="0" sz="3000" spc="30" b="1">
                <a:latin typeface="Trebuchet MS"/>
                <a:cs typeface="Trebuchet MS"/>
              </a:rPr>
              <a:t>Toolkit</a:t>
            </a:r>
            <a:r>
              <a:rPr dirty="0" sz="3000" spc="-210" b="1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is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used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to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create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275">
                <a:latin typeface="Trebuchet MS"/>
                <a:cs typeface="Trebuchet MS"/>
              </a:rPr>
              <a:t>3D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models,</a:t>
            </a:r>
            <a:endParaRPr sz="3000">
              <a:latin typeface="Trebuchet MS"/>
              <a:cs typeface="Trebuchet MS"/>
            </a:endParaRPr>
          </a:p>
          <a:p>
            <a:pPr marL="897255">
              <a:lnSpc>
                <a:spcPts val="3525"/>
              </a:lnSpc>
            </a:pPr>
            <a:r>
              <a:rPr dirty="0" sz="3000" spc="70">
                <a:latin typeface="Trebuchet MS"/>
                <a:cs typeface="Trebuchet MS"/>
              </a:rPr>
              <a:t>which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are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then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hosted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on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15">
                <a:latin typeface="Trebuchet MS"/>
                <a:cs typeface="Trebuchet MS"/>
              </a:rPr>
              <a:t>WebAR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platform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for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45">
                <a:latin typeface="Trebuchet MS"/>
                <a:cs typeface="Trebuchet MS"/>
              </a:rPr>
              <a:t>easy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accessibility.</a:t>
            </a:r>
            <a:endParaRPr sz="3000">
              <a:latin typeface="Trebuchet MS"/>
              <a:cs typeface="Trebuchet MS"/>
            </a:endParaRPr>
          </a:p>
          <a:p>
            <a:pPr marL="930275" marR="1271905">
              <a:lnSpc>
                <a:spcPts val="3529"/>
              </a:lnSpc>
              <a:spcBef>
                <a:spcPts val="135"/>
              </a:spcBef>
            </a:pPr>
            <a:r>
              <a:rPr dirty="0" sz="3000" spc="55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models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are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converted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25">
                <a:latin typeface="Trebuchet MS"/>
                <a:cs typeface="Trebuchet MS"/>
              </a:rPr>
              <a:t>into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45">
                <a:latin typeface="Trebuchet MS"/>
                <a:cs typeface="Trebuchet MS"/>
              </a:rPr>
              <a:t>glTF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format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uploaded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to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chosen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5">
                <a:latin typeface="Trebuchet MS"/>
                <a:cs typeface="Trebuchet MS"/>
              </a:rPr>
              <a:t>platform.</a:t>
            </a:r>
            <a:endParaRPr sz="3000">
              <a:latin typeface="Trebuchet MS"/>
              <a:cs typeface="Trebuchet MS"/>
            </a:endParaRPr>
          </a:p>
          <a:p>
            <a:pPr marL="1017905">
              <a:lnSpc>
                <a:spcPts val="3375"/>
              </a:lnSpc>
            </a:pPr>
            <a:r>
              <a:rPr dirty="0" sz="3000" spc="165">
                <a:latin typeface="Trebuchet MS"/>
                <a:cs typeface="Trebuchet MS"/>
              </a:rPr>
              <a:t>Users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can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view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and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interact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with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models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through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web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browsers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on</a:t>
            </a:r>
            <a:endParaRPr sz="3000">
              <a:latin typeface="Trebuchet MS"/>
              <a:cs typeface="Trebuchet MS"/>
            </a:endParaRPr>
          </a:p>
          <a:p>
            <a:pPr marL="930275" marR="1508125">
              <a:lnSpc>
                <a:spcPts val="3529"/>
              </a:lnSpc>
              <a:spcBef>
                <a:spcPts val="140"/>
              </a:spcBef>
            </a:pPr>
            <a:r>
              <a:rPr dirty="0" sz="3000" spc="75">
                <a:latin typeface="Trebuchet MS"/>
                <a:cs typeface="Trebuchet MS"/>
              </a:rPr>
              <a:t>various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5">
                <a:latin typeface="Trebuchet MS"/>
                <a:cs typeface="Trebuchet MS"/>
              </a:rPr>
              <a:t>devices,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without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need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for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specialized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applications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or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high-end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hardware.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rebuchet MS"/>
              <a:cs typeface="Trebuchet MS"/>
            </a:endParaRPr>
          </a:p>
          <a:p>
            <a:pPr algn="ctr" marR="544830">
              <a:lnSpc>
                <a:spcPts val="3560"/>
              </a:lnSpc>
            </a:pPr>
            <a:r>
              <a:rPr dirty="0" sz="3000" spc="90">
                <a:latin typeface="Trebuchet MS"/>
                <a:cs typeface="Trebuchet MS"/>
              </a:rPr>
              <a:t>This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combination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of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powerful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rendering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tools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powered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by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intel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30">
                <a:latin typeface="Trebuchet MS"/>
                <a:cs typeface="Trebuchet MS"/>
              </a:rPr>
              <a:t>oneAPI</a:t>
            </a:r>
            <a:endParaRPr sz="3000">
              <a:latin typeface="Trebuchet MS"/>
              <a:cs typeface="Trebuchet MS"/>
            </a:endParaRPr>
          </a:p>
          <a:p>
            <a:pPr algn="ctr" marL="286385" marR="744220">
              <a:lnSpc>
                <a:spcPts val="3520"/>
              </a:lnSpc>
              <a:spcBef>
                <a:spcPts val="145"/>
              </a:spcBef>
            </a:pPr>
            <a:r>
              <a:rPr dirty="0" sz="3000" spc="100">
                <a:latin typeface="Trebuchet MS"/>
                <a:cs typeface="Trebuchet MS"/>
              </a:rPr>
              <a:t>and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215">
                <a:latin typeface="Trebuchet MS"/>
                <a:cs typeface="Trebuchet MS"/>
              </a:rPr>
              <a:t>WebAR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technology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provides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55">
                <a:latin typeface="Trebuchet MS"/>
                <a:cs typeface="Trebuchet MS"/>
              </a:rPr>
              <a:t>seamless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experience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for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individuals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0">
                <a:latin typeface="Trebuchet MS"/>
                <a:cs typeface="Trebuchet MS"/>
              </a:rPr>
              <a:t>to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explore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and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65">
                <a:latin typeface="Trebuchet MS"/>
                <a:cs typeface="Trebuchet MS"/>
              </a:rPr>
              <a:t>engage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with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captivating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">
                <a:latin typeface="Trebuchet MS"/>
                <a:cs typeface="Trebuchet MS"/>
              </a:rPr>
              <a:t>in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augmented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reality.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27339"/>
            <a:ext cx="18287999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30325" cy="2818765"/>
          </a:xfrm>
          <a:custGeom>
            <a:avLst/>
            <a:gdLst/>
            <a:ahLst/>
            <a:cxnLst/>
            <a:rect l="l" t="t" r="r" b="b"/>
            <a:pathLst>
              <a:path w="1330325" h="2818765">
                <a:moveTo>
                  <a:pt x="1330274" y="2048813"/>
                </a:moveTo>
                <a:lnTo>
                  <a:pt x="1330274" y="0"/>
                </a:lnTo>
                <a:lnTo>
                  <a:pt x="0" y="0"/>
                </a:lnTo>
                <a:lnTo>
                  <a:pt x="0" y="2818378"/>
                </a:lnTo>
                <a:lnTo>
                  <a:pt x="1330274" y="204881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342895"/>
            <a:ext cx="1330325" cy="3599179"/>
          </a:xfrm>
          <a:custGeom>
            <a:avLst/>
            <a:gdLst/>
            <a:ahLst/>
            <a:cxnLst/>
            <a:rect l="l" t="t" r="r" b="b"/>
            <a:pathLst>
              <a:path w="1330325" h="3599179">
                <a:moveTo>
                  <a:pt x="1330274" y="2832027"/>
                </a:moveTo>
                <a:lnTo>
                  <a:pt x="1330274" y="767022"/>
                </a:lnTo>
                <a:lnTo>
                  <a:pt x="0" y="0"/>
                </a:lnTo>
                <a:lnTo>
                  <a:pt x="0" y="3598687"/>
                </a:lnTo>
                <a:lnTo>
                  <a:pt x="1330274" y="283202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466351"/>
            <a:ext cx="1330325" cy="2820670"/>
          </a:xfrm>
          <a:custGeom>
            <a:avLst/>
            <a:gdLst/>
            <a:ahLst/>
            <a:cxnLst/>
            <a:rect l="l" t="t" r="r" b="b"/>
            <a:pathLst>
              <a:path w="1330325" h="2820670">
                <a:moveTo>
                  <a:pt x="1330274" y="2820648"/>
                </a:moveTo>
                <a:lnTo>
                  <a:pt x="1330274" y="769676"/>
                </a:lnTo>
                <a:lnTo>
                  <a:pt x="0" y="0"/>
                </a:lnTo>
                <a:lnTo>
                  <a:pt x="0" y="2820648"/>
                </a:lnTo>
                <a:lnTo>
                  <a:pt x="1330274" y="282064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79595" y="3121340"/>
            <a:ext cx="1608455" cy="5572125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5308" y="1251708"/>
            <a:ext cx="1008189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420">
                <a:solidFill>
                  <a:srgbClr val="1736B1"/>
                </a:solidFill>
              </a:rPr>
              <a:t>3</a:t>
            </a:r>
            <a:r>
              <a:rPr dirty="0" sz="5800" spc="40">
                <a:solidFill>
                  <a:srgbClr val="1736B1"/>
                </a:solidFill>
              </a:rPr>
              <a:t>D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35">
                <a:solidFill>
                  <a:srgbClr val="1736B1"/>
                </a:solidFill>
              </a:rPr>
              <a:t>D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254">
                <a:solidFill>
                  <a:srgbClr val="1736B1"/>
                </a:solidFill>
              </a:rPr>
              <a:t>L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250">
                <a:solidFill>
                  <a:srgbClr val="1736B1"/>
                </a:solidFill>
              </a:rPr>
              <a:t>W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85">
                <a:solidFill>
                  <a:srgbClr val="1736B1"/>
                </a:solidFill>
              </a:rPr>
              <a:t>H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15">
                <a:solidFill>
                  <a:srgbClr val="1736B1"/>
                </a:solidFill>
              </a:rPr>
              <a:t>R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-560">
                <a:solidFill>
                  <a:srgbClr val="1736B1"/>
                </a:solidFill>
              </a:rPr>
              <a:t>F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240">
                <a:solidFill>
                  <a:srgbClr val="1736B1"/>
                </a:solidFill>
              </a:rPr>
              <a:t>E</a:t>
            </a:r>
            <a:endParaRPr sz="5800"/>
          </a:p>
        </p:txBody>
      </p:sp>
      <p:grpSp>
        <p:nvGrpSpPr>
          <p:cNvPr id="7" name="object 7"/>
          <p:cNvGrpSpPr/>
          <p:nvPr/>
        </p:nvGrpSpPr>
        <p:grpSpPr>
          <a:xfrm>
            <a:off x="14059796" y="1055736"/>
            <a:ext cx="2106930" cy="1551305"/>
            <a:chOff x="14059796" y="1055736"/>
            <a:chExt cx="2106930" cy="1551305"/>
          </a:xfrm>
        </p:grpSpPr>
        <p:sp>
          <p:nvSpPr>
            <p:cNvPr id="8" name="object 8"/>
            <p:cNvSpPr/>
            <p:nvPr/>
          </p:nvSpPr>
          <p:spPr>
            <a:xfrm>
              <a:off x="15677845" y="1330313"/>
              <a:ext cx="11430" cy="194945"/>
            </a:xfrm>
            <a:custGeom>
              <a:avLst/>
              <a:gdLst/>
              <a:ahLst/>
              <a:cxnLst/>
              <a:rect l="l" t="t" r="r" b="b"/>
              <a:pathLst>
                <a:path w="11430" h="194944">
                  <a:moveTo>
                    <a:pt x="0" y="194475"/>
                  </a:moveTo>
                  <a:lnTo>
                    <a:pt x="619" y="6203"/>
                  </a:lnTo>
                  <a:lnTo>
                    <a:pt x="11150" y="0"/>
                  </a:lnTo>
                  <a:lnTo>
                    <a:pt x="10840" y="188272"/>
                  </a:lnTo>
                  <a:lnTo>
                    <a:pt x="0" y="19447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5282" y="1064808"/>
              <a:ext cx="1603492" cy="731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60260" y="1055736"/>
              <a:ext cx="1628775" cy="946150"/>
            </a:xfrm>
            <a:custGeom>
              <a:avLst/>
              <a:gdLst/>
              <a:ahLst/>
              <a:cxnLst/>
              <a:rect l="l" t="t" r="r" b="b"/>
              <a:pathLst>
                <a:path w="1628775" h="946150">
                  <a:moveTo>
                    <a:pt x="475286" y="945782"/>
                  </a:moveTo>
                  <a:lnTo>
                    <a:pt x="138605" y="752547"/>
                  </a:lnTo>
                  <a:lnTo>
                    <a:pt x="96424" y="724650"/>
                  </a:lnTo>
                  <a:lnTo>
                    <a:pt x="61872" y="694459"/>
                  </a:lnTo>
                  <a:lnTo>
                    <a:pt x="34951" y="662433"/>
                  </a:lnTo>
                  <a:lnTo>
                    <a:pt x="15664" y="629031"/>
                  </a:lnTo>
                  <a:lnTo>
                    <a:pt x="0" y="559932"/>
                  </a:lnTo>
                  <a:lnTo>
                    <a:pt x="3626" y="525153"/>
                  </a:lnTo>
                  <a:lnTo>
                    <a:pt x="33809" y="457431"/>
                  </a:lnTo>
                  <a:lnTo>
                    <a:pt x="60369" y="425405"/>
                  </a:lnTo>
                  <a:lnTo>
                    <a:pt x="94578" y="395214"/>
                  </a:lnTo>
                  <a:lnTo>
                    <a:pt x="136437" y="367317"/>
                  </a:lnTo>
                  <a:lnTo>
                    <a:pt x="630463" y="79790"/>
                  </a:lnTo>
                  <a:lnTo>
                    <a:pt x="671293" y="58621"/>
                  </a:lnTo>
                  <a:lnTo>
                    <a:pt x="715133" y="40709"/>
                  </a:lnTo>
                  <a:lnTo>
                    <a:pt x="761484" y="26054"/>
                  </a:lnTo>
                  <a:lnTo>
                    <a:pt x="809848" y="14655"/>
                  </a:lnTo>
                  <a:lnTo>
                    <a:pt x="859727" y="6513"/>
                  </a:lnTo>
                  <a:lnTo>
                    <a:pt x="910621" y="1628"/>
                  </a:lnTo>
                  <a:lnTo>
                    <a:pt x="962033" y="0"/>
                  </a:lnTo>
                  <a:lnTo>
                    <a:pt x="1013463" y="1628"/>
                  </a:lnTo>
                  <a:lnTo>
                    <a:pt x="1064415" y="6513"/>
                  </a:lnTo>
                  <a:lnTo>
                    <a:pt x="1114388" y="14655"/>
                  </a:lnTo>
                  <a:lnTo>
                    <a:pt x="1162885" y="26054"/>
                  </a:lnTo>
                  <a:lnTo>
                    <a:pt x="1209407" y="40709"/>
                  </a:lnTo>
                  <a:lnTo>
                    <a:pt x="1253455" y="58621"/>
                  </a:lnTo>
                  <a:lnTo>
                    <a:pt x="1294532" y="79790"/>
                  </a:lnTo>
                  <a:lnTo>
                    <a:pt x="1602098" y="257827"/>
                  </a:lnTo>
                  <a:lnTo>
                    <a:pt x="1628735" y="274577"/>
                  </a:lnTo>
                  <a:lnTo>
                    <a:pt x="1617894" y="280780"/>
                  </a:lnTo>
                  <a:lnTo>
                    <a:pt x="1611511" y="276418"/>
                  </a:lnTo>
                  <a:lnTo>
                    <a:pt x="1604924" y="272173"/>
                  </a:lnTo>
                  <a:lnTo>
                    <a:pt x="1283691" y="86304"/>
                  </a:lnTo>
                  <a:lnTo>
                    <a:pt x="1245142" y="66285"/>
                  </a:lnTo>
                  <a:lnTo>
                    <a:pt x="1203536" y="49093"/>
                  </a:lnTo>
                  <a:lnTo>
                    <a:pt x="1159233" y="34820"/>
                  </a:lnTo>
                  <a:lnTo>
                    <a:pt x="1112588" y="23558"/>
                  </a:lnTo>
                  <a:lnTo>
                    <a:pt x="1063961" y="15399"/>
                  </a:lnTo>
                  <a:lnTo>
                    <a:pt x="1013708" y="10437"/>
                  </a:lnTo>
                  <a:lnTo>
                    <a:pt x="962188" y="8762"/>
                  </a:lnTo>
                  <a:lnTo>
                    <a:pt x="910669" y="10419"/>
                  </a:lnTo>
                  <a:lnTo>
                    <a:pt x="860429" y="15338"/>
                  </a:lnTo>
                  <a:lnTo>
                    <a:pt x="811836" y="23436"/>
                  </a:lnTo>
                  <a:lnTo>
                    <a:pt x="765258" y="34631"/>
                  </a:lnTo>
                  <a:lnTo>
                    <a:pt x="721065" y="48844"/>
                  </a:lnTo>
                  <a:lnTo>
                    <a:pt x="679624" y="65992"/>
                  </a:lnTo>
                  <a:lnTo>
                    <a:pt x="641303" y="85994"/>
                  </a:lnTo>
                  <a:lnTo>
                    <a:pt x="147278" y="373520"/>
                  </a:lnTo>
                  <a:lnTo>
                    <a:pt x="100699" y="405205"/>
                  </a:lnTo>
                  <a:lnTo>
                    <a:pt x="63813" y="440299"/>
                  </a:lnTo>
                  <a:lnTo>
                    <a:pt x="37023" y="478191"/>
                  </a:lnTo>
                  <a:lnTo>
                    <a:pt x="20728" y="518273"/>
                  </a:lnTo>
                  <a:lnTo>
                    <a:pt x="15331" y="559932"/>
                  </a:lnTo>
                  <a:lnTo>
                    <a:pt x="21132" y="601562"/>
                  </a:lnTo>
                  <a:lnTo>
                    <a:pt x="37875" y="641583"/>
                  </a:lnTo>
                  <a:lnTo>
                    <a:pt x="65129" y="679431"/>
                  </a:lnTo>
                  <a:lnTo>
                    <a:pt x="102463" y="714540"/>
                  </a:lnTo>
                  <a:lnTo>
                    <a:pt x="149446" y="746344"/>
                  </a:lnTo>
                  <a:lnTo>
                    <a:pt x="457012" y="924070"/>
                  </a:lnTo>
                  <a:lnTo>
                    <a:pt x="486127" y="939579"/>
                  </a:lnTo>
                  <a:lnTo>
                    <a:pt x="475286" y="945782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0481" y="1172320"/>
              <a:ext cx="1658203" cy="14206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041961" y="1475802"/>
              <a:ext cx="1124585" cy="1131570"/>
            </a:xfrm>
            <a:custGeom>
              <a:avLst/>
              <a:gdLst/>
              <a:ahLst/>
              <a:cxnLst/>
              <a:rect l="l" t="t" r="r" b="b"/>
              <a:pathLst>
                <a:path w="1124584" h="1131570">
                  <a:moveTo>
                    <a:pt x="109893" y="1130992"/>
                  </a:moveTo>
                  <a:lnTo>
                    <a:pt x="43660" y="1109141"/>
                  </a:lnTo>
                  <a:lnTo>
                    <a:pt x="5884" y="1044340"/>
                  </a:lnTo>
                  <a:lnTo>
                    <a:pt x="619" y="996553"/>
                  </a:lnTo>
                  <a:lnTo>
                    <a:pt x="0" y="787499"/>
                  </a:lnTo>
                  <a:lnTo>
                    <a:pt x="3820" y="740282"/>
                  </a:lnTo>
                  <a:lnTo>
                    <a:pt x="14997" y="691884"/>
                  </a:lnTo>
                  <a:lnTo>
                    <a:pt x="32759" y="643654"/>
                  </a:lnTo>
                  <a:lnTo>
                    <a:pt x="56332" y="596939"/>
                  </a:lnTo>
                  <a:lnTo>
                    <a:pt x="84943" y="553088"/>
                  </a:lnTo>
                  <a:lnTo>
                    <a:pt x="117819" y="513450"/>
                  </a:lnTo>
                  <a:lnTo>
                    <a:pt x="154187" y="479373"/>
                  </a:lnTo>
                  <a:lnTo>
                    <a:pt x="193273" y="452206"/>
                  </a:lnTo>
                  <a:lnTo>
                    <a:pt x="929201" y="26654"/>
                  </a:lnTo>
                  <a:lnTo>
                    <a:pt x="973703" y="6811"/>
                  </a:lnTo>
                  <a:lnTo>
                    <a:pt x="1014576" y="0"/>
                  </a:lnTo>
                  <a:lnTo>
                    <a:pt x="1050653" y="5543"/>
                  </a:lnTo>
                  <a:lnTo>
                    <a:pt x="1103763" y="50979"/>
                  </a:lnTo>
                  <a:lnTo>
                    <a:pt x="1118466" y="89516"/>
                  </a:lnTo>
                  <a:lnTo>
                    <a:pt x="1123714" y="137695"/>
                  </a:lnTo>
                  <a:lnTo>
                    <a:pt x="1124333" y="346749"/>
                  </a:lnTo>
                  <a:lnTo>
                    <a:pt x="1120500" y="393685"/>
                  </a:lnTo>
                  <a:lnTo>
                    <a:pt x="1109292" y="441403"/>
                  </a:lnTo>
                  <a:lnTo>
                    <a:pt x="1091492" y="488794"/>
                  </a:lnTo>
                  <a:lnTo>
                    <a:pt x="1067884" y="534750"/>
                  </a:lnTo>
                  <a:lnTo>
                    <a:pt x="1039253" y="578161"/>
                  </a:lnTo>
                  <a:lnTo>
                    <a:pt x="1006383" y="617919"/>
                  </a:lnTo>
                  <a:lnTo>
                    <a:pt x="970057" y="652915"/>
                  </a:lnTo>
                  <a:lnTo>
                    <a:pt x="931059" y="682041"/>
                  </a:lnTo>
                  <a:lnTo>
                    <a:pt x="885195" y="710611"/>
                  </a:lnTo>
                  <a:lnTo>
                    <a:pt x="825115" y="743631"/>
                  </a:lnTo>
                  <a:lnTo>
                    <a:pt x="788959" y="759371"/>
                  </a:lnTo>
                  <a:lnTo>
                    <a:pt x="738753" y="771141"/>
                  </a:lnTo>
                  <a:lnTo>
                    <a:pt x="703270" y="770025"/>
                  </a:lnTo>
                  <a:lnTo>
                    <a:pt x="685517" y="769658"/>
                  </a:lnTo>
                  <a:lnTo>
                    <a:pt x="638921" y="779352"/>
                  </a:lnTo>
                  <a:lnTo>
                    <a:pt x="562786" y="816344"/>
                  </a:lnTo>
                  <a:lnTo>
                    <a:pt x="515096" y="846678"/>
                  </a:lnTo>
                  <a:lnTo>
                    <a:pt x="477902" y="875573"/>
                  </a:lnTo>
                  <a:lnTo>
                    <a:pt x="448024" y="903548"/>
                  </a:lnTo>
                  <a:lnTo>
                    <a:pt x="397501" y="958794"/>
                  </a:lnTo>
                  <a:lnTo>
                    <a:pt x="370498" y="987098"/>
                  </a:lnTo>
                  <a:lnTo>
                    <a:pt x="338097" y="1016543"/>
                  </a:lnTo>
                  <a:lnTo>
                    <a:pt x="297117" y="1047644"/>
                  </a:lnTo>
                  <a:lnTo>
                    <a:pt x="244379" y="1080918"/>
                  </a:lnTo>
                  <a:lnTo>
                    <a:pt x="208315" y="1100721"/>
                  </a:lnTo>
                  <a:lnTo>
                    <a:pt x="150727" y="1125093"/>
                  </a:lnTo>
                  <a:lnTo>
                    <a:pt x="109893" y="1130992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69528" y="1503077"/>
              <a:ext cx="1069201" cy="10759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248864" y="1540297"/>
              <a:ext cx="205104" cy="110489"/>
            </a:xfrm>
            <a:custGeom>
              <a:avLst/>
              <a:gdLst/>
              <a:ahLst/>
              <a:cxnLst/>
              <a:rect l="l" t="t" r="r" b="b"/>
              <a:pathLst>
                <a:path w="205105" h="110489">
                  <a:moveTo>
                    <a:pt x="84810" y="94601"/>
                  </a:moveTo>
                  <a:lnTo>
                    <a:pt x="43362" y="94601"/>
                  </a:lnTo>
                  <a:lnTo>
                    <a:pt x="44291" y="94291"/>
                  </a:lnTo>
                  <a:lnTo>
                    <a:pt x="49557" y="94291"/>
                  </a:lnTo>
                  <a:lnTo>
                    <a:pt x="50486" y="93981"/>
                  </a:lnTo>
                  <a:lnTo>
                    <a:pt x="52654" y="93981"/>
                  </a:lnTo>
                  <a:lnTo>
                    <a:pt x="52964" y="93671"/>
                  </a:lnTo>
                  <a:lnTo>
                    <a:pt x="53584" y="93671"/>
                  </a:lnTo>
                  <a:lnTo>
                    <a:pt x="54203" y="93361"/>
                  </a:lnTo>
                  <a:lnTo>
                    <a:pt x="55132" y="93361"/>
                  </a:lnTo>
                  <a:lnTo>
                    <a:pt x="55752" y="93050"/>
                  </a:lnTo>
                  <a:lnTo>
                    <a:pt x="56371" y="93050"/>
                  </a:lnTo>
                  <a:lnTo>
                    <a:pt x="56681" y="92740"/>
                  </a:lnTo>
                  <a:lnTo>
                    <a:pt x="57301" y="92740"/>
                  </a:lnTo>
                  <a:lnTo>
                    <a:pt x="58230" y="92430"/>
                  </a:lnTo>
                  <a:lnTo>
                    <a:pt x="58849" y="92430"/>
                  </a:lnTo>
                  <a:lnTo>
                    <a:pt x="59469" y="92120"/>
                  </a:lnTo>
                  <a:lnTo>
                    <a:pt x="62256" y="91189"/>
                  </a:lnTo>
                  <a:lnTo>
                    <a:pt x="62566" y="91189"/>
                  </a:lnTo>
                  <a:lnTo>
                    <a:pt x="63495" y="90569"/>
                  </a:lnTo>
                  <a:lnTo>
                    <a:pt x="64115" y="90259"/>
                  </a:lnTo>
                  <a:lnTo>
                    <a:pt x="65044" y="89949"/>
                  </a:lnTo>
                  <a:lnTo>
                    <a:pt x="65353" y="89639"/>
                  </a:lnTo>
                  <a:lnTo>
                    <a:pt x="65663" y="89638"/>
                  </a:lnTo>
                  <a:lnTo>
                    <a:pt x="66593" y="89018"/>
                  </a:lnTo>
                  <a:lnTo>
                    <a:pt x="67522" y="88708"/>
                  </a:lnTo>
                  <a:lnTo>
                    <a:pt x="68451" y="88088"/>
                  </a:lnTo>
                  <a:lnTo>
                    <a:pt x="192035" y="16439"/>
                  </a:lnTo>
                  <a:lnTo>
                    <a:pt x="192654" y="16128"/>
                  </a:lnTo>
                  <a:lnTo>
                    <a:pt x="192964" y="15818"/>
                  </a:lnTo>
                  <a:lnTo>
                    <a:pt x="194822" y="14888"/>
                  </a:lnTo>
                  <a:lnTo>
                    <a:pt x="195132" y="14578"/>
                  </a:lnTo>
                  <a:lnTo>
                    <a:pt x="195751" y="14267"/>
                  </a:lnTo>
                  <a:lnTo>
                    <a:pt x="196681" y="13337"/>
                  </a:lnTo>
                  <a:lnTo>
                    <a:pt x="197300" y="13027"/>
                  </a:lnTo>
                  <a:lnTo>
                    <a:pt x="200397" y="9925"/>
                  </a:lnTo>
                  <a:lnTo>
                    <a:pt x="200707" y="9305"/>
                  </a:lnTo>
                  <a:lnTo>
                    <a:pt x="201017" y="9305"/>
                  </a:lnTo>
                  <a:lnTo>
                    <a:pt x="201017" y="8995"/>
                  </a:lnTo>
                  <a:lnTo>
                    <a:pt x="201636" y="8374"/>
                  </a:lnTo>
                  <a:lnTo>
                    <a:pt x="202256" y="7134"/>
                  </a:lnTo>
                  <a:lnTo>
                    <a:pt x="202256" y="6823"/>
                  </a:lnTo>
                  <a:lnTo>
                    <a:pt x="202566" y="6203"/>
                  </a:lnTo>
                  <a:lnTo>
                    <a:pt x="202566" y="5583"/>
                  </a:lnTo>
                  <a:lnTo>
                    <a:pt x="202875" y="4962"/>
                  </a:lnTo>
                  <a:lnTo>
                    <a:pt x="202875" y="4652"/>
                  </a:lnTo>
                  <a:lnTo>
                    <a:pt x="203185" y="4032"/>
                  </a:lnTo>
                  <a:lnTo>
                    <a:pt x="203185" y="3101"/>
                  </a:lnTo>
                  <a:lnTo>
                    <a:pt x="203495" y="2791"/>
                  </a:lnTo>
                  <a:lnTo>
                    <a:pt x="203495" y="1550"/>
                  </a:lnTo>
                  <a:lnTo>
                    <a:pt x="203805" y="620"/>
                  </a:lnTo>
                  <a:lnTo>
                    <a:pt x="205043" y="0"/>
                  </a:lnTo>
                  <a:lnTo>
                    <a:pt x="205043" y="15818"/>
                  </a:lnTo>
                  <a:lnTo>
                    <a:pt x="204733" y="16128"/>
                  </a:lnTo>
                  <a:lnTo>
                    <a:pt x="204733" y="18300"/>
                  </a:lnTo>
                  <a:lnTo>
                    <a:pt x="204424" y="18610"/>
                  </a:lnTo>
                  <a:lnTo>
                    <a:pt x="204424" y="19230"/>
                  </a:lnTo>
                  <a:lnTo>
                    <a:pt x="204114" y="19850"/>
                  </a:lnTo>
                  <a:lnTo>
                    <a:pt x="204114" y="21091"/>
                  </a:lnTo>
                  <a:lnTo>
                    <a:pt x="203804" y="21401"/>
                  </a:lnTo>
                  <a:lnTo>
                    <a:pt x="203494" y="22022"/>
                  </a:lnTo>
                  <a:lnTo>
                    <a:pt x="203185" y="22022"/>
                  </a:lnTo>
                  <a:lnTo>
                    <a:pt x="203185" y="22642"/>
                  </a:lnTo>
                  <a:lnTo>
                    <a:pt x="202875" y="22952"/>
                  </a:lnTo>
                  <a:lnTo>
                    <a:pt x="202256" y="24193"/>
                  </a:lnTo>
                  <a:lnTo>
                    <a:pt x="201946" y="24503"/>
                  </a:lnTo>
                  <a:lnTo>
                    <a:pt x="201636" y="24503"/>
                  </a:lnTo>
                  <a:lnTo>
                    <a:pt x="201636" y="24813"/>
                  </a:lnTo>
                  <a:lnTo>
                    <a:pt x="201326" y="24813"/>
                  </a:lnTo>
                  <a:lnTo>
                    <a:pt x="201326" y="25123"/>
                  </a:lnTo>
                  <a:lnTo>
                    <a:pt x="198229" y="28225"/>
                  </a:lnTo>
                  <a:lnTo>
                    <a:pt x="198229" y="28535"/>
                  </a:lnTo>
                  <a:lnTo>
                    <a:pt x="197919" y="28535"/>
                  </a:lnTo>
                  <a:lnTo>
                    <a:pt x="197609" y="28845"/>
                  </a:lnTo>
                  <a:lnTo>
                    <a:pt x="196990" y="29156"/>
                  </a:lnTo>
                  <a:lnTo>
                    <a:pt x="196680" y="29466"/>
                  </a:lnTo>
                  <a:lnTo>
                    <a:pt x="196061" y="29776"/>
                  </a:lnTo>
                  <a:lnTo>
                    <a:pt x="195441" y="30396"/>
                  </a:lnTo>
                  <a:lnTo>
                    <a:pt x="194822" y="30706"/>
                  </a:lnTo>
                  <a:lnTo>
                    <a:pt x="194512" y="31017"/>
                  </a:lnTo>
                  <a:lnTo>
                    <a:pt x="193893" y="31327"/>
                  </a:lnTo>
                  <a:lnTo>
                    <a:pt x="193583" y="31637"/>
                  </a:lnTo>
                  <a:lnTo>
                    <a:pt x="193273" y="31637"/>
                  </a:lnTo>
                  <a:lnTo>
                    <a:pt x="192964" y="31947"/>
                  </a:lnTo>
                  <a:lnTo>
                    <a:pt x="192654" y="31947"/>
                  </a:lnTo>
                  <a:lnTo>
                    <a:pt x="192654" y="32257"/>
                  </a:lnTo>
                  <a:lnTo>
                    <a:pt x="192344" y="32257"/>
                  </a:lnTo>
                  <a:lnTo>
                    <a:pt x="84810" y="94601"/>
                  </a:lnTo>
                  <a:close/>
                </a:path>
                <a:path w="205105" h="110489">
                  <a:moveTo>
                    <a:pt x="59159" y="108249"/>
                  </a:moveTo>
                  <a:lnTo>
                    <a:pt x="22610" y="108249"/>
                  </a:lnTo>
                  <a:lnTo>
                    <a:pt x="22300" y="107938"/>
                  </a:lnTo>
                  <a:lnTo>
                    <a:pt x="21681" y="107938"/>
                  </a:lnTo>
                  <a:lnTo>
                    <a:pt x="21371" y="107628"/>
                  </a:lnTo>
                  <a:lnTo>
                    <a:pt x="21061" y="107628"/>
                  </a:lnTo>
                  <a:lnTo>
                    <a:pt x="20132" y="107318"/>
                  </a:lnTo>
                  <a:lnTo>
                    <a:pt x="19513" y="107008"/>
                  </a:lnTo>
                  <a:lnTo>
                    <a:pt x="18584" y="106698"/>
                  </a:lnTo>
                  <a:lnTo>
                    <a:pt x="18274" y="106698"/>
                  </a:lnTo>
                  <a:lnTo>
                    <a:pt x="18274" y="106388"/>
                  </a:lnTo>
                  <a:lnTo>
                    <a:pt x="17654" y="106388"/>
                  </a:lnTo>
                  <a:lnTo>
                    <a:pt x="15796" y="105457"/>
                  </a:lnTo>
                  <a:lnTo>
                    <a:pt x="15176" y="105457"/>
                  </a:lnTo>
                  <a:lnTo>
                    <a:pt x="14867" y="105147"/>
                  </a:lnTo>
                  <a:lnTo>
                    <a:pt x="13628" y="104527"/>
                  </a:lnTo>
                  <a:lnTo>
                    <a:pt x="12699" y="104216"/>
                  </a:lnTo>
                  <a:lnTo>
                    <a:pt x="11769" y="103596"/>
                  </a:lnTo>
                  <a:lnTo>
                    <a:pt x="4026" y="98943"/>
                  </a:lnTo>
                  <a:lnTo>
                    <a:pt x="0" y="92740"/>
                  </a:lnTo>
                  <a:lnTo>
                    <a:pt x="0" y="73820"/>
                  </a:lnTo>
                  <a:lnTo>
                    <a:pt x="309" y="75991"/>
                  </a:lnTo>
                  <a:lnTo>
                    <a:pt x="1548" y="78162"/>
                  </a:lnTo>
                  <a:lnTo>
                    <a:pt x="13938" y="89018"/>
                  </a:lnTo>
                  <a:lnTo>
                    <a:pt x="14867" y="89638"/>
                  </a:lnTo>
                  <a:lnTo>
                    <a:pt x="15176" y="89639"/>
                  </a:lnTo>
                  <a:lnTo>
                    <a:pt x="15486" y="89949"/>
                  </a:lnTo>
                  <a:lnTo>
                    <a:pt x="15796" y="89949"/>
                  </a:lnTo>
                  <a:lnTo>
                    <a:pt x="16416" y="90259"/>
                  </a:lnTo>
                  <a:lnTo>
                    <a:pt x="17345" y="90569"/>
                  </a:lnTo>
                  <a:lnTo>
                    <a:pt x="17964" y="90879"/>
                  </a:lnTo>
                  <a:lnTo>
                    <a:pt x="18274" y="91189"/>
                  </a:lnTo>
                  <a:lnTo>
                    <a:pt x="18584" y="91189"/>
                  </a:lnTo>
                  <a:lnTo>
                    <a:pt x="19513" y="91499"/>
                  </a:lnTo>
                  <a:lnTo>
                    <a:pt x="20132" y="91810"/>
                  </a:lnTo>
                  <a:lnTo>
                    <a:pt x="21061" y="92120"/>
                  </a:lnTo>
                  <a:lnTo>
                    <a:pt x="21371" y="92120"/>
                  </a:lnTo>
                  <a:lnTo>
                    <a:pt x="21681" y="92430"/>
                  </a:lnTo>
                  <a:lnTo>
                    <a:pt x="22610" y="92430"/>
                  </a:lnTo>
                  <a:lnTo>
                    <a:pt x="22920" y="92740"/>
                  </a:lnTo>
                  <a:lnTo>
                    <a:pt x="23539" y="92740"/>
                  </a:lnTo>
                  <a:lnTo>
                    <a:pt x="24468" y="93050"/>
                  </a:lnTo>
                  <a:lnTo>
                    <a:pt x="25088" y="93050"/>
                  </a:lnTo>
                  <a:lnTo>
                    <a:pt x="26017" y="93361"/>
                  </a:lnTo>
                  <a:lnTo>
                    <a:pt x="26327" y="93361"/>
                  </a:lnTo>
                  <a:lnTo>
                    <a:pt x="26946" y="93671"/>
                  </a:lnTo>
                  <a:lnTo>
                    <a:pt x="28185" y="93671"/>
                  </a:lnTo>
                  <a:lnTo>
                    <a:pt x="29114" y="93981"/>
                  </a:lnTo>
                  <a:lnTo>
                    <a:pt x="30353" y="93981"/>
                  </a:lnTo>
                  <a:lnTo>
                    <a:pt x="30973" y="94291"/>
                  </a:lnTo>
                  <a:lnTo>
                    <a:pt x="31592" y="94291"/>
                  </a:lnTo>
                  <a:lnTo>
                    <a:pt x="32212" y="94601"/>
                  </a:lnTo>
                  <a:lnTo>
                    <a:pt x="84810" y="94601"/>
                  </a:lnTo>
                  <a:lnTo>
                    <a:pt x="68760" y="103906"/>
                  </a:lnTo>
                  <a:lnTo>
                    <a:pt x="66902" y="105147"/>
                  </a:lnTo>
                  <a:lnTo>
                    <a:pt x="65973" y="105457"/>
                  </a:lnTo>
                  <a:lnTo>
                    <a:pt x="65663" y="105767"/>
                  </a:lnTo>
                  <a:lnTo>
                    <a:pt x="65353" y="105767"/>
                  </a:lnTo>
                  <a:lnTo>
                    <a:pt x="64734" y="106388"/>
                  </a:lnTo>
                  <a:lnTo>
                    <a:pt x="62875" y="107008"/>
                  </a:lnTo>
                  <a:lnTo>
                    <a:pt x="62566" y="107008"/>
                  </a:lnTo>
                  <a:lnTo>
                    <a:pt x="61636" y="107318"/>
                  </a:lnTo>
                  <a:lnTo>
                    <a:pt x="61017" y="107628"/>
                  </a:lnTo>
                  <a:lnTo>
                    <a:pt x="60088" y="107939"/>
                  </a:lnTo>
                  <a:lnTo>
                    <a:pt x="59778" y="107939"/>
                  </a:lnTo>
                  <a:lnTo>
                    <a:pt x="59159" y="108249"/>
                  </a:lnTo>
                  <a:close/>
                </a:path>
                <a:path w="205105" h="110489">
                  <a:moveTo>
                    <a:pt x="57610" y="108559"/>
                  </a:moveTo>
                  <a:lnTo>
                    <a:pt x="23230" y="108559"/>
                  </a:lnTo>
                  <a:lnTo>
                    <a:pt x="22920" y="108249"/>
                  </a:lnTo>
                  <a:lnTo>
                    <a:pt x="58229" y="108249"/>
                  </a:lnTo>
                  <a:lnTo>
                    <a:pt x="57610" y="108559"/>
                  </a:lnTo>
                  <a:close/>
                </a:path>
                <a:path w="205105" h="110489">
                  <a:moveTo>
                    <a:pt x="56681" y="108869"/>
                  </a:moveTo>
                  <a:lnTo>
                    <a:pt x="24468" y="108869"/>
                  </a:lnTo>
                  <a:lnTo>
                    <a:pt x="23539" y="108559"/>
                  </a:lnTo>
                  <a:lnTo>
                    <a:pt x="56990" y="108559"/>
                  </a:lnTo>
                  <a:lnTo>
                    <a:pt x="56681" y="108869"/>
                  </a:lnTo>
                  <a:close/>
                </a:path>
                <a:path w="205105" h="110489">
                  <a:moveTo>
                    <a:pt x="54512" y="109489"/>
                  </a:moveTo>
                  <a:lnTo>
                    <a:pt x="26637" y="109489"/>
                  </a:lnTo>
                  <a:lnTo>
                    <a:pt x="26327" y="109179"/>
                  </a:lnTo>
                  <a:lnTo>
                    <a:pt x="26017" y="109179"/>
                  </a:lnTo>
                  <a:lnTo>
                    <a:pt x="25088" y="108869"/>
                  </a:lnTo>
                  <a:lnTo>
                    <a:pt x="56061" y="108869"/>
                  </a:lnTo>
                  <a:lnTo>
                    <a:pt x="55442" y="109179"/>
                  </a:lnTo>
                  <a:lnTo>
                    <a:pt x="54512" y="109489"/>
                  </a:lnTo>
                  <a:close/>
                </a:path>
                <a:path w="205105" h="110489">
                  <a:moveTo>
                    <a:pt x="52964" y="109800"/>
                  </a:moveTo>
                  <a:lnTo>
                    <a:pt x="27566" y="109800"/>
                  </a:lnTo>
                  <a:lnTo>
                    <a:pt x="27256" y="109489"/>
                  </a:lnTo>
                  <a:lnTo>
                    <a:pt x="53583" y="109489"/>
                  </a:lnTo>
                  <a:lnTo>
                    <a:pt x="52964" y="109800"/>
                  </a:lnTo>
                  <a:close/>
                </a:path>
                <a:path w="205105" h="110489">
                  <a:moveTo>
                    <a:pt x="49866" y="110110"/>
                  </a:moveTo>
                  <a:lnTo>
                    <a:pt x="29114" y="110110"/>
                  </a:lnTo>
                  <a:lnTo>
                    <a:pt x="28185" y="109800"/>
                  </a:lnTo>
                  <a:lnTo>
                    <a:pt x="50796" y="109800"/>
                  </a:lnTo>
                  <a:lnTo>
                    <a:pt x="49866" y="110110"/>
                  </a:lnTo>
                  <a:close/>
                </a:path>
                <a:path w="205105" h="110489">
                  <a:moveTo>
                    <a:pt x="45220" y="110420"/>
                  </a:moveTo>
                  <a:lnTo>
                    <a:pt x="32831" y="110420"/>
                  </a:lnTo>
                  <a:lnTo>
                    <a:pt x="32212" y="110110"/>
                  </a:lnTo>
                  <a:lnTo>
                    <a:pt x="46150" y="110110"/>
                  </a:lnTo>
                  <a:lnTo>
                    <a:pt x="45220" y="110420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8438" y="1516879"/>
              <a:ext cx="204037" cy="1182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270080" y="1529286"/>
              <a:ext cx="161290" cy="93980"/>
            </a:xfrm>
            <a:custGeom>
              <a:avLst/>
              <a:gdLst/>
              <a:ahLst/>
              <a:cxnLst/>
              <a:rect l="l" t="t" r="r" b="b"/>
              <a:pathLst>
                <a:path w="161290" h="93980">
                  <a:moveTo>
                    <a:pt x="24120" y="93671"/>
                  </a:moveTo>
                  <a:lnTo>
                    <a:pt x="15036" y="92624"/>
                  </a:lnTo>
                  <a:lnTo>
                    <a:pt x="6969" y="89483"/>
                  </a:lnTo>
                  <a:lnTo>
                    <a:pt x="1742" y="84811"/>
                  </a:lnTo>
                  <a:lnTo>
                    <a:pt x="0" y="79558"/>
                  </a:lnTo>
                  <a:lnTo>
                    <a:pt x="1742" y="74304"/>
                  </a:lnTo>
                  <a:lnTo>
                    <a:pt x="6969" y="69632"/>
                  </a:lnTo>
                  <a:lnTo>
                    <a:pt x="119712" y="4187"/>
                  </a:lnTo>
                  <a:lnTo>
                    <a:pt x="127605" y="1046"/>
                  </a:lnTo>
                  <a:lnTo>
                    <a:pt x="136631" y="0"/>
                  </a:lnTo>
                  <a:lnTo>
                    <a:pt x="145715" y="1046"/>
                  </a:lnTo>
                  <a:lnTo>
                    <a:pt x="153782" y="4187"/>
                  </a:lnTo>
                  <a:lnTo>
                    <a:pt x="159053" y="8859"/>
                  </a:lnTo>
                  <a:lnTo>
                    <a:pt x="160867" y="14112"/>
                  </a:lnTo>
                  <a:lnTo>
                    <a:pt x="159140" y="19366"/>
                  </a:lnTo>
                  <a:lnTo>
                    <a:pt x="153782" y="24038"/>
                  </a:lnTo>
                  <a:lnTo>
                    <a:pt x="41039" y="89483"/>
                  </a:lnTo>
                  <a:lnTo>
                    <a:pt x="33146" y="92624"/>
                  </a:lnTo>
                  <a:lnTo>
                    <a:pt x="24120" y="93671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12317" y="1954372"/>
              <a:ext cx="123893" cy="2802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121123" y="1745009"/>
              <a:ext cx="424180" cy="247650"/>
            </a:xfrm>
            <a:custGeom>
              <a:avLst/>
              <a:gdLst/>
              <a:ahLst/>
              <a:cxnLst/>
              <a:rect l="l" t="t" r="r" b="b"/>
              <a:pathLst>
                <a:path w="424180" h="247650">
                  <a:moveTo>
                    <a:pt x="406917" y="247500"/>
                  </a:moveTo>
                  <a:lnTo>
                    <a:pt x="78052" y="63274"/>
                  </a:lnTo>
                  <a:lnTo>
                    <a:pt x="35077" y="34932"/>
                  </a:lnTo>
                  <a:lnTo>
                    <a:pt x="0" y="4032"/>
                  </a:lnTo>
                  <a:lnTo>
                    <a:pt x="4336" y="2791"/>
                  </a:lnTo>
                  <a:lnTo>
                    <a:pt x="8982" y="1550"/>
                  </a:lnTo>
                  <a:lnTo>
                    <a:pt x="13318" y="0"/>
                  </a:lnTo>
                  <a:lnTo>
                    <a:pt x="47350" y="29698"/>
                  </a:lnTo>
                  <a:lnTo>
                    <a:pt x="88583" y="57071"/>
                  </a:lnTo>
                  <a:lnTo>
                    <a:pt x="396459" y="234798"/>
                  </a:lnTo>
                  <a:lnTo>
                    <a:pt x="408538" y="239101"/>
                  </a:lnTo>
                  <a:lnTo>
                    <a:pt x="422605" y="239101"/>
                  </a:lnTo>
                  <a:lnTo>
                    <a:pt x="418450" y="245343"/>
                  </a:lnTo>
                  <a:lnTo>
                    <a:pt x="414733" y="246274"/>
                  </a:lnTo>
                  <a:lnTo>
                    <a:pt x="406917" y="247500"/>
                  </a:lnTo>
                  <a:close/>
                </a:path>
                <a:path w="424180" h="247650">
                  <a:moveTo>
                    <a:pt x="422605" y="239101"/>
                  </a:moveTo>
                  <a:lnTo>
                    <a:pt x="408538" y="239101"/>
                  </a:lnTo>
                  <a:lnTo>
                    <a:pt x="414927" y="238418"/>
                  </a:lnTo>
                  <a:lnTo>
                    <a:pt x="423406" y="235728"/>
                  </a:lnTo>
                  <a:lnTo>
                    <a:pt x="423715" y="236038"/>
                  </a:lnTo>
                  <a:lnTo>
                    <a:pt x="424025" y="236038"/>
                  </a:lnTo>
                  <a:lnTo>
                    <a:pt x="423406" y="237899"/>
                  </a:lnTo>
                  <a:lnTo>
                    <a:pt x="422605" y="239101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74496" y="2010203"/>
              <a:ext cx="150298" cy="2720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59796" y="1614428"/>
              <a:ext cx="489379" cy="56895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7336"/>
            <a:ext cx="18287999" cy="8953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4395" y="2853989"/>
            <a:ext cx="3333749" cy="687704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63476" y="2853989"/>
            <a:ext cx="3524249" cy="6877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026160" cy="2642870"/>
          </a:xfrm>
          <a:custGeom>
            <a:avLst/>
            <a:gdLst/>
            <a:ahLst/>
            <a:cxnLst/>
            <a:rect l="l" t="t" r="r" b="b"/>
            <a:pathLst>
              <a:path w="1026160" h="2642870">
                <a:moveTo>
                  <a:pt x="1025853" y="2048812"/>
                </a:moveTo>
                <a:lnTo>
                  <a:pt x="1025853" y="0"/>
                </a:lnTo>
                <a:lnTo>
                  <a:pt x="0" y="0"/>
                </a:lnTo>
                <a:lnTo>
                  <a:pt x="0" y="2642270"/>
                </a:lnTo>
                <a:lnTo>
                  <a:pt x="1025853" y="204881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18503"/>
            <a:ext cx="1026160" cy="3248025"/>
          </a:xfrm>
          <a:custGeom>
            <a:avLst/>
            <a:gdLst/>
            <a:ahLst/>
            <a:cxnLst/>
            <a:rect l="l" t="t" r="r" b="b"/>
            <a:pathLst>
              <a:path w="1026160" h="3248025">
                <a:moveTo>
                  <a:pt x="1025853" y="2656420"/>
                </a:moveTo>
                <a:lnTo>
                  <a:pt x="1025853" y="591415"/>
                </a:lnTo>
                <a:lnTo>
                  <a:pt x="0" y="0"/>
                </a:lnTo>
                <a:lnTo>
                  <a:pt x="0" y="3247637"/>
                </a:lnTo>
                <a:lnTo>
                  <a:pt x="1025853" y="265642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642484"/>
            <a:ext cx="1026160" cy="2644775"/>
          </a:xfrm>
          <a:custGeom>
            <a:avLst/>
            <a:gdLst/>
            <a:ahLst/>
            <a:cxnLst/>
            <a:rect l="l" t="t" r="r" b="b"/>
            <a:pathLst>
              <a:path w="1026160" h="2644775">
                <a:moveTo>
                  <a:pt x="1025853" y="2644515"/>
                </a:moveTo>
                <a:lnTo>
                  <a:pt x="1025853" y="593543"/>
                </a:lnTo>
                <a:lnTo>
                  <a:pt x="0" y="0"/>
                </a:lnTo>
                <a:lnTo>
                  <a:pt x="0" y="2644515"/>
                </a:lnTo>
                <a:lnTo>
                  <a:pt x="1025853" y="26445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79595" y="3121341"/>
            <a:ext cx="1608455" cy="5572125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29342" y="1028700"/>
            <a:ext cx="1294499" cy="126628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899753" y="2213306"/>
            <a:ext cx="1520825" cy="2530475"/>
            <a:chOff x="15899753" y="2213306"/>
            <a:chExt cx="1520825" cy="2530475"/>
          </a:xfrm>
        </p:grpSpPr>
        <p:sp>
          <p:nvSpPr>
            <p:cNvPr id="8" name="object 8"/>
            <p:cNvSpPr/>
            <p:nvPr/>
          </p:nvSpPr>
          <p:spPr>
            <a:xfrm>
              <a:off x="16802117" y="2376142"/>
              <a:ext cx="541655" cy="2206625"/>
            </a:xfrm>
            <a:custGeom>
              <a:avLst/>
              <a:gdLst/>
              <a:ahLst/>
              <a:cxnLst/>
              <a:rect l="l" t="t" r="r" b="b"/>
              <a:pathLst>
                <a:path w="541655" h="2206625">
                  <a:moveTo>
                    <a:pt x="541228" y="2206376"/>
                  </a:moveTo>
                  <a:lnTo>
                    <a:pt x="0" y="2206376"/>
                  </a:lnTo>
                  <a:lnTo>
                    <a:pt x="0" y="0"/>
                  </a:lnTo>
                  <a:lnTo>
                    <a:pt x="541228" y="0"/>
                  </a:lnTo>
                  <a:lnTo>
                    <a:pt x="541228" y="2206376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106082" y="2376142"/>
              <a:ext cx="238760" cy="2206625"/>
            </a:xfrm>
            <a:custGeom>
              <a:avLst/>
              <a:gdLst/>
              <a:ahLst/>
              <a:cxnLst/>
              <a:rect l="l" t="t" r="r" b="b"/>
              <a:pathLst>
                <a:path w="238759" h="2206625">
                  <a:moveTo>
                    <a:pt x="0" y="2206376"/>
                  </a:moveTo>
                  <a:lnTo>
                    <a:pt x="238216" y="2206376"/>
                  </a:lnTo>
                  <a:lnTo>
                    <a:pt x="238216" y="0"/>
                  </a:lnTo>
                  <a:lnTo>
                    <a:pt x="0" y="0"/>
                  </a:lnTo>
                  <a:lnTo>
                    <a:pt x="0" y="2206376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034107" y="2376142"/>
              <a:ext cx="1072515" cy="2212340"/>
            </a:xfrm>
            <a:custGeom>
              <a:avLst/>
              <a:gdLst/>
              <a:ahLst/>
              <a:cxnLst/>
              <a:rect l="l" t="t" r="r" b="b"/>
              <a:pathLst>
                <a:path w="1072515" h="2212340">
                  <a:moveTo>
                    <a:pt x="1071974" y="2212090"/>
                  </a:moveTo>
                  <a:lnTo>
                    <a:pt x="0" y="2212090"/>
                  </a:lnTo>
                  <a:lnTo>
                    <a:pt x="0" y="0"/>
                  </a:lnTo>
                  <a:lnTo>
                    <a:pt x="1071974" y="0"/>
                  </a:lnTo>
                  <a:lnTo>
                    <a:pt x="1071974" y="2212090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034107" y="2376142"/>
              <a:ext cx="1071245" cy="2212340"/>
            </a:xfrm>
            <a:custGeom>
              <a:avLst/>
              <a:gdLst/>
              <a:ahLst/>
              <a:cxnLst/>
              <a:rect l="l" t="t" r="r" b="b"/>
              <a:pathLst>
                <a:path w="1071244" h="2212340">
                  <a:moveTo>
                    <a:pt x="1071021" y="2212090"/>
                  </a:moveTo>
                  <a:lnTo>
                    <a:pt x="0" y="2212090"/>
                  </a:lnTo>
                  <a:lnTo>
                    <a:pt x="0" y="0"/>
                  </a:lnTo>
                  <a:lnTo>
                    <a:pt x="1071021" y="0"/>
                  </a:lnTo>
                  <a:lnTo>
                    <a:pt x="1071021" y="2212090"/>
                  </a:lnTo>
                  <a:close/>
                </a:path>
              </a:pathLst>
            </a:custGeom>
            <a:solidFill>
              <a:srgbClr val="D8595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99753" y="2213306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6"/>
                  </a:lnTo>
                  <a:lnTo>
                    <a:pt x="7980" y="296151"/>
                  </a:lnTo>
                  <a:lnTo>
                    <a:pt x="2158" y="287700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069"/>
                  </a:lnTo>
                  <a:lnTo>
                    <a:pt x="7622" y="7618"/>
                  </a:lnTo>
                  <a:lnTo>
                    <a:pt x="16079" y="2023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2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899753" y="2213306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6"/>
                  </a:lnTo>
                  <a:lnTo>
                    <a:pt x="7980" y="296151"/>
                  </a:lnTo>
                  <a:lnTo>
                    <a:pt x="2158" y="287700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069"/>
                  </a:lnTo>
                  <a:lnTo>
                    <a:pt x="7622" y="7618"/>
                  </a:lnTo>
                  <a:lnTo>
                    <a:pt x="16079" y="2023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2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899753" y="4439681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5"/>
                  </a:lnTo>
                  <a:lnTo>
                    <a:pt x="7980" y="296151"/>
                  </a:lnTo>
                  <a:lnTo>
                    <a:pt x="2158" y="287699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069"/>
                  </a:lnTo>
                  <a:lnTo>
                    <a:pt x="7622" y="7617"/>
                  </a:lnTo>
                  <a:lnTo>
                    <a:pt x="16079" y="2023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1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899753" y="4439681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5"/>
                  </a:lnTo>
                  <a:lnTo>
                    <a:pt x="7980" y="296151"/>
                  </a:lnTo>
                  <a:lnTo>
                    <a:pt x="2158" y="287699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470"/>
                  </a:lnTo>
                  <a:lnTo>
                    <a:pt x="7622" y="7975"/>
                  </a:lnTo>
                  <a:lnTo>
                    <a:pt x="16079" y="2157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1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997452" y="2213317"/>
              <a:ext cx="423545" cy="2530475"/>
            </a:xfrm>
            <a:custGeom>
              <a:avLst/>
              <a:gdLst/>
              <a:ahLst/>
              <a:cxnLst/>
              <a:rect l="l" t="t" r="r" b="b"/>
              <a:pathLst>
                <a:path w="423544" h="2530475">
                  <a:moveTo>
                    <a:pt x="423075" y="2253030"/>
                  </a:moveTo>
                  <a:lnTo>
                    <a:pt x="420916" y="2242439"/>
                  </a:lnTo>
                  <a:lnTo>
                    <a:pt x="415086" y="2233993"/>
                  </a:lnTo>
                  <a:lnTo>
                    <a:pt x="406590" y="2228392"/>
                  </a:lnTo>
                  <a:lnTo>
                    <a:pt x="396392" y="2226373"/>
                  </a:lnTo>
                  <a:lnTo>
                    <a:pt x="0" y="2226373"/>
                  </a:lnTo>
                  <a:lnTo>
                    <a:pt x="0" y="2530144"/>
                  </a:lnTo>
                  <a:lnTo>
                    <a:pt x="396392" y="2530144"/>
                  </a:lnTo>
                  <a:lnTo>
                    <a:pt x="406984" y="2527985"/>
                  </a:lnTo>
                  <a:lnTo>
                    <a:pt x="415442" y="2522169"/>
                  </a:lnTo>
                  <a:lnTo>
                    <a:pt x="421043" y="2513673"/>
                  </a:lnTo>
                  <a:lnTo>
                    <a:pt x="423075" y="2503474"/>
                  </a:lnTo>
                  <a:lnTo>
                    <a:pt x="423075" y="2253030"/>
                  </a:lnTo>
                  <a:close/>
                </a:path>
                <a:path w="423544" h="2530475">
                  <a:moveTo>
                    <a:pt x="423075" y="26657"/>
                  </a:moveTo>
                  <a:lnTo>
                    <a:pt x="420916" y="16065"/>
                  </a:lnTo>
                  <a:lnTo>
                    <a:pt x="415086" y="7607"/>
                  </a:lnTo>
                  <a:lnTo>
                    <a:pt x="406590" y="2019"/>
                  </a:lnTo>
                  <a:lnTo>
                    <a:pt x="396392" y="0"/>
                  </a:lnTo>
                  <a:lnTo>
                    <a:pt x="0" y="0"/>
                  </a:lnTo>
                  <a:lnTo>
                    <a:pt x="0" y="303771"/>
                  </a:lnTo>
                  <a:lnTo>
                    <a:pt x="396392" y="303771"/>
                  </a:lnTo>
                  <a:lnTo>
                    <a:pt x="406984" y="301612"/>
                  </a:lnTo>
                  <a:lnTo>
                    <a:pt x="415442" y="295795"/>
                  </a:lnTo>
                  <a:lnTo>
                    <a:pt x="421043" y="287299"/>
                  </a:lnTo>
                  <a:lnTo>
                    <a:pt x="423075" y="277101"/>
                  </a:lnTo>
                  <a:lnTo>
                    <a:pt x="423075" y="26657"/>
                  </a:lnTo>
                  <a:close/>
                </a:path>
              </a:pathLst>
            </a:custGeom>
            <a:solidFill>
              <a:srgbClr val="D85956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219916" y="2838939"/>
              <a:ext cx="699770" cy="704850"/>
            </a:xfrm>
            <a:custGeom>
              <a:avLst/>
              <a:gdLst/>
              <a:ahLst/>
              <a:cxnLst/>
              <a:rect l="l" t="t" r="r" b="b"/>
              <a:pathLst>
                <a:path w="699769" h="704850">
                  <a:moveTo>
                    <a:pt x="349701" y="704669"/>
                  </a:moveTo>
                  <a:lnTo>
                    <a:pt x="306892" y="702019"/>
                  </a:lnTo>
                  <a:lnTo>
                    <a:pt x="264731" y="694110"/>
                  </a:lnTo>
                  <a:lnTo>
                    <a:pt x="223848" y="681061"/>
                  </a:lnTo>
                  <a:lnTo>
                    <a:pt x="184853" y="663066"/>
                  </a:lnTo>
                  <a:lnTo>
                    <a:pt x="148338" y="640396"/>
                  </a:lnTo>
                  <a:lnTo>
                    <a:pt x="114856" y="613397"/>
                  </a:lnTo>
                  <a:lnTo>
                    <a:pt x="84906" y="582472"/>
                  </a:lnTo>
                  <a:lnTo>
                    <a:pt x="58935" y="548081"/>
                  </a:lnTo>
                  <a:lnTo>
                    <a:pt x="37338" y="510745"/>
                  </a:lnTo>
                  <a:lnTo>
                    <a:pt x="20441" y="471032"/>
                  </a:lnTo>
                  <a:lnTo>
                    <a:pt x="8497" y="429533"/>
                  </a:lnTo>
                  <a:lnTo>
                    <a:pt x="1683" y="386869"/>
                  </a:lnTo>
                  <a:lnTo>
                    <a:pt x="0" y="352334"/>
                  </a:lnTo>
                  <a:lnTo>
                    <a:pt x="105" y="343685"/>
                  </a:lnTo>
                  <a:lnTo>
                    <a:pt x="3784" y="300636"/>
                  </a:lnTo>
                  <a:lnTo>
                    <a:pt x="12666" y="258364"/>
                  </a:lnTo>
                  <a:lnTo>
                    <a:pt x="26619" y="217501"/>
                  </a:lnTo>
                  <a:lnTo>
                    <a:pt x="45431" y="178667"/>
                  </a:lnTo>
                  <a:lnTo>
                    <a:pt x="68818" y="142448"/>
                  </a:lnTo>
                  <a:lnTo>
                    <a:pt x="96429" y="109387"/>
                  </a:lnTo>
                  <a:lnTo>
                    <a:pt x="127853" y="79976"/>
                  </a:lnTo>
                  <a:lnTo>
                    <a:pt x="162614" y="54661"/>
                  </a:lnTo>
                  <a:lnTo>
                    <a:pt x="200184" y="33827"/>
                  </a:lnTo>
                  <a:lnTo>
                    <a:pt x="240004" y="17783"/>
                  </a:lnTo>
                  <a:lnTo>
                    <a:pt x="281478" y="6769"/>
                  </a:lnTo>
                  <a:lnTo>
                    <a:pt x="323978" y="954"/>
                  </a:lnTo>
                  <a:lnTo>
                    <a:pt x="349701" y="0"/>
                  </a:lnTo>
                  <a:lnTo>
                    <a:pt x="358286" y="106"/>
                  </a:lnTo>
                  <a:lnTo>
                    <a:pt x="401013" y="3813"/>
                  </a:lnTo>
                  <a:lnTo>
                    <a:pt x="442969" y="12762"/>
                  </a:lnTo>
                  <a:lnTo>
                    <a:pt x="483526" y="26819"/>
                  </a:lnTo>
                  <a:lnTo>
                    <a:pt x="522071" y="45773"/>
                  </a:lnTo>
                  <a:lnTo>
                    <a:pt x="558019" y="69336"/>
                  </a:lnTo>
                  <a:lnTo>
                    <a:pt x="590833" y="97155"/>
                  </a:lnTo>
                  <a:lnTo>
                    <a:pt x="620025" y="128815"/>
                  </a:lnTo>
                  <a:lnTo>
                    <a:pt x="645150" y="163838"/>
                  </a:lnTo>
                  <a:lnTo>
                    <a:pt x="665828" y="201691"/>
                  </a:lnTo>
                  <a:lnTo>
                    <a:pt x="681752" y="241810"/>
                  </a:lnTo>
                  <a:lnTo>
                    <a:pt x="692684" y="283597"/>
                  </a:lnTo>
                  <a:lnTo>
                    <a:pt x="698456" y="326417"/>
                  </a:lnTo>
                  <a:lnTo>
                    <a:pt x="699403" y="352334"/>
                  </a:lnTo>
                  <a:lnTo>
                    <a:pt x="699298" y="360984"/>
                  </a:lnTo>
                  <a:lnTo>
                    <a:pt x="695618" y="404032"/>
                  </a:lnTo>
                  <a:lnTo>
                    <a:pt x="686736" y="446304"/>
                  </a:lnTo>
                  <a:lnTo>
                    <a:pt x="672784" y="487166"/>
                  </a:lnTo>
                  <a:lnTo>
                    <a:pt x="653971" y="526001"/>
                  </a:lnTo>
                  <a:lnTo>
                    <a:pt x="630585" y="562220"/>
                  </a:lnTo>
                  <a:lnTo>
                    <a:pt x="602974" y="595281"/>
                  </a:lnTo>
                  <a:lnTo>
                    <a:pt x="571550" y="624693"/>
                  </a:lnTo>
                  <a:lnTo>
                    <a:pt x="536789" y="650007"/>
                  </a:lnTo>
                  <a:lnTo>
                    <a:pt x="499218" y="670841"/>
                  </a:lnTo>
                  <a:lnTo>
                    <a:pt x="459399" y="686885"/>
                  </a:lnTo>
                  <a:lnTo>
                    <a:pt x="417925" y="697899"/>
                  </a:lnTo>
                  <a:lnTo>
                    <a:pt x="375425" y="703714"/>
                  </a:lnTo>
                  <a:lnTo>
                    <a:pt x="349701" y="704669"/>
                  </a:lnTo>
                  <a:close/>
                </a:path>
              </a:pathLst>
            </a:custGeom>
            <a:solidFill>
              <a:srgbClr val="D859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92025" y="1376053"/>
            <a:ext cx="1351915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-185">
                <a:solidFill>
                  <a:srgbClr val="1736B1"/>
                </a:solidFill>
              </a:rPr>
              <a:t>G</a:t>
            </a:r>
            <a:r>
              <a:rPr dirty="0" sz="5800" spc="-240">
                <a:solidFill>
                  <a:srgbClr val="1736B1"/>
                </a:solidFill>
              </a:rPr>
              <a:t>E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75">
                <a:solidFill>
                  <a:srgbClr val="1736B1"/>
                </a:solidFill>
              </a:rPr>
              <a:t>O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180">
                <a:solidFill>
                  <a:srgbClr val="1736B1"/>
                </a:solidFill>
              </a:rPr>
              <a:t>X</a:t>
            </a:r>
            <a:r>
              <a:rPr dirty="0" sz="5800" spc="-455">
                <a:solidFill>
                  <a:srgbClr val="1736B1"/>
                </a:solidFill>
              </a:rPr>
              <a:t>T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75">
                <a:solidFill>
                  <a:srgbClr val="1736B1"/>
                </a:solidFill>
              </a:rPr>
              <a:t>O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40">
                <a:solidFill>
                  <a:srgbClr val="1736B1"/>
                </a:solidFill>
              </a:rPr>
              <a:t>P</a:t>
            </a:r>
            <a:r>
              <a:rPr dirty="0" sz="5800" spc="-245">
                <a:solidFill>
                  <a:srgbClr val="1736B1"/>
                </a:solidFill>
              </a:rPr>
              <a:t>EE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85">
                <a:solidFill>
                  <a:srgbClr val="1736B1"/>
                </a:solidFill>
              </a:rPr>
              <a:t>H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185">
                <a:solidFill>
                  <a:srgbClr val="1736B1"/>
                </a:solidFill>
              </a:rPr>
              <a:t>G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>
                <a:solidFill>
                  <a:srgbClr val="1736B1"/>
                </a:solidFill>
              </a:rPr>
              <a:t>N</a:t>
            </a:r>
            <a:endParaRPr sz="5800"/>
          </a:p>
        </p:txBody>
      </p:sp>
      <p:sp>
        <p:nvSpPr>
          <p:cNvPr id="19" name="object 19"/>
          <p:cNvSpPr txBox="1"/>
          <p:nvPr/>
        </p:nvSpPr>
        <p:spPr>
          <a:xfrm>
            <a:off x="1629108" y="2532986"/>
            <a:ext cx="14441169" cy="70802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353060" marR="336550">
              <a:lnSpc>
                <a:spcPts val="3829"/>
              </a:lnSpc>
              <a:spcBef>
                <a:spcPts val="235"/>
              </a:spcBef>
            </a:pPr>
            <a:r>
              <a:rPr dirty="0" sz="3200" spc="95">
                <a:latin typeface="Trebuchet MS"/>
                <a:cs typeface="Trebuchet MS"/>
              </a:rPr>
              <a:t>This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60">
                <a:latin typeface="Trebuchet MS"/>
                <a:cs typeface="Trebuchet MS"/>
              </a:rPr>
              <a:t>feature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110">
                <a:latin typeface="Trebuchet MS"/>
                <a:cs typeface="Trebuchet MS"/>
              </a:rPr>
              <a:t>enables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130">
                <a:latin typeface="Trebuchet MS"/>
                <a:cs typeface="Trebuchet MS"/>
              </a:rPr>
              <a:t>students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45">
                <a:latin typeface="Trebuchet MS"/>
                <a:cs typeface="Trebuchet MS"/>
              </a:rPr>
              <a:t>to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70">
                <a:latin typeface="Trebuchet MS"/>
                <a:cs typeface="Trebuchet MS"/>
              </a:rPr>
              <a:t>capture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150">
                <a:latin typeface="Trebuchet MS"/>
                <a:cs typeface="Trebuchet MS"/>
              </a:rPr>
              <a:t>images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95">
                <a:latin typeface="Trebuchet MS"/>
                <a:cs typeface="Trebuchet MS"/>
              </a:rPr>
              <a:t>of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text,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160">
                <a:latin typeface="Trebuchet MS"/>
                <a:cs typeface="Trebuchet MS"/>
              </a:rPr>
              <a:t>such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229">
                <a:latin typeface="Trebuchet MS"/>
                <a:cs typeface="Trebuchet MS"/>
              </a:rPr>
              <a:t>as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medical </a:t>
            </a:r>
            <a:r>
              <a:rPr dirty="0" sz="3200" spc="-950">
                <a:latin typeface="Trebuchet MS"/>
                <a:cs typeface="Trebuchet MS"/>
              </a:rPr>
              <a:t> </a:t>
            </a:r>
            <a:r>
              <a:rPr dirty="0" sz="3200" spc="60">
                <a:latin typeface="Trebuchet MS"/>
                <a:cs typeface="Trebuchet MS"/>
              </a:rPr>
              <a:t>prescription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35">
                <a:latin typeface="Trebuchet MS"/>
                <a:cs typeface="Trebuchet MS"/>
              </a:rPr>
              <a:t>or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text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85">
                <a:latin typeface="Trebuchet MS"/>
                <a:cs typeface="Trebuchet MS"/>
              </a:rPr>
              <a:t>on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45">
                <a:latin typeface="Trebuchet MS"/>
                <a:cs typeface="Trebuchet MS"/>
              </a:rPr>
              <a:t>whiteboards,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110">
                <a:latin typeface="Trebuchet MS"/>
                <a:cs typeface="Trebuchet MS"/>
              </a:rPr>
              <a:t>and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55">
                <a:latin typeface="Trebuchet MS"/>
                <a:cs typeface="Trebuchet MS"/>
              </a:rPr>
              <a:t>convert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them</a:t>
            </a:r>
            <a:r>
              <a:rPr dirty="0" sz="3200" spc="-220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into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45">
                <a:latin typeface="Trebuchet MS"/>
                <a:cs typeface="Trebuchet MS"/>
              </a:rPr>
              <a:t>speech.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10">
                <a:latin typeface="Trebuchet MS"/>
                <a:cs typeface="Trebuchet MS"/>
              </a:rPr>
              <a:t>It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can </a:t>
            </a:r>
            <a:r>
              <a:rPr dirty="0" sz="3200" spc="-950">
                <a:latin typeface="Trebuchet MS"/>
                <a:cs typeface="Trebuchet MS"/>
              </a:rPr>
              <a:t> </a:t>
            </a:r>
            <a:r>
              <a:rPr dirty="0" sz="3200" spc="175">
                <a:latin typeface="Trebuchet MS"/>
                <a:cs typeface="Trebuchet MS"/>
              </a:rPr>
              <a:t>assist </a:t>
            </a:r>
            <a:r>
              <a:rPr dirty="0" sz="3200" spc="130">
                <a:latin typeface="Trebuchet MS"/>
                <a:cs typeface="Trebuchet MS"/>
              </a:rPr>
              <a:t>students </a:t>
            </a:r>
            <a:r>
              <a:rPr dirty="0" sz="3200" spc="40">
                <a:latin typeface="Trebuchet MS"/>
                <a:cs typeface="Trebuchet MS"/>
              </a:rPr>
              <a:t>with </a:t>
            </a:r>
            <a:r>
              <a:rPr dirty="0" sz="3200" spc="80">
                <a:latin typeface="Trebuchet MS"/>
                <a:cs typeface="Trebuchet MS"/>
              </a:rPr>
              <a:t>visual </a:t>
            </a:r>
            <a:r>
              <a:rPr dirty="0" sz="3200" spc="70">
                <a:latin typeface="Trebuchet MS"/>
                <a:cs typeface="Trebuchet MS"/>
              </a:rPr>
              <a:t>impairments </a:t>
            </a:r>
            <a:r>
              <a:rPr dirty="0" sz="3200" spc="35">
                <a:latin typeface="Trebuchet MS"/>
                <a:cs typeface="Trebuchet MS"/>
              </a:rPr>
              <a:t>or </a:t>
            </a:r>
            <a:r>
              <a:rPr dirty="0" sz="3200" spc="110">
                <a:latin typeface="Trebuchet MS"/>
                <a:cs typeface="Trebuchet MS"/>
              </a:rPr>
              <a:t>those </a:t>
            </a:r>
            <a:r>
              <a:rPr dirty="0" sz="3200" spc="100">
                <a:latin typeface="Trebuchet MS"/>
                <a:cs typeface="Trebuchet MS"/>
              </a:rPr>
              <a:t>who </a:t>
            </a:r>
            <a:r>
              <a:rPr dirty="0" sz="3200" spc="50">
                <a:latin typeface="Trebuchet MS"/>
                <a:cs typeface="Trebuchet MS"/>
              </a:rPr>
              <a:t>prefer </a:t>
            </a:r>
            <a:r>
              <a:rPr dirty="0" sz="3200" spc="55">
                <a:latin typeface="Trebuchet MS"/>
                <a:cs typeface="Trebuchet MS"/>
              </a:rPr>
              <a:t>auditory </a:t>
            </a:r>
            <a:r>
              <a:rPr dirty="0" sz="3200" spc="60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learning,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130">
                <a:latin typeface="Trebuchet MS"/>
                <a:cs typeface="Trebuchet MS"/>
              </a:rPr>
              <a:t>making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educational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content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55">
                <a:latin typeface="Trebuchet MS"/>
                <a:cs typeface="Trebuchet MS"/>
              </a:rPr>
              <a:t>more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accessible.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700">
              <a:latin typeface="Trebuchet MS"/>
              <a:cs typeface="Trebuchet MS"/>
            </a:endParaRPr>
          </a:p>
          <a:p>
            <a:pPr marL="12700">
              <a:lnSpc>
                <a:spcPts val="3820"/>
              </a:lnSpc>
              <a:spcBef>
                <a:spcPts val="3195"/>
              </a:spcBef>
            </a:pPr>
            <a:r>
              <a:rPr dirty="0" sz="3200" spc="270" b="1">
                <a:latin typeface="Trebuchet MS"/>
                <a:cs typeface="Trebuchet MS"/>
              </a:rPr>
              <a:t>H</a:t>
            </a:r>
            <a:r>
              <a:rPr dirty="0" sz="3200" b="1">
                <a:latin typeface="Trebuchet MS"/>
                <a:cs typeface="Trebuchet MS"/>
              </a:rPr>
              <a:t>o</a:t>
            </a:r>
            <a:r>
              <a:rPr dirty="0" sz="3200" spc="25" b="1">
                <a:latin typeface="Trebuchet MS"/>
                <a:cs typeface="Trebuchet MS"/>
              </a:rPr>
              <a:t>w</a:t>
            </a:r>
            <a:r>
              <a:rPr dirty="0" sz="3200" spc="-290" b="1">
                <a:latin typeface="Trebuchet MS"/>
                <a:cs typeface="Trebuchet MS"/>
              </a:rPr>
              <a:t> </a:t>
            </a:r>
            <a:r>
              <a:rPr dirty="0" sz="3200" spc="20" b="1">
                <a:latin typeface="Trebuchet MS"/>
                <a:cs typeface="Trebuchet MS"/>
              </a:rPr>
              <a:t>w</a:t>
            </a:r>
            <a:r>
              <a:rPr dirty="0" sz="3200" spc="-20" b="1">
                <a:latin typeface="Trebuchet MS"/>
                <a:cs typeface="Trebuchet MS"/>
              </a:rPr>
              <a:t>e</a:t>
            </a:r>
            <a:r>
              <a:rPr dirty="0" sz="3200" spc="-290" b="1">
                <a:latin typeface="Trebuchet MS"/>
                <a:cs typeface="Trebuchet MS"/>
              </a:rPr>
              <a:t> </a:t>
            </a:r>
            <a:r>
              <a:rPr dirty="0" sz="3200" spc="70" b="1">
                <a:latin typeface="Trebuchet MS"/>
                <a:cs typeface="Trebuchet MS"/>
              </a:rPr>
              <a:t>d</a:t>
            </a:r>
            <a:r>
              <a:rPr dirty="0" sz="3200" spc="-70" b="1">
                <a:latin typeface="Trebuchet MS"/>
                <a:cs typeface="Trebuchet MS"/>
              </a:rPr>
              <a:t>i</a:t>
            </a:r>
            <a:r>
              <a:rPr dirty="0" sz="3200" spc="70" b="1">
                <a:latin typeface="Trebuchet MS"/>
                <a:cs typeface="Trebuchet MS"/>
              </a:rPr>
              <a:t>d</a:t>
            </a:r>
            <a:r>
              <a:rPr dirty="0" sz="3200" spc="-275" b="1">
                <a:latin typeface="Trebuchet MS"/>
                <a:cs typeface="Trebuchet MS"/>
              </a:rPr>
              <a:t>!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600"/>
              </a:lnSpc>
              <a:spcBef>
                <a:spcPts val="100"/>
              </a:spcBef>
              <a:buAutoNum type="arabicPeriod"/>
              <a:tabLst>
                <a:tab pos="341630" algn="l"/>
              </a:tabLst>
            </a:pPr>
            <a:r>
              <a:rPr dirty="0" sz="3000" spc="80">
                <a:latin typeface="Trebuchet MS"/>
                <a:cs typeface="Trebuchet MS"/>
              </a:rPr>
              <a:t>Create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290">
                <a:latin typeface="Trebuchet MS"/>
                <a:cs typeface="Trebuchet MS"/>
              </a:rPr>
              <a:t>SYCL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kernels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55">
                <a:latin typeface="Trebuchet MS"/>
                <a:cs typeface="Trebuchet MS"/>
              </a:rPr>
              <a:t>using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85">
                <a:latin typeface="Trebuchet MS"/>
                <a:cs typeface="Trebuchet MS"/>
              </a:rPr>
              <a:t>DPC++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programming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model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provided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by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Intel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oneAPI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-15">
                <a:latin typeface="Trebuchet MS"/>
                <a:cs typeface="Trebuchet MS"/>
              </a:rPr>
              <a:t>Toolkit.</a:t>
            </a:r>
            <a:endParaRPr sz="3000">
              <a:latin typeface="Trebuchet MS"/>
              <a:cs typeface="Trebuchet MS"/>
            </a:endParaRPr>
          </a:p>
          <a:p>
            <a:pPr marL="12700" marR="222885">
              <a:lnSpc>
                <a:spcPts val="3600"/>
              </a:lnSpc>
              <a:buAutoNum type="arabicPeriod"/>
              <a:tabLst>
                <a:tab pos="414020" algn="l"/>
              </a:tabLst>
            </a:pPr>
            <a:r>
              <a:rPr dirty="0" sz="3000" spc="75">
                <a:latin typeface="Trebuchet MS"/>
                <a:cs typeface="Trebuchet MS"/>
              </a:rPr>
              <a:t>Compile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290">
                <a:latin typeface="Trebuchet MS"/>
                <a:cs typeface="Trebuchet MS"/>
              </a:rPr>
              <a:t>SYCL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85">
                <a:latin typeface="Trebuchet MS"/>
                <a:cs typeface="Trebuchet MS"/>
              </a:rPr>
              <a:t>DPC++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code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55">
                <a:latin typeface="Trebuchet MS"/>
                <a:cs typeface="Trebuchet MS"/>
              </a:rPr>
              <a:t>using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85">
                <a:latin typeface="Trebuchet MS"/>
                <a:cs typeface="Trebuchet MS"/>
              </a:rPr>
              <a:t>DPC++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compiler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provided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by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Intel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oneAPI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-15">
                <a:latin typeface="Trebuchet MS"/>
                <a:cs typeface="Trebuchet MS"/>
              </a:rPr>
              <a:t>Toolkit.</a:t>
            </a:r>
            <a:endParaRPr sz="3000">
              <a:latin typeface="Trebuchet MS"/>
              <a:cs typeface="Trebuchet MS"/>
            </a:endParaRPr>
          </a:p>
          <a:p>
            <a:pPr marL="426084" indent="-414020">
              <a:lnSpc>
                <a:spcPts val="3479"/>
              </a:lnSpc>
              <a:buAutoNum type="arabicPeriod"/>
              <a:tabLst>
                <a:tab pos="426720" algn="l"/>
              </a:tabLst>
            </a:pPr>
            <a:r>
              <a:rPr dirty="0" sz="3000" spc="175">
                <a:latin typeface="Trebuchet MS"/>
                <a:cs typeface="Trebuchet MS"/>
              </a:rPr>
              <a:t>Use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ctypes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to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create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Python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wrapper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compiled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C++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code.</a:t>
            </a:r>
            <a:endParaRPr sz="3000">
              <a:latin typeface="Trebuchet MS"/>
              <a:cs typeface="Trebuchet MS"/>
            </a:endParaRPr>
          </a:p>
          <a:p>
            <a:pPr marL="425450" indent="-413384">
              <a:lnSpc>
                <a:spcPct val="100000"/>
              </a:lnSpc>
              <a:buAutoNum type="arabicPeriod"/>
              <a:tabLst>
                <a:tab pos="426084" algn="l"/>
              </a:tabLst>
            </a:pPr>
            <a:r>
              <a:rPr dirty="0" sz="3000" spc="50">
                <a:latin typeface="Trebuchet MS"/>
                <a:cs typeface="Trebuchet MS"/>
              </a:rPr>
              <a:t>Import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Python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wrapper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25">
                <a:latin typeface="Trebuchet MS"/>
                <a:cs typeface="Trebuchet MS"/>
              </a:rPr>
              <a:t>into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your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65">
                <a:latin typeface="Trebuchet MS"/>
                <a:cs typeface="Trebuchet MS"/>
              </a:rPr>
              <a:t>Flask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application.</a:t>
            </a:r>
            <a:endParaRPr sz="3000">
              <a:latin typeface="Trebuchet MS"/>
              <a:cs typeface="Trebuchet MS"/>
            </a:endParaRPr>
          </a:p>
          <a:p>
            <a:pPr marL="12700" marR="535940">
              <a:lnSpc>
                <a:spcPct val="100000"/>
              </a:lnSpc>
              <a:buAutoNum type="arabicPeriod"/>
              <a:tabLst>
                <a:tab pos="430530" algn="l"/>
              </a:tabLst>
            </a:pPr>
            <a:r>
              <a:rPr dirty="0" sz="3000" spc="175">
                <a:latin typeface="Trebuchet MS"/>
                <a:cs typeface="Trebuchet MS"/>
              </a:rPr>
              <a:t>Use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wrapper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to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call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the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290">
                <a:latin typeface="Trebuchet MS"/>
                <a:cs typeface="Trebuchet MS"/>
              </a:rPr>
              <a:t>SYCL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85">
                <a:latin typeface="Trebuchet MS"/>
                <a:cs typeface="Trebuchet MS"/>
              </a:rPr>
              <a:t>DPC++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functions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for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image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135">
                <a:latin typeface="Trebuchet MS"/>
                <a:cs typeface="Trebuchet MS"/>
              </a:rPr>
              <a:t>processing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05">
                <a:latin typeface="Trebuchet MS"/>
                <a:cs typeface="Trebuchet MS"/>
              </a:rPr>
              <a:t>and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speech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conversion.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29342" y="1028701"/>
            <a:ext cx="1294499" cy="126628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899753" y="2213307"/>
            <a:ext cx="1520825" cy="2530475"/>
            <a:chOff x="15899753" y="2213307"/>
            <a:chExt cx="1520825" cy="2530475"/>
          </a:xfrm>
        </p:grpSpPr>
        <p:sp>
          <p:nvSpPr>
            <p:cNvPr id="4" name="object 4"/>
            <p:cNvSpPr/>
            <p:nvPr/>
          </p:nvSpPr>
          <p:spPr>
            <a:xfrm>
              <a:off x="16802117" y="2376143"/>
              <a:ext cx="541655" cy="2206625"/>
            </a:xfrm>
            <a:custGeom>
              <a:avLst/>
              <a:gdLst/>
              <a:ahLst/>
              <a:cxnLst/>
              <a:rect l="l" t="t" r="r" b="b"/>
              <a:pathLst>
                <a:path w="541655" h="2206625">
                  <a:moveTo>
                    <a:pt x="541228" y="2206376"/>
                  </a:moveTo>
                  <a:lnTo>
                    <a:pt x="0" y="2206376"/>
                  </a:lnTo>
                  <a:lnTo>
                    <a:pt x="0" y="0"/>
                  </a:lnTo>
                  <a:lnTo>
                    <a:pt x="541228" y="0"/>
                  </a:lnTo>
                  <a:lnTo>
                    <a:pt x="541228" y="2206376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6082" y="2376143"/>
              <a:ext cx="238760" cy="2206625"/>
            </a:xfrm>
            <a:custGeom>
              <a:avLst/>
              <a:gdLst/>
              <a:ahLst/>
              <a:cxnLst/>
              <a:rect l="l" t="t" r="r" b="b"/>
              <a:pathLst>
                <a:path w="238759" h="2206625">
                  <a:moveTo>
                    <a:pt x="0" y="2206376"/>
                  </a:moveTo>
                  <a:lnTo>
                    <a:pt x="238216" y="2206376"/>
                  </a:lnTo>
                  <a:lnTo>
                    <a:pt x="238216" y="0"/>
                  </a:lnTo>
                  <a:lnTo>
                    <a:pt x="0" y="0"/>
                  </a:lnTo>
                  <a:lnTo>
                    <a:pt x="0" y="2206376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34107" y="2376143"/>
              <a:ext cx="1072515" cy="2212340"/>
            </a:xfrm>
            <a:custGeom>
              <a:avLst/>
              <a:gdLst/>
              <a:ahLst/>
              <a:cxnLst/>
              <a:rect l="l" t="t" r="r" b="b"/>
              <a:pathLst>
                <a:path w="1072515" h="2212340">
                  <a:moveTo>
                    <a:pt x="1071974" y="2212090"/>
                  </a:moveTo>
                  <a:lnTo>
                    <a:pt x="0" y="2212090"/>
                  </a:lnTo>
                  <a:lnTo>
                    <a:pt x="0" y="0"/>
                  </a:lnTo>
                  <a:lnTo>
                    <a:pt x="1071974" y="0"/>
                  </a:lnTo>
                  <a:lnTo>
                    <a:pt x="1071974" y="2212090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34107" y="2376143"/>
              <a:ext cx="1071245" cy="2212340"/>
            </a:xfrm>
            <a:custGeom>
              <a:avLst/>
              <a:gdLst/>
              <a:ahLst/>
              <a:cxnLst/>
              <a:rect l="l" t="t" r="r" b="b"/>
              <a:pathLst>
                <a:path w="1071244" h="2212340">
                  <a:moveTo>
                    <a:pt x="1071021" y="2212090"/>
                  </a:moveTo>
                  <a:lnTo>
                    <a:pt x="0" y="2212090"/>
                  </a:lnTo>
                  <a:lnTo>
                    <a:pt x="0" y="0"/>
                  </a:lnTo>
                  <a:lnTo>
                    <a:pt x="1071021" y="0"/>
                  </a:lnTo>
                  <a:lnTo>
                    <a:pt x="1071021" y="2212090"/>
                  </a:lnTo>
                  <a:close/>
                </a:path>
              </a:pathLst>
            </a:custGeom>
            <a:solidFill>
              <a:srgbClr val="D8595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99753" y="2213307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6"/>
                  </a:lnTo>
                  <a:lnTo>
                    <a:pt x="7980" y="296151"/>
                  </a:lnTo>
                  <a:lnTo>
                    <a:pt x="2158" y="287700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069"/>
                  </a:lnTo>
                  <a:lnTo>
                    <a:pt x="7622" y="7618"/>
                  </a:lnTo>
                  <a:lnTo>
                    <a:pt x="16079" y="2023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2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99753" y="2213307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6"/>
                  </a:lnTo>
                  <a:lnTo>
                    <a:pt x="7980" y="296151"/>
                  </a:lnTo>
                  <a:lnTo>
                    <a:pt x="2158" y="287700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069"/>
                  </a:lnTo>
                  <a:lnTo>
                    <a:pt x="7622" y="7618"/>
                  </a:lnTo>
                  <a:lnTo>
                    <a:pt x="16079" y="2023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2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899753" y="4439681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5"/>
                  </a:lnTo>
                  <a:lnTo>
                    <a:pt x="7980" y="296151"/>
                  </a:lnTo>
                  <a:lnTo>
                    <a:pt x="2158" y="287699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069"/>
                  </a:lnTo>
                  <a:lnTo>
                    <a:pt x="7622" y="7617"/>
                  </a:lnTo>
                  <a:lnTo>
                    <a:pt x="16079" y="2023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1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899753" y="4439681"/>
              <a:ext cx="1520825" cy="304165"/>
            </a:xfrm>
            <a:custGeom>
              <a:avLst/>
              <a:gdLst/>
              <a:ahLst/>
              <a:cxnLst/>
              <a:rect l="l" t="t" r="r" b="b"/>
              <a:pathLst>
                <a:path w="1520825" h="304164">
                  <a:moveTo>
                    <a:pt x="1494094" y="303769"/>
                  </a:moveTo>
                  <a:lnTo>
                    <a:pt x="26680" y="303769"/>
                  </a:lnTo>
                  <a:lnTo>
                    <a:pt x="16481" y="301745"/>
                  </a:lnTo>
                  <a:lnTo>
                    <a:pt x="7980" y="296151"/>
                  </a:lnTo>
                  <a:lnTo>
                    <a:pt x="2158" y="287699"/>
                  </a:lnTo>
                  <a:lnTo>
                    <a:pt x="0" y="277106"/>
                  </a:lnTo>
                  <a:lnTo>
                    <a:pt x="0" y="26663"/>
                  </a:lnTo>
                  <a:lnTo>
                    <a:pt x="2024" y="16470"/>
                  </a:lnTo>
                  <a:lnTo>
                    <a:pt x="7622" y="7975"/>
                  </a:lnTo>
                  <a:lnTo>
                    <a:pt x="16079" y="2157"/>
                  </a:lnTo>
                  <a:lnTo>
                    <a:pt x="26680" y="0"/>
                  </a:lnTo>
                  <a:lnTo>
                    <a:pt x="1494094" y="0"/>
                  </a:lnTo>
                  <a:lnTo>
                    <a:pt x="1504292" y="2023"/>
                  </a:lnTo>
                  <a:lnTo>
                    <a:pt x="1512794" y="7618"/>
                  </a:lnTo>
                  <a:lnTo>
                    <a:pt x="1518615" y="16069"/>
                  </a:lnTo>
                  <a:lnTo>
                    <a:pt x="1520774" y="26663"/>
                  </a:lnTo>
                  <a:lnTo>
                    <a:pt x="1520774" y="277106"/>
                  </a:lnTo>
                  <a:lnTo>
                    <a:pt x="1518749" y="287298"/>
                  </a:lnTo>
                  <a:lnTo>
                    <a:pt x="1513151" y="295794"/>
                  </a:lnTo>
                  <a:lnTo>
                    <a:pt x="1504694" y="301611"/>
                  </a:lnTo>
                  <a:lnTo>
                    <a:pt x="1494094" y="303769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997452" y="2213317"/>
              <a:ext cx="423545" cy="2530475"/>
            </a:xfrm>
            <a:custGeom>
              <a:avLst/>
              <a:gdLst/>
              <a:ahLst/>
              <a:cxnLst/>
              <a:rect l="l" t="t" r="r" b="b"/>
              <a:pathLst>
                <a:path w="423544" h="2530475">
                  <a:moveTo>
                    <a:pt x="423075" y="2253030"/>
                  </a:moveTo>
                  <a:lnTo>
                    <a:pt x="420916" y="2242439"/>
                  </a:lnTo>
                  <a:lnTo>
                    <a:pt x="415086" y="2233993"/>
                  </a:lnTo>
                  <a:lnTo>
                    <a:pt x="406590" y="2228392"/>
                  </a:lnTo>
                  <a:lnTo>
                    <a:pt x="396392" y="2226373"/>
                  </a:lnTo>
                  <a:lnTo>
                    <a:pt x="0" y="2226373"/>
                  </a:lnTo>
                  <a:lnTo>
                    <a:pt x="0" y="2530144"/>
                  </a:lnTo>
                  <a:lnTo>
                    <a:pt x="396392" y="2530144"/>
                  </a:lnTo>
                  <a:lnTo>
                    <a:pt x="406984" y="2527985"/>
                  </a:lnTo>
                  <a:lnTo>
                    <a:pt x="415442" y="2522169"/>
                  </a:lnTo>
                  <a:lnTo>
                    <a:pt x="421043" y="2513673"/>
                  </a:lnTo>
                  <a:lnTo>
                    <a:pt x="423075" y="2503474"/>
                  </a:lnTo>
                  <a:lnTo>
                    <a:pt x="423075" y="2253030"/>
                  </a:lnTo>
                  <a:close/>
                </a:path>
                <a:path w="423544" h="2530475">
                  <a:moveTo>
                    <a:pt x="423075" y="26657"/>
                  </a:moveTo>
                  <a:lnTo>
                    <a:pt x="420916" y="16065"/>
                  </a:lnTo>
                  <a:lnTo>
                    <a:pt x="415086" y="7620"/>
                  </a:lnTo>
                  <a:lnTo>
                    <a:pt x="406590" y="2019"/>
                  </a:lnTo>
                  <a:lnTo>
                    <a:pt x="396392" y="0"/>
                  </a:lnTo>
                  <a:lnTo>
                    <a:pt x="0" y="0"/>
                  </a:lnTo>
                  <a:lnTo>
                    <a:pt x="0" y="303771"/>
                  </a:lnTo>
                  <a:lnTo>
                    <a:pt x="396392" y="303771"/>
                  </a:lnTo>
                  <a:lnTo>
                    <a:pt x="406984" y="301612"/>
                  </a:lnTo>
                  <a:lnTo>
                    <a:pt x="415442" y="295795"/>
                  </a:lnTo>
                  <a:lnTo>
                    <a:pt x="421043" y="287299"/>
                  </a:lnTo>
                  <a:lnTo>
                    <a:pt x="423075" y="277101"/>
                  </a:lnTo>
                  <a:lnTo>
                    <a:pt x="423075" y="26657"/>
                  </a:lnTo>
                  <a:close/>
                </a:path>
              </a:pathLst>
            </a:custGeom>
            <a:solidFill>
              <a:srgbClr val="D85956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19916" y="2838939"/>
              <a:ext cx="699770" cy="704850"/>
            </a:xfrm>
            <a:custGeom>
              <a:avLst/>
              <a:gdLst/>
              <a:ahLst/>
              <a:cxnLst/>
              <a:rect l="l" t="t" r="r" b="b"/>
              <a:pathLst>
                <a:path w="699769" h="704850">
                  <a:moveTo>
                    <a:pt x="349701" y="704669"/>
                  </a:moveTo>
                  <a:lnTo>
                    <a:pt x="306892" y="702019"/>
                  </a:lnTo>
                  <a:lnTo>
                    <a:pt x="264731" y="694110"/>
                  </a:lnTo>
                  <a:lnTo>
                    <a:pt x="223848" y="681061"/>
                  </a:lnTo>
                  <a:lnTo>
                    <a:pt x="184853" y="663066"/>
                  </a:lnTo>
                  <a:lnTo>
                    <a:pt x="148338" y="640396"/>
                  </a:lnTo>
                  <a:lnTo>
                    <a:pt x="114856" y="613397"/>
                  </a:lnTo>
                  <a:lnTo>
                    <a:pt x="84906" y="582472"/>
                  </a:lnTo>
                  <a:lnTo>
                    <a:pt x="58935" y="548081"/>
                  </a:lnTo>
                  <a:lnTo>
                    <a:pt x="37338" y="510745"/>
                  </a:lnTo>
                  <a:lnTo>
                    <a:pt x="20441" y="471032"/>
                  </a:lnTo>
                  <a:lnTo>
                    <a:pt x="8497" y="429533"/>
                  </a:lnTo>
                  <a:lnTo>
                    <a:pt x="1683" y="386869"/>
                  </a:lnTo>
                  <a:lnTo>
                    <a:pt x="0" y="352334"/>
                  </a:lnTo>
                  <a:lnTo>
                    <a:pt x="105" y="343685"/>
                  </a:lnTo>
                  <a:lnTo>
                    <a:pt x="3784" y="300636"/>
                  </a:lnTo>
                  <a:lnTo>
                    <a:pt x="12666" y="258364"/>
                  </a:lnTo>
                  <a:lnTo>
                    <a:pt x="26619" y="217501"/>
                  </a:lnTo>
                  <a:lnTo>
                    <a:pt x="45431" y="178667"/>
                  </a:lnTo>
                  <a:lnTo>
                    <a:pt x="68818" y="142448"/>
                  </a:lnTo>
                  <a:lnTo>
                    <a:pt x="96429" y="109387"/>
                  </a:lnTo>
                  <a:lnTo>
                    <a:pt x="127853" y="79976"/>
                  </a:lnTo>
                  <a:lnTo>
                    <a:pt x="162614" y="54661"/>
                  </a:lnTo>
                  <a:lnTo>
                    <a:pt x="200184" y="33827"/>
                  </a:lnTo>
                  <a:lnTo>
                    <a:pt x="240004" y="17783"/>
                  </a:lnTo>
                  <a:lnTo>
                    <a:pt x="281478" y="6769"/>
                  </a:lnTo>
                  <a:lnTo>
                    <a:pt x="323978" y="954"/>
                  </a:lnTo>
                  <a:lnTo>
                    <a:pt x="349701" y="0"/>
                  </a:lnTo>
                  <a:lnTo>
                    <a:pt x="358286" y="106"/>
                  </a:lnTo>
                  <a:lnTo>
                    <a:pt x="401013" y="3813"/>
                  </a:lnTo>
                  <a:lnTo>
                    <a:pt x="442969" y="12762"/>
                  </a:lnTo>
                  <a:lnTo>
                    <a:pt x="483526" y="26819"/>
                  </a:lnTo>
                  <a:lnTo>
                    <a:pt x="522071" y="45773"/>
                  </a:lnTo>
                  <a:lnTo>
                    <a:pt x="558019" y="69336"/>
                  </a:lnTo>
                  <a:lnTo>
                    <a:pt x="590833" y="97155"/>
                  </a:lnTo>
                  <a:lnTo>
                    <a:pt x="620025" y="128815"/>
                  </a:lnTo>
                  <a:lnTo>
                    <a:pt x="645150" y="163838"/>
                  </a:lnTo>
                  <a:lnTo>
                    <a:pt x="665828" y="201691"/>
                  </a:lnTo>
                  <a:lnTo>
                    <a:pt x="681752" y="241810"/>
                  </a:lnTo>
                  <a:lnTo>
                    <a:pt x="692684" y="283597"/>
                  </a:lnTo>
                  <a:lnTo>
                    <a:pt x="698456" y="326417"/>
                  </a:lnTo>
                  <a:lnTo>
                    <a:pt x="699403" y="352334"/>
                  </a:lnTo>
                  <a:lnTo>
                    <a:pt x="699298" y="360984"/>
                  </a:lnTo>
                  <a:lnTo>
                    <a:pt x="695618" y="404032"/>
                  </a:lnTo>
                  <a:lnTo>
                    <a:pt x="686736" y="446304"/>
                  </a:lnTo>
                  <a:lnTo>
                    <a:pt x="672784" y="487166"/>
                  </a:lnTo>
                  <a:lnTo>
                    <a:pt x="653971" y="526001"/>
                  </a:lnTo>
                  <a:lnTo>
                    <a:pt x="630585" y="562220"/>
                  </a:lnTo>
                  <a:lnTo>
                    <a:pt x="602974" y="595281"/>
                  </a:lnTo>
                  <a:lnTo>
                    <a:pt x="571550" y="624693"/>
                  </a:lnTo>
                  <a:lnTo>
                    <a:pt x="536789" y="650007"/>
                  </a:lnTo>
                  <a:lnTo>
                    <a:pt x="499218" y="670841"/>
                  </a:lnTo>
                  <a:lnTo>
                    <a:pt x="459399" y="686885"/>
                  </a:lnTo>
                  <a:lnTo>
                    <a:pt x="417925" y="697899"/>
                  </a:lnTo>
                  <a:lnTo>
                    <a:pt x="375425" y="703714"/>
                  </a:lnTo>
                  <a:lnTo>
                    <a:pt x="349701" y="704669"/>
                  </a:lnTo>
                  <a:close/>
                </a:path>
              </a:pathLst>
            </a:custGeom>
            <a:solidFill>
              <a:srgbClr val="D8595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18287999" cy="895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8111" y="2999904"/>
            <a:ext cx="12534899" cy="581024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92025" y="1376057"/>
            <a:ext cx="1351915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280">
                <a:solidFill>
                  <a:srgbClr val="1736B1"/>
                </a:solidFill>
              </a:rPr>
              <a:t>A</a:t>
            </a:r>
            <a:r>
              <a:rPr dirty="0" sz="5800" spc="-185">
                <a:solidFill>
                  <a:srgbClr val="1736B1"/>
                </a:solidFill>
              </a:rPr>
              <a:t>G</a:t>
            </a:r>
            <a:r>
              <a:rPr dirty="0" sz="5800" spc="-240">
                <a:solidFill>
                  <a:srgbClr val="1736B1"/>
                </a:solidFill>
              </a:rPr>
              <a:t>E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75">
                <a:solidFill>
                  <a:srgbClr val="1736B1"/>
                </a:solidFill>
              </a:rPr>
              <a:t>O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180">
                <a:solidFill>
                  <a:srgbClr val="1736B1"/>
                </a:solidFill>
              </a:rPr>
              <a:t>X</a:t>
            </a:r>
            <a:r>
              <a:rPr dirty="0" sz="5800" spc="-455">
                <a:solidFill>
                  <a:srgbClr val="1736B1"/>
                </a:solidFill>
              </a:rPr>
              <a:t>T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-75">
                <a:solidFill>
                  <a:srgbClr val="1736B1"/>
                </a:solidFill>
              </a:rPr>
              <a:t>O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40">
                <a:solidFill>
                  <a:srgbClr val="1736B1"/>
                </a:solidFill>
              </a:rPr>
              <a:t>P</a:t>
            </a:r>
            <a:r>
              <a:rPr dirty="0" sz="5800" spc="-245">
                <a:solidFill>
                  <a:srgbClr val="1736B1"/>
                </a:solidFill>
              </a:rPr>
              <a:t>EE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85">
                <a:solidFill>
                  <a:srgbClr val="1736B1"/>
                </a:solidFill>
              </a:rPr>
              <a:t>H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-245">
                <a:solidFill>
                  <a:srgbClr val="1736B1"/>
                </a:solidFill>
              </a:rPr>
              <a:t>C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185">
                <a:solidFill>
                  <a:srgbClr val="1736B1"/>
                </a:solidFill>
              </a:rPr>
              <a:t>G</a:t>
            </a:r>
            <a:r>
              <a:rPr dirty="0" sz="5800" spc="-5">
                <a:solidFill>
                  <a:srgbClr val="1736B1"/>
                </a:solidFill>
              </a:rPr>
              <a:t>N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>
                <a:solidFill>
                  <a:srgbClr val="1736B1"/>
                </a:solidFill>
              </a:rPr>
              <a:t>N</a:t>
            </a:r>
            <a:endParaRPr sz="5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6160" cy="2642870"/>
          </a:xfrm>
          <a:custGeom>
            <a:avLst/>
            <a:gdLst/>
            <a:ahLst/>
            <a:cxnLst/>
            <a:rect l="l" t="t" r="r" b="b"/>
            <a:pathLst>
              <a:path w="1026160" h="2642870">
                <a:moveTo>
                  <a:pt x="1025853" y="2048815"/>
                </a:moveTo>
                <a:lnTo>
                  <a:pt x="1025853" y="0"/>
                </a:lnTo>
                <a:lnTo>
                  <a:pt x="0" y="0"/>
                </a:lnTo>
                <a:lnTo>
                  <a:pt x="0" y="2642272"/>
                </a:lnTo>
                <a:lnTo>
                  <a:pt x="1025853" y="204881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18504"/>
            <a:ext cx="1026160" cy="3248025"/>
          </a:xfrm>
          <a:custGeom>
            <a:avLst/>
            <a:gdLst/>
            <a:ahLst/>
            <a:cxnLst/>
            <a:rect l="l" t="t" r="r" b="b"/>
            <a:pathLst>
              <a:path w="1026160" h="3248025">
                <a:moveTo>
                  <a:pt x="1025853" y="2656420"/>
                </a:moveTo>
                <a:lnTo>
                  <a:pt x="1025853" y="591415"/>
                </a:lnTo>
                <a:lnTo>
                  <a:pt x="0" y="0"/>
                </a:lnTo>
                <a:lnTo>
                  <a:pt x="0" y="3247637"/>
                </a:lnTo>
                <a:lnTo>
                  <a:pt x="1025853" y="265642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642486"/>
            <a:ext cx="1026160" cy="2644775"/>
          </a:xfrm>
          <a:custGeom>
            <a:avLst/>
            <a:gdLst/>
            <a:ahLst/>
            <a:cxnLst/>
            <a:rect l="l" t="t" r="r" b="b"/>
            <a:pathLst>
              <a:path w="1026160" h="2644775">
                <a:moveTo>
                  <a:pt x="1025853" y="2644513"/>
                </a:moveTo>
                <a:lnTo>
                  <a:pt x="1025853" y="593543"/>
                </a:lnTo>
                <a:lnTo>
                  <a:pt x="0" y="0"/>
                </a:lnTo>
                <a:lnTo>
                  <a:pt x="0" y="2644513"/>
                </a:lnTo>
                <a:lnTo>
                  <a:pt x="1025853" y="264451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79595" y="3121340"/>
            <a:ext cx="1608455" cy="5572125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4686" y="899362"/>
            <a:ext cx="2295966" cy="184862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9317" y="1308024"/>
            <a:ext cx="1161478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220">
                <a:solidFill>
                  <a:srgbClr val="1736B1"/>
                </a:solidFill>
              </a:rPr>
              <a:t>M</a:t>
            </a:r>
            <a:r>
              <a:rPr dirty="0" sz="5800" spc="-254">
                <a:solidFill>
                  <a:srgbClr val="1736B1"/>
                </a:solidFill>
              </a:rPr>
              <a:t>L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5">
                <a:solidFill>
                  <a:srgbClr val="1736B1"/>
                </a:solidFill>
              </a:rPr>
              <a:t>D</a:t>
            </a:r>
            <a:r>
              <a:rPr dirty="0" sz="5800" spc="10">
                <a:solidFill>
                  <a:srgbClr val="1736B1"/>
                </a:solidFill>
              </a:rPr>
              <a:t>R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325">
                <a:solidFill>
                  <a:srgbClr val="1736B1"/>
                </a:solidFill>
              </a:rPr>
              <a:t>V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>
                <a:solidFill>
                  <a:srgbClr val="1736B1"/>
                </a:solidFill>
              </a:rPr>
              <a:t>N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-145">
                <a:solidFill>
                  <a:srgbClr val="1736B1"/>
                </a:solidFill>
              </a:rPr>
              <a:t>U</a:t>
            </a:r>
            <a:r>
              <a:rPr dirty="0" sz="5800" spc="-185">
                <a:solidFill>
                  <a:srgbClr val="1736B1"/>
                </a:solidFill>
              </a:rPr>
              <a:t>GG</a:t>
            </a:r>
            <a:r>
              <a:rPr dirty="0" sz="5800" spc="-245">
                <a:solidFill>
                  <a:srgbClr val="1736B1"/>
                </a:solidFill>
              </a:rPr>
              <a:t>E</a:t>
            </a:r>
            <a:r>
              <a:rPr dirty="0" sz="5800" spc="305">
                <a:solidFill>
                  <a:srgbClr val="1736B1"/>
                </a:solidFill>
              </a:rPr>
              <a:t>S</a:t>
            </a:r>
            <a:r>
              <a:rPr dirty="0" sz="5800" spc="-459">
                <a:solidFill>
                  <a:srgbClr val="1736B1"/>
                </a:solidFill>
              </a:rPr>
              <a:t>T</a:t>
            </a:r>
            <a:r>
              <a:rPr dirty="0" sz="5800" spc="90">
                <a:solidFill>
                  <a:srgbClr val="1736B1"/>
                </a:solidFill>
              </a:rPr>
              <a:t>I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>
                <a:solidFill>
                  <a:srgbClr val="1736B1"/>
                </a:solidFill>
              </a:rPr>
              <a:t>N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-80">
                <a:solidFill>
                  <a:srgbClr val="1736B1"/>
                </a:solidFill>
              </a:rPr>
              <a:t>O</a:t>
            </a:r>
            <a:r>
              <a:rPr dirty="0" sz="5800" spc="-555">
                <a:solidFill>
                  <a:srgbClr val="1736B1"/>
                </a:solidFill>
              </a:rPr>
              <a:t>F</a:t>
            </a:r>
            <a:r>
              <a:rPr dirty="0" sz="5800" spc="-335">
                <a:solidFill>
                  <a:srgbClr val="1736B1"/>
                </a:solidFill>
              </a:rPr>
              <a:t> </a:t>
            </a:r>
            <a:r>
              <a:rPr dirty="0" sz="5800" spc="105">
                <a:solidFill>
                  <a:srgbClr val="1736B1"/>
                </a:solidFill>
              </a:rPr>
              <a:t>B</a:t>
            </a:r>
            <a:r>
              <a:rPr dirty="0" sz="5800" spc="-80">
                <a:solidFill>
                  <a:srgbClr val="1736B1"/>
                </a:solidFill>
              </a:rPr>
              <a:t>OO</a:t>
            </a:r>
            <a:r>
              <a:rPr dirty="0" sz="5800" spc="20">
                <a:solidFill>
                  <a:srgbClr val="1736B1"/>
                </a:solidFill>
              </a:rPr>
              <a:t>K</a:t>
            </a:r>
            <a:r>
              <a:rPr dirty="0" sz="5800" spc="310">
                <a:solidFill>
                  <a:srgbClr val="1736B1"/>
                </a:solidFill>
              </a:rPr>
              <a:t>S</a:t>
            </a:r>
            <a:endParaRPr sz="58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502" y="375285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502" y="561975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502" y="6553200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502" y="7019924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05852" y="2594006"/>
            <a:ext cx="15527019" cy="51650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15620">
              <a:lnSpc>
                <a:spcPts val="3679"/>
              </a:lnSpc>
              <a:spcBef>
                <a:spcPts val="254"/>
              </a:spcBef>
            </a:pPr>
            <a:r>
              <a:rPr dirty="0" sz="3100" spc="85">
                <a:solidFill>
                  <a:srgbClr val="2F2F33"/>
                </a:solidFill>
                <a:latin typeface="Trebuchet MS"/>
                <a:cs typeface="Trebuchet MS"/>
              </a:rPr>
              <a:t>With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5">
                <a:solidFill>
                  <a:srgbClr val="2F2F33"/>
                </a:solidFill>
                <a:latin typeface="Trebuchet MS"/>
                <a:cs typeface="Trebuchet MS"/>
              </a:rPr>
              <a:t>This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5">
                <a:solidFill>
                  <a:srgbClr val="2F2F33"/>
                </a:solidFill>
                <a:latin typeface="Trebuchet MS"/>
                <a:cs typeface="Trebuchet MS"/>
              </a:rPr>
              <a:t>feature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-390">
                <a:solidFill>
                  <a:srgbClr val="2F2F33"/>
                </a:solidFill>
                <a:latin typeface="Trebuchet MS"/>
                <a:cs typeface="Trebuchet MS"/>
              </a:rPr>
              <a:t>,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you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10">
                <a:solidFill>
                  <a:srgbClr val="2F2F33"/>
                </a:solidFill>
                <a:latin typeface="Trebuchet MS"/>
                <a:cs typeface="Trebuchet MS"/>
              </a:rPr>
              <a:t>can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0">
                <a:solidFill>
                  <a:srgbClr val="2F2F33"/>
                </a:solidFill>
                <a:latin typeface="Trebuchet MS"/>
                <a:cs typeface="Trebuchet MS"/>
              </a:rPr>
              <a:t>bid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5">
                <a:solidFill>
                  <a:srgbClr val="2F2F33"/>
                </a:solidFill>
                <a:latin typeface="Trebuchet MS"/>
                <a:cs typeface="Trebuchet MS"/>
              </a:rPr>
              <a:t>farewell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45">
                <a:solidFill>
                  <a:srgbClr val="2F2F33"/>
                </a:solidFill>
                <a:latin typeface="Trebuchet MS"/>
                <a:cs typeface="Trebuchet MS"/>
              </a:rPr>
              <a:t>to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0">
                <a:solidFill>
                  <a:srgbClr val="2F2F33"/>
                </a:solidFill>
                <a:latin typeface="Trebuchet MS"/>
                <a:cs typeface="Trebuchet MS"/>
              </a:rPr>
              <a:t>the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2F2F33"/>
                </a:solidFill>
                <a:latin typeface="Trebuchet MS"/>
                <a:cs typeface="Trebuchet MS"/>
              </a:rPr>
              <a:t>overwhelming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60">
                <a:solidFill>
                  <a:srgbClr val="2F2F33"/>
                </a:solidFill>
                <a:latin typeface="Trebuchet MS"/>
                <a:cs typeface="Trebuchet MS"/>
              </a:rPr>
              <a:t>task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of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35">
                <a:solidFill>
                  <a:srgbClr val="2F2F33"/>
                </a:solidFill>
                <a:latin typeface="Trebuchet MS"/>
                <a:cs typeface="Trebuchet MS"/>
              </a:rPr>
              <a:t>choosing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65">
                <a:solidFill>
                  <a:srgbClr val="2F2F33"/>
                </a:solidFill>
                <a:latin typeface="Trebuchet MS"/>
                <a:cs typeface="Trebuchet MS"/>
              </a:rPr>
              <a:t>your </a:t>
            </a:r>
            <a:r>
              <a:rPr dirty="0" sz="3100" spc="-919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85">
                <a:solidFill>
                  <a:srgbClr val="2F2F33"/>
                </a:solidFill>
                <a:latin typeface="Trebuchet MS"/>
                <a:cs typeface="Trebuchet MS"/>
              </a:rPr>
              <a:t>next</a:t>
            </a:r>
            <a:r>
              <a:rPr dirty="0" sz="3100" spc="-22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-35">
                <a:solidFill>
                  <a:srgbClr val="2F2F33"/>
                </a:solidFill>
                <a:latin typeface="Trebuchet MS"/>
                <a:cs typeface="Trebuchet MS"/>
              </a:rPr>
              <a:t>read.</a:t>
            </a:r>
            <a:endParaRPr sz="3100">
              <a:latin typeface="Trebuchet MS"/>
              <a:cs typeface="Trebuchet MS"/>
            </a:endParaRPr>
          </a:p>
          <a:p>
            <a:pPr marL="681355">
              <a:lnSpc>
                <a:spcPts val="3529"/>
              </a:lnSpc>
            </a:pPr>
            <a:r>
              <a:rPr dirty="0" sz="3100" spc="55">
                <a:solidFill>
                  <a:srgbClr val="2F2F33"/>
                </a:solidFill>
                <a:latin typeface="Trebuchet MS"/>
                <a:cs typeface="Trebuchet MS"/>
              </a:rPr>
              <a:t>The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55">
                <a:solidFill>
                  <a:srgbClr val="2F2F33"/>
                </a:solidFill>
                <a:latin typeface="Trebuchet MS"/>
                <a:cs typeface="Trebuchet MS"/>
              </a:rPr>
              <a:t>system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0">
                <a:solidFill>
                  <a:srgbClr val="2F2F33"/>
                </a:solidFill>
                <a:latin typeface="Trebuchet MS"/>
                <a:cs typeface="Trebuchet MS"/>
              </a:rPr>
              <a:t>analyzes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65">
                <a:solidFill>
                  <a:srgbClr val="2F2F33"/>
                </a:solidFill>
                <a:latin typeface="Trebuchet MS"/>
                <a:cs typeface="Trebuchet MS"/>
              </a:rPr>
              <a:t>your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reading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5">
                <a:solidFill>
                  <a:srgbClr val="2F2F33"/>
                </a:solidFill>
                <a:latin typeface="Trebuchet MS"/>
                <a:cs typeface="Trebuchet MS"/>
              </a:rPr>
              <a:t>history,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5">
                <a:solidFill>
                  <a:srgbClr val="2F2F33"/>
                </a:solidFill>
                <a:latin typeface="Trebuchet MS"/>
                <a:cs typeface="Trebuchet MS"/>
              </a:rPr>
              <a:t>genre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45">
                <a:solidFill>
                  <a:srgbClr val="2F2F33"/>
                </a:solidFill>
                <a:latin typeface="Trebuchet MS"/>
                <a:cs typeface="Trebuchet MS"/>
              </a:rPr>
              <a:t>preferences,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40">
                <a:solidFill>
                  <a:srgbClr val="2F2F33"/>
                </a:solidFill>
                <a:latin typeface="Trebuchet MS"/>
                <a:cs typeface="Trebuchet MS"/>
              </a:rPr>
              <a:t>favorite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35">
                <a:solidFill>
                  <a:srgbClr val="2F2F33"/>
                </a:solidFill>
                <a:latin typeface="Trebuchet MS"/>
                <a:cs typeface="Trebuchet MS"/>
              </a:rPr>
              <a:t>authors,</a:t>
            </a:r>
            <a:endParaRPr sz="3100">
              <a:latin typeface="Trebuchet MS"/>
              <a:cs typeface="Trebuchet MS"/>
            </a:endParaRPr>
          </a:p>
          <a:p>
            <a:pPr marL="681355" marR="888365">
              <a:lnSpc>
                <a:spcPts val="3679"/>
              </a:lnSpc>
              <a:spcBef>
                <a:spcPts val="135"/>
              </a:spcBef>
              <a:tabLst>
                <a:tab pos="5622290" algn="l"/>
              </a:tabLst>
            </a:pP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you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5">
                <a:solidFill>
                  <a:srgbClr val="2F2F33"/>
                </a:solidFill>
                <a:latin typeface="Trebuchet MS"/>
                <a:cs typeface="Trebuchet MS"/>
              </a:rPr>
              <a:t>will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80">
                <a:solidFill>
                  <a:srgbClr val="2F2F33"/>
                </a:solidFill>
                <a:latin typeface="Trebuchet MS"/>
                <a:cs typeface="Trebuchet MS"/>
              </a:rPr>
              <a:t>be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70">
                <a:solidFill>
                  <a:srgbClr val="2F2F33"/>
                </a:solidFill>
                <a:latin typeface="Trebuchet MS"/>
                <a:cs typeface="Trebuchet MS"/>
              </a:rPr>
              <a:t>able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45">
                <a:solidFill>
                  <a:srgbClr val="2F2F33"/>
                </a:solidFill>
                <a:latin typeface="Trebuchet MS"/>
                <a:cs typeface="Trebuchet MS"/>
              </a:rPr>
              <a:t>to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20">
                <a:solidFill>
                  <a:srgbClr val="2F2F33"/>
                </a:solidFill>
                <a:latin typeface="Trebuchet MS"/>
                <a:cs typeface="Trebuchet MS"/>
              </a:rPr>
              <a:t>choose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85">
                <a:solidFill>
                  <a:srgbClr val="2F2F33"/>
                </a:solidFill>
                <a:latin typeface="Trebuchet MS"/>
                <a:cs typeface="Trebuchet MS"/>
              </a:rPr>
              <a:t>what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45">
                <a:solidFill>
                  <a:srgbClr val="2F2F33"/>
                </a:solidFill>
                <a:latin typeface="Trebuchet MS"/>
                <a:cs typeface="Trebuchet MS"/>
              </a:rPr>
              <a:t>to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65">
                <a:solidFill>
                  <a:srgbClr val="2F2F33"/>
                </a:solidFill>
                <a:latin typeface="Trebuchet MS"/>
                <a:cs typeface="Trebuchet MS"/>
              </a:rPr>
              <a:t>read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85">
                <a:solidFill>
                  <a:srgbClr val="2F2F33"/>
                </a:solidFill>
                <a:latin typeface="Trebuchet MS"/>
                <a:cs typeface="Trebuchet MS"/>
              </a:rPr>
              <a:t>next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14">
                <a:solidFill>
                  <a:srgbClr val="2F2F33"/>
                </a:solidFill>
                <a:latin typeface="Trebuchet MS"/>
                <a:cs typeface="Trebuchet MS"/>
              </a:rPr>
              <a:t>by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5">
                <a:solidFill>
                  <a:srgbClr val="2F2F33"/>
                </a:solidFill>
                <a:latin typeface="Trebuchet MS"/>
                <a:cs typeface="Trebuchet MS"/>
              </a:rPr>
              <a:t>selecting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0">
                <a:solidFill>
                  <a:srgbClr val="2F2F33"/>
                </a:solidFill>
                <a:latin typeface="Trebuchet MS"/>
                <a:cs typeface="Trebuchet MS"/>
              </a:rPr>
              <a:t>the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10">
                <a:solidFill>
                  <a:srgbClr val="2F2F33"/>
                </a:solidFill>
                <a:latin typeface="Trebuchet MS"/>
                <a:cs typeface="Trebuchet MS"/>
              </a:rPr>
              <a:t>book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70">
                <a:solidFill>
                  <a:srgbClr val="2F2F33"/>
                </a:solidFill>
                <a:latin typeface="Trebuchet MS"/>
                <a:cs typeface="Trebuchet MS"/>
              </a:rPr>
              <a:t>which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you </a:t>
            </a:r>
            <a:r>
              <a:rPr dirty="0" sz="3100" spc="-919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70">
                <a:solidFill>
                  <a:srgbClr val="2F2F33"/>
                </a:solidFill>
                <a:latin typeface="Trebuchet MS"/>
                <a:cs typeface="Trebuchet MS"/>
              </a:rPr>
              <a:t>already</a:t>
            </a:r>
            <a:r>
              <a:rPr dirty="0" sz="3100" spc="-204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30">
                <a:solidFill>
                  <a:srgbClr val="2F2F33"/>
                </a:solidFill>
                <a:latin typeface="Trebuchet MS"/>
                <a:cs typeface="Trebuchet MS"/>
              </a:rPr>
              <a:t>selected.</a:t>
            </a:r>
            <a:r>
              <a:rPr dirty="0" sz="3100" spc="-204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5">
                <a:solidFill>
                  <a:srgbClr val="2F2F33"/>
                </a:solidFill>
                <a:latin typeface="Trebuchet MS"/>
                <a:cs typeface="Trebuchet MS"/>
              </a:rPr>
              <a:t>It</a:t>
            </a:r>
            <a:r>
              <a:rPr dirty="0" sz="3100" spc="-204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85">
                <a:solidFill>
                  <a:srgbClr val="2F2F33"/>
                </a:solidFill>
                <a:latin typeface="Trebuchet MS"/>
                <a:cs typeface="Trebuchet MS"/>
              </a:rPr>
              <a:t>shows	</a:t>
            </a:r>
            <a:r>
              <a:rPr dirty="0" sz="3100" spc="55">
                <a:solidFill>
                  <a:srgbClr val="2F2F33"/>
                </a:solidFill>
                <a:latin typeface="Trebuchet MS"/>
                <a:cs typeface="Trebuchet MS"/>
              </a:rPr>
              <a:t>similar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2F2F33"/>
                </a:solidFill>
                <a:latin typeface="Trebuchet MS"/>
                <a:cs typeface="Trebuchet MS"/>
              </a:rPr>
              <a:t>kind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of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20">
                <a:solidFill>
                  <a:srgbClr val="2F2F33"/>
                </a:solidFill>
                <a:latin typeface="Trebuchet MS"/>
                <a:cs typeface="Trebuchet MS"/>
              </a:rPr>
              <a:t>suggestions.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ts val="3529"/>
              </a:lnSpc>
            </a:pPr>
            <a:r>
              <a:rPr dirty="0" sz="3100" spc="260" b="1">
                <a:solidFill>
                  <a:srgbClr val="2F2F33"/>
                </a:solidFill>
                <a:latin typeface="Trebuchet MS"/>
                <a:cs typeface="Trebuchet MS"/>
              </a:rPr>
              <a:t>H</a:t>
            </a:r>
            <a:r>
              <a:rPr dirty="0" sz="3100" b="1">
                <a:solidFill>
                  <a:srgbClr val="2F2F33"/>
                </a:solidFill>
                <a:latin typeface="Trebuchet MS"/>
                <a:cs typeface="Trebuchet MS"/>
              </a:rPr>
              <a:t>o</a:t>
            </a:r>
            <a:r>
              <a:rPr dirty="0" sz="3100" spc="20" b="1">
                <a:solidFill>
                  <a:srgbClr val="2F2F33"/>
                </a:solidFill>
                <a:latin typeface="Trebuchet MS"/>
                <a:cs typeface="Trebuchet MS"/>
              </a:rPr>
              <a:t>w</a:t>
            </a:r>
            <a:r>
              <a:rPr dirty="0" sz="3100" spc="-280" b="1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5" b="1">
                <a:solidFill>
                  <a:srgbClr val="2F2F33"/>
                </a:solidFill>
                <a:latin typeface="Trebuchet MS"/>
                <a:cs typeface="Trebuchet MS"/>
              </a:rPr>
              <a:t>w</a:t>
            </a:r>
            <a:r>
              <a:rPr dirty="0" sz="3100" spc="-20" b="1">
                <a:solidFill>
                  <a:srgbClr val="2F2F33"/>
                </a:solidFill>
                <a:latin typeface="Trebuchet MS"/>
                <a:cs typeface="Trebuchet MS"/>
              </a:rPr>
              <a:t>e</a:t>
            </a:r>
            <a:r>
              <a:rPr dirty="0" sz="3100" spc="-280" b="1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70" b="1">
                <a:solidFill>
                  <a:srgbClr val="2F2F33"/>
                </a:solidFill>
                <a:latin typeface="Trebuchet MS"/>
                <a:cs typeface="Trebuchet MS"/>
              </a:rPr>
              <a:t>d</a:t>
            </a:r>
            <a:r>
              <a:rPr dirty="0" sz="3100" spc="-60" b="1">
                <a:solidFill>
                  <a:srgbClr val="2F2F33"/>
                </a:solidFill>
                <a:latin typeface="Trebuchet MS"/>
                <a:cs typeface="Trebuchet MS"/>
              </a:rPr>
              <a:t>i</a:t>
            </a:r>
            <a:r>
              <a:rPr dirty="0" sz="3100" spc="70" b="1">
                <a:solidFill>
                  <a:srgbClr val="2F2F33"/>
                </a:solidFill>
                <a:latin typeface="Trebuchet MS"/>
                <a:cs typeface="Trebuchet MS"/>
              </a:rPr>
              <a:t>d</a:t>
            </a:r>
            <a:r>
              <a:rPr dirty="0" sz="3100" spc="-265" b="1">
                <a:solidFill>
                  <a:srgbClr val="2F2F33"/>
                </a:solidFill>
                <a:latin typeface="Trebuchet MS"/>
                <a:cs typeface="Trebuchet MS"/>
              </a:rPr>
              <a:t>!</a:t>
            </a:r>
            <a:endParaRPr sz="3100">
              <a:latin typeface="Trebuchet MS"/>
              <a:cs typeface="Trebuchet MS"/>
            </a:endParaRPr>
          </a:p>
          <a:p>
            <a:pPr marL="681355" marR="438784">
              <a:lnSpc>
                <a:spcPts val="3679"/>
              </a:lnSpc>
              <a:spcBef>
                <a:spcPts val="130"/>
              </a:spcBef>
            </a:pPr>
            <a:r>
              <a:rPr dirty="0" sz="3100" spc="55">
                <a:solidFill>
                  <a:srgbClr val="2F2F33"/>
                </a:solidFill>
                <a:latin typeface="Trebuchet MS"/>
                <a:cs typeface="Trebuchet MS"/>
              </a:rPr>
              <a:t>The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25">
                <a:solidFill>
                  <a:srgbClr val="37B5FF"/>
                </a:solidFill>
                <a:latin typeface="Trebuchet MS"/>
                <a:cs typeface="Trebuchet MS"/>
              </a:rPr>
              <a:t>daal4py</a:t>
            </a:r>
            <a:r>
              <a:rPr dirty="0" sz="3100" spc="-215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100" spc="130">
                <a:solidFill>
                  <a:srgbClr val="2F2F33"/>
                </a:solidFill>
                <a:latin typeface="Trebuchet MS"/>
                <a:cs typeface="Trebuchet MS"/>
              </a:rPr>
              <a:t>is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40">
                <a:solidFill>
                  <a:srgbClr val="2F2F33"/>
                </a:solidFill>
                <a:latin typeface="Trebuchet MS"/>
                <a:cs typeface="Trebuchet MS"/>
              </a:rPr>
              <a:t>used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-15">
                <a:solidFill>
                  <a:srgbClr val="2F2F33"/>
                </a:solidFill>
                <a:latin typeface="Trebuchet MS"/>
                <a:cs typeface="Trebuchet MS"/>
              </a:rPr>
              <a:t>here.The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60">
                <a:solidFill>
                  <a:srgbClr val="2F2F33"/>
                </a:solidFill>
                <a:latin typeface="Trebuchet MS"/>
                <a:cs typeface="Trebuchet MS"/>
              </a:rPr>
              <a:t>main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5">
                <a:solidFill>
                  <a:srgbClr val="2F2F33"/>
                </a:solidFill>
                <a:latin typeface="Trebuchet MS"/>
                <a:cs typeface="Trebuchet MS"/>
              </a:rPr>
              <a:t>purpose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of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55">
                <a:solidFill>
                  <a:srgbClr val="2F2F33"/>
                </a:solidFill>
                <a:latin typeface="Trebuchet MS"/>
                <a:cs typeface="Trebuchet MS"/>
              </a:rPr>
              <a:t>using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25">
                <a:solidFill>
                  <a:srgbClr val="2F2F33"/>
                </a:solidFill>
                <a:latin typeface="Trebuchet MS"/>
                <a:cs typeface="Trebuchet MS"/>
              </a:rPr>
              <a:t>daal4py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">
                <a:solidFill>
                  <a:srgbClr val="2F2F33"/>
                </a:solidFill>
                <a:latin typeface="Trebuchet MS"/>
                <a:cs typeface="Trebuchet MS"/>
              </a:rPr>
              <a:t>in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0">
                <a:solidFill>
                  <a:srgbClr val="2F2F33"/>
                </a:solidFill>
                <a:latin typeface="Trebuchet MS"/>
                <a:cs typeface="Trebuchet MS"/>
              </a:rPr>
              <a:t>the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">
                <a:solidFill>
                  <a:srgbClr val="2F2F33"/>
                </a:solidFill>
                <a:latin typeface="Trebuchet MS"/>
                <a:cs typeface="Trebuchet MS"/>
              </a:rPr>
              <a:t>project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30">
                <a:solidFill>
                  <a:srgbClr val="2F2F33"/>
                </a:solidFill>
                <a:latin typeface="Trebuchet MS"/>
                <a:cs typeface="Trebuchet MS"/>
              </a:rPr>
              <a:t>is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45">
                <a:solidFill>
                  <a:srgbClr val="2F2F33"/>
                </a:solidFill>
                <a:latin typeface="Trebuchet MS"/>
                <a:cs typeface="Trebuchet MS"/>
              </a:rPr>
              <a:t>to </a:t>
            </a:r>
            <a:r>
              <a:rPr dirty="0" sz="3100" spc="-9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80">
                <a:solidFill>
                  <a:srgbClr val="2F2F33"/>
                </a:solidFill>
                <a:latin typeface="Trebuchet MS"/>
                <a:cs typeface="Trebuchet MS"/>
              </a:rPr>
              <a:t>leverage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0">
                <a:solidFill>
                  <a:srgbClr val="2F2F33"/>
                </a:solidFill>
                <a:latin typeface="Trebuchet MS"/>
                <a:cs typeface="Trebuchet MS"/>
              </a:rPr>
              <a:t>the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35">
                <a:solidFill>
                  <a:srgbClr val="2F2F33"/>
                </a:solidFill>
                <a:latin typeface="Trebuchet MS"/>
                <a:cs typeface="Trebuchet MS"/>
              </a:rPr>
              <a:t>optimized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65">
                <a:solidFill>
                  <a:srgbClr val="2F2F33"/>
                </a:solidFill>
                <a:latin typeface="Trebuchet MS"/>
                <a:cs typeface="Trebuchet MS"/>
              </a:rPr>
              <a:t>implementations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of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0">
                <a:solidFill>
                  <a:srgbClr val="2F2F33"/>
                </a:solidFill>
                <a:latin typeface="Trebuchet MS"/>
                <a:cs typeface="Trebuchet MS"/>
              </a:rPr>
              <a:t>algorithms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0">
                <a:solidFill>
                  <a:srgbClr val="2F2F33"/>
                </a:solidFill>
                <a:latin typeface="Trebuchet MS"/>
                <a:cs typeface="Trebuchet MS"/>
              </a:rPr>
              <a:t>provided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14">
                <a:solidFill>
                  <a:srgbClr val="2F2F33"/>
                </a:solidFill>
                <a:latin typeface="Trebuchet MS"/>
                <a:cs typeface="Trebuchet MS"/>
              </a:rPr>
              <a:t>by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85">
                <a:solidFill>
                  <a:srgbClr val="2F2F33"/>
                </a:solidFill>
                <a:latin typeface="Trebuchet MS"/>
                <a:cs typeface="Trebuchet MS"/>
              </a:rPr>
              <a:t>oneDAL.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rebuchet MS"/>
              <a:cs typeface="Trebuchet MS"/>
            </a:endParaRPr>
          </a:p>
          <a:p>
            <a:pPr marL="681355" marR="5080">
              <a:lnSpc>
                <a:spcPts val="3679"/>
              </a:lnSpc>
            </a:pPr>
            <a:r>
              <a:rPr dirty="0" sz="3100" spc="55">
                <a:solidFill>
                  <a:srgbClr val="2F2F33"/>
                </a:solidFill>
                <a:latin typeface="Trebuchet MS"/>
                <a:cs typeface="Trebuchet MS"/>
              </a:rPr>
              <a:t>The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35">
                <a:solidFill>
                  <a:srgbClr val="2F2F33"/>
                </a:solidFill>
                <a:latin typeface="Trebuchet MS"/>
                <a:cs typeface="Trebuchet MS"/>
              </a:rPr>
              <a:t>oneAPI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20">
                <a:solidFill>
                  <a:srgbClr val="2F2F33"/>
                </a:solidFill>
                <a:latin typeface="Trebuchet MS"/>
                <a:cs typeface="Trebuchet MS"/>
              </a:rPr>
              <a:t>Data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20">
                <a:solidFill>
                  <a:srgbClr val="2F2F33"/>
                </a:solidFill>
                <a:latin typeface="Trebuchet MS"/>
                <a:cs typeface="Trebuchet MS"/>
              </a:rPr>
              <a:t>Analytics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65">
                <a:solidFill>
                  <a:srgbClr val="2F2F33"/>
                </a:solidFill>
                <a:latin typeface="Trebuchet MS"/>
                <a:cs typeface="Trebuchet MS"/>
              </a:rPr>
              <a:t>Library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80">
                <a:solidFill>
                  <a:srgbClr val="2F2F33"/>
                </a:solidFill>
                <a:latin typeface="Trebuchet MS"/>
                <a:cs typeface="Trebuchet MS"/>
              </a:rPr>
              <a:t>(oneDAL)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5">
                <a:solidFill>
                  <a:srgbClr val="2F2F33"/>
                </a:solidFill>
                <a:latin typeface="Trebuchet MS"/>
                <a:cs typeface="Trebuchet MS"/>
              </a:rPr>
              <a:t>and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0">
                <a:solidFill>
                  <a:srgbClr val="2F2F33"/>
                </a:solidFill>
                <a:latin typeface="Trebuchet MS"/>
                <a:cs typeface="Trebuchet MS"/>
              </a:rPr>
              <a:t>its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5">
                <a:solidFill>
                  <a:srgbClr val="2F2F33"/>
                </a:solidFill>
                <a:latin typeface="Trebuchet MS"/>
                <a:cs typeface="Trebuchet MS"/>
              </a:rPr>
              <a:t>Python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">
                <a:solidFill>
                  <a:srgbClr val="2F2F33"/>
                </a:solidFill>
                <a:latin typeface="Trebuchet MS"/>
                <a:cs typeface="Trebuchet MS"/>
              </a:rPr>
              <a:t>wrapper,</a:t>
            </a:r>
            <a:r>
              <a:rPr dirty="0" sz="3100" spc="-21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60">
                <a:solidFill>
                  <a:srgbClr val="2F2F33"/>
                </a:solidFill>
                <a:latin typeface="Trebuchet MS"/>
                <a:cs typeface="Trebuchet MS"/>
              </a:rPr>
              <a:t>daal4py,</a:t>
            </a:r>
            <a:r>
              <a:rPr dirty="0" sz="3100" spc="-2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0">
                <a:solidFill>
                  <a:srgbClr val="2F2F33"/>
                </a:solidFill>
                <a:latin typeface="Trebuchet MS"/>
                <a:cs typeface="Trebuchet MS"/>
              </a:rPr>
              <a:t>are </a:t>
            </a:r>
            <a:r>
              <a:rPr dirty="0" sz="3100" spc="-915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40">
                <a:solidFill>
                  <a:srgbClr val="2F2F33"/>
                </a:solidFill>
                <a:latin typeface="Trebuchet MS"/>
                <a:cs typeface="Trebuchet MS"/>
              </a:rPr>
              <a:t>used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55">
                <a:solidFill>
                  <a:srgbClr val="2F2F33"/>
                </a:solidFill>
                <a:latin typeface="Trebuchet MS"/>
                <a:cs typeface="Trebuchet MS"/>
              </a:rPr>
              <a:t>for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95">
                <a:solidFill>
                  <a:srgbClr val="2F2F33"/>
                </a:solidFill>
                <a:latin typeface="Trebuchet MS"/>
                <a:cs typeface="Trebuchet MS"/>
              </a:rPr>
              <a:t>computing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100">
                <a:solidFill>
                  <a:srgbClr val="2F2F33"/>
                </a:solidFill>
                <a:latin typeface="Trebuchet MS"/>
                <a:cs typeface="Trebuchet MS"/>
              </a:rPr>
              <a:t>cosine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45">
                <a:solidFill>
                  <a:srgbClr val="2F2F33"/>
                </a:solidFill>
                <a:latin typeface="Trebuchet MS"/>
                <a:cs typeface="Trebuchet MS"/>
              </a:rPr>
              <a:t>similarity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70">
                <a:solidFill>
                  <a:srgbClr val="2F2F33"/>
                </a:solidFill>
                <a:latin typeface="Trebuchet MS"/>
                <a:cs typeface="Trebuchet MS"/>
              </a:rPr>
              <a:t>between</a:t>
            </a:r>
            <a:r>
              <a:rPr dirty="0" sz="3100" spc="-220">
                <a:solidFill>
                  <a:srgbClr val="2F2F33"/>
                </a:solidFill>
                <a:latin typeface="Trebuchet MS"/>
                <a:cs typeface="Trebuchet MS"/>
              </a:rPr>
              <a:t> </a:t>
            </a:r>
            <a:r>
              <a:rPr dirty="0" sz="3100" spc="20">
                <a:solidFill>
                  <a:srgbClr val="2F2F33"/>
                </a:solidFill>
                <a:latin typeface="Trebuchet MS"/>
                <a:cs typeface="Trebuchet MS"/>
              </a:rPr>
              <a:t>vectors.</a:t>
            </a:r>
            <a:endParaRPr sz="31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287999" cy="895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Joel John Joseph</dc:creator>
  <cp:keywords>DAFlObklVIA,BAFlKVuLL10</cp:keywords>
  <dc:title>Austen Tech</dc:title>
  <dcterms:created xsi:type="dcterms:W3CDTF">2023-06-09T16:35:24Z</dcterms:created>
  <dcterms:modified xsi:type="dcterms:W3CDTF">2023-06-09T16:35:24Z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2023-06-09T00:00:00Z</vt:filetime>
  </property>
</Properties>
</file>