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6" r:id="rId2"/>
    <p:sldId id="329" r:id="rId3"/>
    <p:sldId id="308" r:id="rId4"/>
    <p:sldId id="330" r:id="rId5"/>
    <p:sldId id="331" r:id="rId6"/>
    <p:sldId id="310" r:id="rId7"/>
    <p:sldId id="332" r:id="rId8"/>
    <p:sldId id="333" r:id="rId9"/>
    <p:sldId id="334" r:id="rId10"/>
    <p:sldId id="335" r:id="rId11"/>
    <p:sldId id="33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000202" initials="L" lastIdx="6" clrIdx="0">
    <p:extLst>
      <p:ext uri="{19B8F6BF-5375-455C-9EA6-DF929625EA0E}">
        <p15:presenceInfo xmlns:p15="http://schemas.microsoft.com/office/powerpoint/2012/main" userId="L000202" providerId="None"/>
      </p:ext>
    </p:extLst>
  </p:cmAuthor>
  <p:cmAuthor id="2" name="Patrick Tschorn" initials="PT" lastIdx="1" clrIdx="1">
    <p:extLst>
      <p:ext uri="{19B8F6BF-5375-455C-9EA6-DF929625EA0E}">
        <p15:presenceInfo xmlns:p15="http://schemas.microsoft.com/office/powerpoint/2012/main" userId="8228660224b584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5F82-AB06-487A-BF66-7557D71B0904}" v="222" dt="2021-12-20T07:53:08.233"/>
    <p1510:client id="{24B7C37C-8CC9-44B4-BE75-EDB8865B04A1}" v="389" dt="2021-12-20T08:01:35.442"/>
    <p1510:client id="{050F2CEE-914F-4C71-B163-AFC2F393ED62}" v="214" dt="2021-04-29T10:58:04.051"/>
    <p1510:client id="{0E2E4317-ECB8-4905-B4CD-F7758E8E8C3F}" v="2" dt="2021-12-19T22:23:58.967"/>
    <p1510:client id="{A85C4B7B-34B7-4AB0-B4A3-657332CF5EC9}" v="1" dt="2021-12-20T07:15:26.074"/>
    <p1510:client id="{065CD941-53B6-42D3-B85B-0BDC359F9135}" v="26" dt="2021-04-30T07:04:22.294"/>
    <p1510:client id="{E7DB56B3-AD54-4B76-AA19-4C28709A53EB}" v="178" dt="2021-04-29T11:08:42.721"/>
    <p1510:client id="{3373F50D-043B-4A26-A2A8-F5926EB2172D}" v="24" dt="2021-04-30T07:04:43.509"/>
    <p1510:client id="{4FC0145C-ADF5-4F8E-82F6-101B9BC75D77}" v="628" dt="2021-04-30T07:17:46.042"/>
    <p1510:client id="{6C3378D8-9DDD-4FC3-90BE-C949534F0BF8}" v="18" dt="2021-04-30T06:54:50.445"/>
    <p1510:client id="{7D7ADDB8-85C4-4CB2-83D7-E55792886D92}" v="12" dt="2021-04-30T09:40:06.877"/>
    <p1510:client id="{9A5D620D-A39C-4CE8-8491-15DE5AD82083}" v="919" dt="2021-04-30T07:34:28.055"/>
    <p1510:client id="{CE69DD2F-1231-40AA-9FD7-69EA0D2D8760}" v="366" dt="2021-04-23T10:11:53.532"/>
    <p1510:client id="{CFE8EAED-6BE8-42DB-9816-9824CEEB4362}" v="1627" dt="2021-04-23T10:31:44.893"/>
    <p1510:client id="{D0B97566-749D-49B6-B54A-B8BE6F748A2C}" v="4" dt="2021-04-29T11:01:20.806"/>
    <p1510:client id="{EEBA5DFB-2673-4A83-AE93-92EFD3F36489}" v="657" dt="2021-04-30T07:37:17.597"/>
    <p1510:client id="{D90E8115-E933-4A11-95BB-FBEFF241E6C1}" v="274" dt="2021-12-20T08:01:50.324"/>
    <p1510:client id="{DDAAF72B-DAAC-4858-8903-50BC047C58CE}" v="29" dt="2021-04-30T07:08:09.726"/>
    <p1510:client id="{E01A9E16-5627-461D-BF9D-CA3E2D22AC78}" v="2" dt="2021-04-22T13:02:09.020"/>
    <p1510:client id="{E74E11BC-9E75-45EE-97E1-E93BE2896891}" v="1006" dt="2021-04-29T11:10:38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4" autoAdjust="0"/>
    <p:restoredTop sz="96374" autoAdjust="0"/>
  </p:normalViewPr>
  <p:slideViewPr>
    <p:cSldViewPr snapToGrid="0">
      <p:cViewPr>
        <p:scale>
          <a:sx n="83" d="100"/>
          <a:sy n="83" d="100"/>
        </p:scale>
        <p:origin x="-5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86B85F82-AB06-487A-BF66-7557D71B0904}"/>
    <pc:docChg chg="addSld modSld">
      <pc:chgData name="Gastbenutzer" userId="" providerId="Windows Live" clId="Web-{86B85F82-AB06-487A-BF66-7557D71B0904}" dt="2021-12-20T07:53:08.233" v="219" actId="20577"/>
      <pc:docMkLst>
        <pc:docMk/>
      </pc:docMkLst>
      <pc:sldChg chg="modSp new">
        <pc:chgData name="Gastbenutzer" userId="" providerId="Windows Live" clId="Web-{86B85F82-AB06-487A-BF66-7557D71B0904}" dt="2021-12-20T07:53:08.233" v="219" actId="20577"/>
        <pc:sldMkLst>
          <pc:docMk/>
          <pc:sldMk cId="3176139458" sldId="305"/>
        </pc:sldMkLst>
        <pc:spChg chg="mod">
          <ac:chgData name="Gastbenutzer" userId="" providerId="Windows Live" clId="Web-{86B85F82-AB06-487A-BF66-7557D71B0904}" dt="2021-12-20T07:53:08.233" v="219" actId="20577"/>
          <ac:spMkLst>
            <pc:docMk/>
            <pc:sldMk cId="3176139458" sldId="305"/>
            <ac:spMk id="5" creationId="{7FD4DC6B-6476-4FC9-8C28-FC361D7C16CC}"/>
          </ac:spMkLst>
        </pc:spChg>
        <pc:spChg chg="mod">
          <ac:chgData name="Gastbenutzer" userId="" providerId="Windows Live" clId="Web-{86B85F82-AB06-487A-BF66-7557D71B0904}" dt="2021-12-20T07:51:29.165" v="205" actId="20577"/>
          <ac:spMkLst>
            <pc:docMk/>
            <pc:sldMk cId="3176139458" sldId="305"/>
            <ac:spMk id="6" creationId="{0281EC97-E8A9-4EE0-B4EC-69D8F71FDD67}"/>
          </ac:spMkLst>
        </pc:spChg>
      </pc:sldChg>
    </pc:docChg>
  </pc:docChgLst>
  <pc:docChgLst>
    <pc:chgData name="Patrick Tschorn" userId="8228660224b5848f" providerId="LiveId" clId="{85DC0F67-D18D-4D65-8CDF-68FE7362D66A}"/>
    <pc:docChg chg="addSld modSld sldOrd">
      <pc:chgData name="Patrick Tschorn" userId="8228660224b5848f" providerId="LiveId" clId="{85DC0F67-D18D-4D65-8CDF-68FE7362D66A}" dt="2021-04-22T14:55:43.456" v="143" actId="14100"/>
      <pc:docMkLst>
        <pc:docMk/>
      </pc:docMkLst>
      <pc:sldChg chg="ord">
        <pc:chgData name="Patrick Tschorn" userId="8228660224b5848f" providerId="LiveId" clId="{85DC0F67-D18D-4D65-8CDF-68FE7362D66A}" dt="2021-04-22T14:54:33.041" v="95"/>
        <pc:sldMkLst>
          <pc:docMk/>
          <pc:sldMk cId="1854696063" sldId="298"/>
        </pc:sldMkLst>
      </pc:sldChg>
      <pc:sldChg chg="addSp modSp add mod">
        <pc:chgData name="Patrick Tschorn" userId="8228660224b5848f" providerId="LiveId" clId="{85DC0F67-D18D-4D65-8CDF-68FE7362D66A}" dt="2021-04-22T14:55:43.456" v="143" actId="14100"/>
        <pc:sldMkLst>
          <pc:docMk/>
          <pc:sldMk cId="2627590545" sldId="299"/>
        </pc:sldMkLst>
        <pc:spChg chg="mod">
          <ac:chgData name="Patrick Tschorn" userId="8228660224b5848f" providerId="LiveId" clId="{85DC0F67-D18D-4D65-8CDF-68FE7362D66A}" dt="2021-04-22T14:54:14.935" v="91" actId="20577"/>
          <ac:spMkLst>
            <pc:docMk/>
            <pc:sldMk cId="2627590545" sldId="299"/>
            <ac:spMk id="5" creationId="{305E7FF6-7EF9-4626-A782-BAF3702DD036}"/>
          </ac:spMkLst>
        </pc:spChg>
        <pc:spChg chg="mod">
          <ac:chgData name="Patrick Tschorn" userId="8228660224b5848f" providerId="LiveId" clId="{85DC0F67-D18D-4D65-8CDF-68FE7362D66A}" dt="2021-04-22T14:55:43.456" v="143" actId="14100"/>
          <ac:spMkLst>
            <pc:docMk/>
            <pc:sldMk cId="2627590545" sldId="299"/>
            <ac:spMk id="6" creationId="{1B694D83-A4F9-4C53-8A73-6155C75E98D4}"/>
          </ac:spMkLst>
        </pc:spChg>
        <pc:picChg chg="add mod">
          <ac:chgData name="Patrick Tschorn" userId="8228660224b5848f" providerId="LiveId" clId="{85DC0F67-D18D-4D65-8CDF-68FE7362D66A}" dt="2021-04-22T14:55:35.947" v="140" actId="1076"/>
          <ac:picMkLst>
            <pc:docMk/>
            <pc:sldMk cId="2627590545" sldId="299"/>
            <ac:picMk id="7" creationId="{7658206D-FC94-4EC7-A0D6-DD9346E4B53C}"/>
          </ac:picMkLst>
        </pc:picChg>
      </pc:sldChg>
      <pc:sldChg chg="modSp add mod ord">
        <pc:chgData name="Patrick Tschorn" userId="8228660224b5848f" providerId="LiveId" clId="{85DC0F67-D18D-4D65-8CDF-68FE7362D66A}" dt="2021-04-22T14:55:05.115" v="135" actId="403"/>
        <pc:sldMkLst>
          <pc:docMk/>
          <pc:sldMk cId="2352677573" sldId="300"/>
        </pc:sldMkLst>
        <pc:spChg chg="mod">
          <ac:chgData name="Patrick Tschorn" userId="8228660224b5848f" providerId="LiveId" clId="{85DC0F67-D18D-4D65-8CDF-68FE7362D66A}" dt="2021-04-22T14:55:05.115" v="135" actId="403"/>
          <ac:spMkLst>
            <pc:docMk/>
            <pc:sldMk cId="2352677573" sldId="300"/>
            <ac:spMk id="5" creationId="{305E7FF6-7EF9-4626-A782-BAF3702DD036}"/>
          </ac:spMkLst>
        </pc:spChg>
        <pc:spChg chg="mod">
          <ac:chgData name="Patrick Tschorn" userId="8228660224b5848f" providerId="LiveId" clId="{85DC0F67-D18D-4D65-8CDF-68FE7362D66A}" dt="2021-04-22T14:53:58.780" v="61" actId="20577"/>
          <ac:spMkLst>
            <pc:docMk/>
            <pc:sldMk cId="2352677573" sldId="300"/>
            <ac:spMk id="6" creationId="{1B694D83-A4F9-4C53-8A73-6155C75E98D4}"/>
          </ac:spMkLst>
        </pc:spChg>
      </pc:sldChg>
      <pc:sldChg chg="modSp add mod">
        <pc:chgData name="Patrick Tschorn" userId="8228660224b5848f" providerId="LiveId" clId="{85DC0F67-D18D-4D65-8CDF-68FE7362D66A}" dt="2021-04-22T14:54:55.576" v="130" actId="20577"/>
        <pc:sldMkLst>
          <pc:docMk/>
          <pc:sldMk cId="410933106" sldId="301"/>
        </pc:sldMkLst>
        <pc:spChg chg="mod">
          <ac:chgData name="Patrick Tschorn" userId="8228660224b5848f" providerId="LiveId" clId="{85DC0F67-D18D-4D65-8CDF-68FE7362D66A}" dt="2021-04-22T14:54:55.576" v="130" actId="20577"/>
          <ac:spMkLst>
            <pc:docMk/>
            <pc:sldMk cId="410933106" sldId="301"/>
            <ac:spMk id="5" creationId="{305E7FF6-7EF9-4626-A782-BAF3702DD036}"/>
          </ac:spMkLst>
        </pc:spChg>
      </pc:sldChg>
      <pc:sldChg chg="add">
        <pc:chgData name="Patrick Tschorn" userId="8228660224b5848f" providerId="LiveId" clId="{85DC0F67-D18D-4D65-8CDF-68FE7362D66A}" dt="2021-04-22T14:54:42.711" v="97" actId="2890"/>
        <pc:sldMkLst>
          <pc:docMk/>
          <pc:sldMk cId="3390440364" sldId="302"/>
        </pc:sldMkLst>
      </pc:sldChg>
    </pc:docChg>
  </pc:docChgLst>
  <pc:docChgLst>
    <pc:chgData name="Patrick Tschorn" userId="8228660224b5848f" providerId="LiveId" clId="{2EAFB0D4-D28F-4F52-8256-95EF83ACBD9C}"/>
    <pc:docChg chg="custSel modSld">
      <pc:chgData name="Patrick Tschorn" userId="8228660224b5848f" providerId="LiveId" clId="{2EAFB0D4-D28F-4F52-8256-95EF83ACBD9C}" dt="2021-04-22T12:59:42.218" v="38" actId="12"/>
      <pc:docMkLst>
        <pc:docMk/>
      </pc:docMkLst>
      <pc:sldChg chg="delSp modSp mod">
        <pc:chgData name="Patrick Tschorn" userId="8228660224b5848f" providerId="LiveId" clId="{2EAFB0D4-D28F-4F52-8256-95EF83ACBD9C}" dt="2021-04-22T12:59:42.218" v="38" actId="12"/>
        <pc:sldMkLst>
          <pc:docMk/>
          <pc:sldMk cId="3171940058" sldId="297"/>
        </pc:sldMkLst>
        <pc:spChg chg="mod">
          <ac:chgData name="Patrick Tschorn" userId="8228660224b5848f" providerId="LiveId" clId="{2EAFB0D4-D28F-4F52-8256-95EF83ACBD9C}" dt="2021-04-22T12:59:20.597" v="6" actId="20577"/>
          <ac:spMkLst>
            <pc:docMk/>
            <pc:sldMk cId="3171940058" sldId="297"/>
            <ac:spMk id="5" creationId="{AF09088F-9325-40DB-958D-C406458E5009}"/>
          </ac:spMkLst>
        </pc:spChg>
        <pc:spChg chg="mod">
          <ac:chgData name="Patrick Tschorn" userId="8228660224b5848f" providerId="LiveId" clId="{2EAFB0D4-D28F-4F52-8256-95EF83ACBD9C}" dt="2021-04-22T12:59:42.218" v="38" actId="12"/>
          <ac:spMkLst>
            <pc:docMk/>
            <pc:sldMk cId="3171940058" sldId="297"/>
            <ac:spMk id="6" creationId="{D888E350-E80B-438B-8AC2-3958007CB8F0}"/>
          </ac:spMkLst>
        </pc:spChg>
        <pc:picChg chg="del">
          <ac:chgData name="Patrick Tschorn" userId="8228660224b5848f" providerId="LiveId" clId="{2EAFB0D4-D28F-4F52-8256-95EF83ACBD9C}" dt="2021-04-22T12:59:22.759" v="7" actId="478"/>
          <ac:picMkLst>
            <pc:docMk/>
            <pc:sldMk cId="3171940058" sldId="297"/>
            <ac:picMk id="8" creationId="{4AEE8B32-2DBB-41C0-B956-E3B88A617969}"/>
          </ac:picMkLst>
        </pc:picChg>
      </pc:sldChg>
    </pc:docChg>
  </pc:docChgLst>
  <pc:docChgLst>
    <pc:chgData name="Guest User" providerId="Windows Live" clId="Web-{9A5D620D-A39C-4CE8-8491-15DE5AD82083}"/>
    <pc:docChg chg="addSld delSld modSld">
      <pc:chgData name="Guest User" userId="" providerId="Windows Live" clId="Web-{9A5D620D-A39C-4CE8-8491-15DE5AD82083}" dt="2021-04-30T07:34:13.960" v="493" actId="20577"/>
      <pc:docMkLst>
        <pc:docMk/>
      </pc:docMkLst>
      <pc:sldChg chg="del">
        <pc:chgData name="Guest User" userId="" providerId="Windows Live" clId="Web-{9A5D620D-A39C-4CE8-8491-15DE5AD82083}" dt="2021-04-30T06:37:29.138" v="14"/>
        <pc:sldMkLst>
          <pc:docMk/>
          <pc:sldMk cId="1854696063" sldId="298"/>
        </pc:sldMkLst>
      </pc:sldChg>
      <pc:sldChg chg="addSp delSp modSp">
        <pc:chgData name="Guest User" userId="" providerId="Windows Live" clId="Web-{9A5D620D-A39C-4CE8-8491-15DE5AD82083}" dt="2021-04-30T07:31:19.377" v="470" actId="20577"/>
        <pc:sldMkLst>
          <pc:docMk/>
          <pc:sldMk cId="410933106" sldId="301"/>
        </pc:sldMkLst>
        <pc:spChg chg="mod">
          <ac:chgData name="Guest User" userId="" providerId="Windows Live" clId="Web-{9A5D620D-A39C-4CE8-8491-15DE5AD82083}" dt="2021-04-30T07:31:19.377" v="470" actId="20577"/>
          <ac:spMkLst>
            <pc:docMk/>
            <pc:sldMk cId="410933106" sldId="301"/>
            <ac:spMk id="6" creationId="{1B694D83-A4F9-4C53-8A73-6155C75E98D4}"/>
          </ac:spMkLst>
        </pc:spChg>
        <pc:picChg chg="del">
          <ac:chgData name="Guest User" userId="" providerId="Windows Live" clId="Web-{9A5D620D-A39C-4CE8-8491-15DE5AD82083}" dt="2021-04-30T06:36:20.464" v="4"/>
          <ac:picMkLst>
            <pc:docMk/>
            <pc:sldMk cId="410933106" sldId="301"/>
            <ac:picMk id="7" creationId="{4542F079-530B-4755-9767-B1E496853C63}"/>
          </ac:picMkLst>
        </pc:picChg>
        <pc:picChg chg="add mod">
          <ac:chgData name="Guest User" userId="" providerId="Windows Live" clId="Web-{9A5D620D-A39C-4CE8-8491-15DE5AD82083}" dt="2021-04-30T07:01:12.664" v="176" actId="14100"/>
          <ac:picMkLst>
            <pc:docMk/>
            <pc:sldMk cId="410933106" sldId="301"/>
            <ac:picMk id="8" creationId="{E7B11D4D-C8F9-4EC7-AA99-40954F6C4AA5}"/>
          </ac:picMkLst>
        </pc:picChg>
        <pc:picChg chg="add mod">
          <ac:chgData name="Guest User" userId="" providerId="Windows Live" clId="Web-{9A5D620D-A39C-4CE8-8491-15DE5AD82083}" dt="2021-04-30T07:02:03.353" v="179" actId="1076"/>
          <ac:picMkLst>
            <pc:docMk/>
            <pc:sldMk cId="410933106" sldId="301"/>
            <ac:picMk id="9" creationId="{9E6D9A2E-5271-4127-89AB-DE15FB50963C}"/>
          </ac:picMkLst>
        </pc:picChg>
      </pc:sldChg>
      <pc:sldChg chg="addSp modSp">
        <pc:chgData name="Guest User" userId="" providerId="Windows Live" clId="Web-{9A5D620D-A39C-4CE8-8491-15DE5AD82083}" dt="2021-04-30T07:33:44.991" v="487" actId="1076"/>
        <pc:sldMkLst>
          <pc:docMk/>
          <pc:sldMk cId="4095092013" sldId="306"/>
        </pc:sldMkLst>
        <pc:graphicFrameChg chg="mod modGraphic">
          <ac:chgData name="Guest User" userId="" providerId="Windows Live" clId="Web-{9A5D620D-A39C-4CE8-8491-15DE5AD82083}" dt="2021-04-30T07:32:50.958" v="477" actId="1076"/>
          <ac:graphicFrameMkLst>
            <pc:docMk/>
            <pc:sldMk cId="4095092013" sldId="306"/>
            <ac:graphicFrameMk id="9" creationId="{E1443A73-1FD5-4B5A-BA05-03A4FAEB591F}"/>
          </ac:graphicFrameMkLst>
        </pc:graphicFrameChg>
        <pc:picChg chg="add mod modCrop">
          <ac:chgData name="Guest User" userId="" providerId="Windows Live" clId="Web-{9A5D620D-A39C-4CE8-8491-15DE5AD82083}" dt="2021-04-30T07:33:44.991" v="487" actId="1076"/>
          <ac:picMkLst>
            <pc:docMk/>
            <pc:sldMk cId="4095092013" sldId="306"/>
            <ac:picMk id="10" creationId="{876AD085-9AE6-4D9A-9174-09126F1F92E5}"/>
          </ac:picMkLst>
        </pc:picChg>
      </pc:sldChg>
      <pc:sldChg chg="modSp">
        <pc:chgData name="Guest User" userId="" providerId="Windows Live" clId="Web-{9A5D620D-A39C-4CE8-8491-15DE5AD82083}" dt="2021-04-30T07:34:13.960" v="493" actId="20577"/>
        <pc:sldMkLst>
          <pc:docMk/>
          <pc:sldMk cId="146038982" sldId="307"/>
        </pc:sldMkLst>
        <pc:spChg chg="mod">
          <ac:chgData name="Guest User" userId="" providerId="Windows Live" clId="Web-{9A5D620D-A39C-4CE8-8491-15DE5AD82083}" dt="2021-04-30T07:34:13.960" v="493" actId="20577"/>
          <ac:spMkLst>
            <pc:docMk/>
            <pc:sldMk cId="146038982" sldId="307"/>
            <ac:spMk id="6" creationId="{0C058BCB-B5BD-43AA-BC5C-F40922BD4049}"/>
          </ac:spMkLst>
        </pc:spChg>
      </pc:sldChg>
      <pc:sldChg chg="del">
        <pc:chgData name="Guest User" userId="" providerId="Windows Live" clId="Web-{9A5D620D-A39C-4CE8-8491-15DE5AD82083}" dt="2021-04-30T06:37:32.154" v="15"/>
        <pc:sldMkLst>
          <pc:docMk/>
          <pc:sldMk cId="3858375287" sldId="308"/>
        </pc:sldMkLst>
      </pc:sldChg>
      <pc:sldChg chg="del">
        <pc:chgData name="Guest User" userId="" providerId="Windows Live" clId="Web-{9A5D620D-A39C-4CE8-8491-15DE5AD82083}" dt="2021-04-30T06:37:36.247" v="16"/>
        <pc:sldMkLst>
          <pc:docMk/>
          <pc:sldMk cId="1356392506" sldId="309"/>
        </pc:sldMkLst>
      </pc:sldChg>
      <pc:sldChg chg="addSp delSp modSp">
        <pc:chgData name="Guest User" userId="" providerId="Windows Live" clId="Web-{9A5D620D-A39C-4CE8-8491-15DE5AD82083}" dt="2021-04-30T07:13:58.330" v="392" actId="20577"/>
        <pc:sldMkLst>
          <pc:docMk/>
          <pc:sldMk cId="610698141" sldId="310"/>
        </pc:sldMkLst>
        <pc:spChg chg="mod">
          <ac:chgData name="Guest User" userId="" providerId="Windows Live" clId="Web-{9A5D620D-A39C-4CE8-8491-15DE5AD82083}" dt="2021-04-30T07:13:58.330" v="392" actId="20577"/>
          <ac:spMkLst>
            <pc:docMk/>
            <pc:sldMk cId="610698141" sldId="310"/>
            <ac:spMk id="6" creationId="{1B694D83-A4F9-4C53-8A73-6155C75E98D4}"/>
          </ac:spMkLst>
        </pc:spChg>
        <pc:picChg chg="add mod">
          <ac:chgData name="Guest User" userId="" providerId="Windows Live" clId="Web-{9A5D620D-A39C-4CE8-8491-15DE5AD82083}" dt="2021-04-30T06:54:50.700" v="168" actId="14100"/>
          <ac:picMkLst>
            <pc:docMk/>
            <pc:sldMk cId="610698141" sldId="310"/>
            <ac:picMk id="7" creationId="{0A7AD1E9-E787-4064-B25C-6FEE92532ECD}"/>
          </ac:picMkLst>
        </pc:picChg>
        <pc:picChg chg="del">
          <ac:chgData name="Guest User" userId="" providerId="Windows Live" clId="Web-{9A5D620D-A39C-4CE8-8491-15DE5AD82083}" dt="2021-04-30T06:40:33.315" v="17"/>
          <ac:picMkLst>
            <pc:docMk/>
            <pc:sldMk cId="610698141" sldId="310"/>
            <ac:picMk id="8" creationId="{DBC1A169-7654-4CC7-9740-7C23E3DDEEC0}"/>
          </ac:picMkLst>
        </pc:picChg>
        <pc:picChg chg="add mod">
          <ac:chgData name="Guest User" userId="" providerId="Windows Live" clId="Web-{9A5D620D-A39C-4CE8-8491-15DE5AD82083}" dt="2021-04-30T06:54:44.325" v="166" actId="1076"/>
          <ac:picMkLst>
            <pc:docMk/>
            <pc:sldMk cId="610698141" sldId="310"/>
            <ac:picMk id="9" creationId="{0C4C2291-593B-4080-8E38-075904308327}"/>
          </ac:picMkLst>
        </pc:picChg>
        <pc:picChg chg="add del mod">
          <ac:chgData name="Guest User" userId="" providerId="Windows Live" clId="Web-{9A5D620D-A39C-4CE8-8491-15DE5AD82083}" dt="2021-04-30T07:09:41.088" v="317"/>
          <ac:picMkLst>
            <pc:docMk/>
            <pc:sldMk cId="610698141" sldId="310"/>
            <ac:picMk id="10" creationId="{510A6ADA-E768-4971-A553-E5CD9C9FD079}"/>
          </ac:picMkLst>
        </pc:picChg>
        <pc:picChg chg="add mod">
          <ac:chgData name="Guest User" userId="" providerId="Windows Live" clId="Web-{9A5D620D-A39C-4CE8-8491-15DE5AD82083}" dt="2021-04-30T07:11:26.342" v="325" actId="14100"/>
          <ac:picMkLst>
            <pc:docMk/>
            <pc:sldMk cId="610698141" sldId="310"/>
            <ac:picMk id="11" creationId="{4914DEC2-2510-48E3-8726-12FAC1FF798A}"/>
          </ac:picMkLst>
        </pc:picChg>
      </pc:sldChg>
      <pc:sldChg chg="addSp modSp">
        <pc:chgData name="Guest User" userId="" providerId="Windows Live" clId="Web-{9A5D620D-A39C-4CE8-8491-15DE5AD82083}" dt="2021-04-30T06:35:36.744" v="3" actId="1076"/>
        <pc:sldMkLst>
          <pc:docMk/>
          <pc:sldMk cId="1892979804" sldId="311"/>
        </pc:sldMkLst>
        <pc:spChg chg="add mod">
          <ac:chgData name="Guest User" userId="" providerId="Windows Live" clId="Web-{9A5D620D-A39C-4CE8-8491-15DE5AD82083}" dt="2021-04-30T06:35:24.447" v="1" actId="1076"/>
          <ac:spMkLst>
            <pc:docMk/>
            <pc:sldMk cId="1892979804" sldId="311"/>
            <ac:spMk id="8" creationId="{BC306264-6D30-4CD0-8FD3-BF056A64E8FA}"/>
          </ac:spMkLst>
        </pc:spChg>
        <pc:spChg chg="add mod">
          <ac:chgData name="Guest User" userId="" providerId="Windows Live" clId="Web-{9A5D620D-A39C-4CE8-8491-15DE5AD82083}" dt="2021-04-30T06:35:36.744" v="3" actId="1076"/>
          <ac:spMkLst>
            <pc:docMk/>
            <pc:sldMk cId="1892979804" sldId="311"/>
            <ac:spMk id="9" creationId="{12563D26-483C-48A3-AED9-333F4C7BFCC1}"/>
          </ac:spMkLst>
        </pc:spChg>
      </pc:sldChg>
      <pc:sldChg chg="addSp delSp modSp add replId">
        <pc:chgData name="Guest User" userId="" providerId="Windows Live" clId="Web-{9A5D620D-A39C-4CE8-8491-15DE5AD82083}" dt="2021-04-30T06:46:44.029" v="98" actId="20577"/>
        <pc:sldMkLst>
          <pc:docMk/>
          <pc:sldMk cId="2950317309" sldId="313"/>
        </pc:sldMkLst>
        <pc:spChg chg="mod">
          <ac:chgData name="Guest User" userId="" providerId="Windows Live" clId="Web-{9A5D620D-A39C-4CE8-8491-15DE5AD82083}" dt="2021-04-30T06:46:44.029" v="98" actId="20577"/>
          <ac:spMkLst>
            <pc:docMk/>
            <pc:sldMk cId="2950317309" sldId="313"/>
            <ac:spMk id="6" creationId="{1B694D83-A4F9-4C53-8A73-6155C75E98D4}"/>
          </ac:spMkLst>
        </pc:spChg>
        <pc:picChg chg="add mod">
          <ac:chgData name="Guest User" userId="" providerId="Windows Live" clId="Web-{9A5D620D-A39C-4CE8-8491-15DE5AD82083}" dt="2021-04-30T06:46:05.388" v="74" actId="1076"/>
          <ac:picMkLst>
            <pc:docMk/>
            <pc:sldMk cId="2950317309" sldId="313"/>
            <ac:picMk id="7" creationId="{DF47703F-986C-44A0-AA74-D4F479665B57}"/>
          </ac:picMkLst>
        </pc:picChg>
        <pc:picChg chg="del">
          <ac:chgData name="Guest User" userId="" providerId="Windows Live" clId="Web-{9A5D620D-A39C-4CE8-8491-15DE5AD82083}" dt="2021-04-30T06:45:36.449" v="71"/>
          <ac:picMkLst>
            <pc:docMk/>
            <pc:sldMk cId="2950317309" sldId="313"/>
            <ac:picMk id="8" creationId="{DBC1A169-7654-4CC7-9740-7C23E3DDEEC0}"/>
          </ac:picMkLst>
        </pc:picChg>
      </pc:sldChg>
      <pc:sldChg chg="addSp delSp modSp add replId">
        <pc:chgData name="Guest User" userId="" providerId="Windows Live" clId="Web-{9A5D620D-A39C-4CE8-8491-15DE5AD82083}" dt="2021-04-30T06:51:00.568" v="130" actId="1076"/>
        <pc:sldMkLst>
          <pc:docMk/>
          <pc:sldMk cId="3857309071" sldId="314"/>
        </pc:sldMkLst>
        <pc:spChg chg="mod">
          <ac:chgData name="Guest User" userId="" providerId="Windows Live" clId="Web-{9A5D620D-A39C-4CE8-8491-15DE5AD82083}" dt="2021-04-30T06:50:27.677" v="126" actId="20577"/>
          <ac:spMkLst>
            <pc:docMk/>
            <pc:sldMk cId="3857309071" sldId="314"/>
            <ac:spMk id="6" creationId="{1B694D83-A4F9-4C53-8A73-6155C75E98D4}"/>
          </ac:spMkLst>
        </pc:spChg>
        <pc:picChg chg="add mod">
          <ac:chgData name="Guest User" userId="" providerId="Windows Live" clId="Web-{9A5D620D-A39C-4CE8-8491-15DE5AD82083}" dt="2021-04-30T06:51:00.568" v="130" actId="1076"/>
          <ac:picMkLst>
            <pc:docMk/>
            <pc:sldMk cId="3857309071" sldId="314"/>
            <ac:picMk id="7" creationId="{23A7F5D0-01EB-485C-8FB6-9BE04BB653FE}"/>
          </ac:picMkLst>
        </pc:picChg>
        <pc:picChg chg="del">
          <ac:chgData name="Guest User" userId="" providerId="Windows Live" clId="Web-{9A5D620D-A39C-4CE8-8491-15DE5AD82083}" dt="2021-04-30T06:50:30.849" v="127"/>
          <ac:picMkLst>
            <pc:docMk/>
            <pc:sldMk cId="3857309071" sldId="314"/>
            <ac:picMk id="8" creationId="{DBC1A169-7654-4CC7-9740-7C23E3DDEEC0}"/>
          </ac:picMkLst>
        </pc:picChg>
      </pc:sldChg>
      <pc:sldChg chg="modSp add replId">
        <pc:chgData name="Guest User" userId="" providerId="Windows Live" clId="Web-{9A5D620D-A39C-4CE8-8491-15DE5AD82083}" dt="2021-04-30T07:04:39.248" v="269" actId="1076"/>
        <pc:sldMkLst>
          <pc:docMk/>
          <pc:sldMk cId="194462285" sldId="315"/>
        </pc:sldMkLst>
        <pc:spChg chg="mod">
          <ac:chgData name="Guest User" userId="" providerId="Windows Live" clId="Web-{9A5D620D-A39C-4CE8-8491-15DE5AD82083}" dt="2021-04-30T07:04:39.248" v="269" actId="1076"/>
          <ac:spMkLst>
            <pc:docMk/>
            <pc:sldMk cId="194462285" sldId="315"/>
            <ac:spMk id="6" creationId="{1B694D83-A4F9-4C53-8A73-6155C75E98D4}"/>
          </ac:spMkLst>
        </pc:spChg>
      </pc:sldChg>
      <pc:sldChg chg="addSp delSp modSp add replId">
        <pc:chgData name="Guest User" userId="" providerId="Windows Live" clId="Web-{9A5D620D-A39C-4CE8-8491-15DE5AD82083}" dt="2021-04-30T07:10:05.620" v="320" actId="14100"/>
        <pc:sldMkLst>
          <pc:docMk/>
          <pc:sldMk cId="4277955965" sldId="316"/>
        </pc:sldMkLst>
        <pc:spChg chg="mod">
          <ac:chgData name="Guest User" userId="" providerId="Windows Live" clId="Web-{9A5D620D-A39C-4CE8-8491-15DE5AD82083}" dt="2021-04-30T07:04:20.435" v="268" actId="1076"/>
          <ac:spMkLst>
            <pc:docMk/>
            <pc:sldMk cId="4277955965" sldId="316"/>
            <ac:spMk id="6" creationId="{1B694D83-A4F9-4C53-8A73-6155C75E98D4}"/>
          </ac:spMkLst>
        </pc:spChg>
        <pc:picChg chg="del">
          <ac:chgData name="Guest User" userId="" providerId="Windows Live" clId="Web-{9A5D620D-A39C-4CE8-8491-15DE5AD82083}" dt="2021-04-30T06:49:02.080" v="116"/>
          <ac:picMkLst>
            <pc:docMk/>
            <pc:sldMk cId="4277955965" sldId="316"/>
            <ac:picMk id="7" creationId="{0A7AD1E9-E787-4064-B25C-6FEE92532ECD}"/>
          </ac:picMkLst>
        </pc:picChg>
        <pc:picChg chg="add del mod">
          <ac:chgData name="Guest User" userId="" providerId="Windows Live" clId="Web-{9A5D620D-A39C-4CE8-8491-15DE5AD82083}" dt="2021-04-30T06:49:14.784" v="119"/>
          <ac:picMkLst>
            <pc:docMk/>
            <pc:sldMk cId="4277955965" sldId="316"/>
            <ac:picMk id="8" creationId="{B7E1A690-2A57-4338-8B37-2036AC6C3769}"/>
          </ac:picMkLst>
        </pc:picChg>
        <pc:picChg chg="del">
          <ac:chgData name="Guest User" userId="" providerId="Windows Live" clId="Web-{9A5D620D-A39C-4CE8-8491-15DE5AD82083}" dt="2021-04-30T06:49:05.252" v="117"/>
          <ac:picMkLst>
            <pc:docMk/>
            <pc:sldMk cId="4277955965" sldId="316"/>
            <ac:picMk id="9" creationId="{0C4C2291-593B-4080-8E38-075904308327}"/>
          </ac:picMkLst>
        </pc:picChg>
        <pc:picChg chg="add mod">
          <ac:chgData name="Guest User" userId="" providerId="Windows Live" clId="Web-{9A5D620D-A39C-4CE8-8491-15DE5AD82083}" dt="2021-04-30T07:08:35.383" v="316" actId="1076"/>
          <ac:picMkLst>
            <pc:docMk/>
            <pc:sldMk cId="4277955965" sldId="316"/>
            <ac:picMk id="10" creationId="{68CDD468-E999-4267-92EC-B786E0EDB10D}"/>
          </ac:picMkLst>
        </pc:picChg>
        <pc:picChg chg="add mod">
          <ac:chgData name="Guest User" userId="" providerId="Windows Live" clId="Web-{9A5D620D-A39C-4CE8-8491-15DE5AD82083}" dt="2021-04-30T07:10:05.620" v="320" actId="14100"/>
          <ac:picMkLst>
            <pc:docMk/>
            <pc:sldMk cId="4277955965" sldId="316"/>
            <ac:picMk id="11" creationId="{2088A7E6-7198-4208-B0ED-7CF7A64CA819}"/>
          </ac:picMkLst>
        </pc:picChg>
      </pc:sldChg>
      <pc:sldChg chg="addSp delSp modSp add replId">
        <pc:chgData name="Guest User" userId="" providerId="Windows Live" clId="Web-{9A5D620D-A39C-4CE8-8491-15DE5AD82083}" dt="2021-04-30T07:28:12.215" v="462" actId="14100"/>
        <pc:sldMkLst>
          <pc:docMk/>
          <pc:sldMk cId="3888105429" sldId="317"/>
        </pc:sldMkLst>
        <pc:spChg chg="mod">
          <ac:chgData name="Guest User" userId="" providerId="Windows Live" clId="Web-{9A5D620D-A39C-4CE8-8491-15DE5AD82083}" dt="2021-04-30T07:26:13.743" v="450" actId="20577"/>
          <ac:spMkLst>
            <pc:docMk/>
            <pc:sldMk cId="3888105429" sldId="317"/>
            <ac:spMk id="6" creationId="{1B694D83-A4F9-4C53-8A73-6155C75E98D4}"/>
          </ac:spMkLst>
        </pc:spChg>
        <pc:picChg chg="add mod">
          <ac:chgData name="Guest User" userId="" providerId="Windows Live" clId="Web-{9A5D620D-A39C-4CE8-8491-15DE5AD82083}" dt="2021-04-30T07:28:03.871" v="459" actId="1076"/>
          <ac:picMkLst>
            <pc:docMk/>
            <pc:sldMk cId="3888105429" sldId="317"/>
            <ac:picMk id="7" creationId="{852416FF-8CE0-4CA5-A1A7-6E71FF8EB83B}"/>
          </ac:picMkLst>
        </pc:picChg>
        <pc:picChg chg="del">
          <ac:chgData name="Guest User" userId="" providerId="Windows Live" clId="Web-{9A5D620D-A39C-4CE8-8491-15DE5AD82083}" dt="2021-04-30T06:53:01.806" v="162"/>
          <ac:picMkLst>
            <pc:docMk/>
            <pc:sldMk cId="3888105429" sldId="317"/>
            <ac:picMk id="8" creationId="{DBC1A169-7654-4CC7-9740-7C23E3DDEEC0}"/>
          </ac:picMkLst>
        </pc:picChg>
        <pc:picChg chg="add mod">
          <ac:chgData name="Guest User" userId="" providerId="Windows Live" clId="Web-{9A5D620D-A39C-4CE8-8491-15DE5AD82083}" dt="2021-04-30T07:27:58.574" v="457" actId="14100"/>
          <ac:picMkLst>
            <pc:docMk/>
            <pc:sldMk cId="3888105429" sldId="317"/>
            <ac:picMk id="9" creationId="{18244288-900C-4191-A68C-CD6C66CA8F0C}"/>
          </ac:picMkLst>
        </pc:picChg>
        <pc:picChg chg="add mod">
          <ac:chgData name="Guest User" userId="" providerId="Windows Live" clId="Web-{9A5D620D-A39C-4CE8-8491-15DE5AD82083}" dt="2021-04-30T07:28:12.215" v="462" actId="14100"/>
          <ac:picMkLst>
            <pc:docMk/>
            <pc:sldMk cId="3888105429" sldId="317"/>
            <ac:picMk id="10" creationId="{9537C3DB-C58D-470F-9BF2-7A32AF637D7C}"/>
          </ac:picMkLst>
        </pc:picChg>
      </pc:sldChg>
      <pc:sldChg chg="modSp">
        <pc:chgData name="Guest User" userId="" providerId="Windows Live" clId="Web-{9A5D620D-A39C-4CE8-8491-15DE5AD82083}" dt="2021-04-30T07:17:49.697" v="401" actId="20577"/>
        <pc:sldMkLst>
          <pc:docMk/>
          <pc:sldMk cId="1574154016" sldId="318"/>
        </pc:sldMkLst>
        <pc:spChg chg="mod">
          <ac:chgData name="Guest User" userId="" providerId="Windows Live" clId="Web-{9A5D620D-A39C-4CE8-8491-15DE5AD82083}" dt="2021-04-30T07:17:49.697" v="401" actId="20577"/>
          <ac:spMkLst>
            <pc:docMk/>
            <pc:sldMk cId="1574154016" sldId="318"/>
            <ac:spMk id="6" creationId="{1B694D83-A4F9-4C53-8A73-6155C75E98D4}"/>
          </ac:spMkLst>
        </pc:spChg>
      </pc:sldChg>
    </pc:docChg>
  </pc:docChgLst>
  <pc:docChgLst>
    <pc:chgData name="Guest User" providerId="Windows Live" clId="Web-{CFE8EAED-6BE8-42DB-9816-9824CEEB4362}"/>
    <pc:docChg chg="addSld delSld modSld sldOrd">
      <pc:chgData name="Guest User" userId="" providerId="Windows Live" clId="Web-{CFE8EAED-6BE8-42DB-9816-9824CEEB4362}" dt="2021-04-23T10:31:44.893" v="851" actId="20577"/>
      <pc:docMkLst>
        <pc:docMk/>
      </pc:docMkLst>
      <pc:sldChg chg="modSp">
        <pc:chgData name="Guest User" userId="" providerId="Windows Live" clId="Web-{CFE8EAED-6BE8-42DB-9816-9824CEEB4362}" dt="2021-04-23T10:16:21.406" v="161" actId="20577"/>
        <pc:sldMkLst>
          <pc:docMk/>
          <pc:sldMk cId="1854696063" sldId="298"/>
        </pc:sldMkLst>
        <pc:spChg chg="mod">
          <ac:chgData name="Guest User" userId="" providerId="Windows Live" clId="Web-{CFE8EAED-6BE8-42DB-9816-9824CEEB4362}" dt="2021-04-23T10:16:21.406" v="161" actId="20577"/>
          <ac:spMkLst>
            <pc:docMk/>
            <pc:sldMk cId="1854696063" sldId="298"/>
            <ac:spMk id="6" creationId="{1B694D83-A4F9-4C53-8A73-6155C75E98D4}"/>
          </ac:spMkLst>
        </pc:spChg>
      </pc:sldChg>
      <pc:sldChg chg="addSp modSp">
        <pc:chgData name="Guest User" userId="" providerId="Windows Live" clId="Web-{CFE8EAED-6BE8-42DB-9816-9824CEEB4362}" dt="2021-04-23T10:31:44.893" v="851" actId="20577"/>
        <pc:sldMkLst>
          <pc:docMk/>
          <pc:sldMk cId="410933106" sldId="301"/>
        </pc:sldMkLst>
        <pc:spChg chg="mod">
          <ac:chgData name="Guest User" userId="" providerId="Windows Live" clId="Web-{CFE8EAED-6BE8-42DB-9816-9824CEEB4362}" dt="2021-04-23T10:23:20.430" v="533" actId="20577"/>
          <ac:spMkLst>
            <pc:docMk/>
            <pc:sldMk cId="410933106" sldId="301"/>
            <ac:spMk id="5" creationId="{305E7FF6-7EF9-4626-A782-BAF3702DD036}"/>
          </ac:spMkLst>
        </pc:spChg>
        <pc:spChg chg="mod">
          <ac:chgData name="Guest User" userId="" providerId="Windows Live" clId="Web-{CFE8EAED-6BE8-42DB-9816-9824CEEB4362}" dt="2021-04-23T10:31:44.893" v="851" actId="20577"/>
          <ac:spMkLst>
            <pc:docMk/>
            <pc:sldMk cId="410933106" sldId="301"/>
            <ac:spMk id="6" creationId="{1B694D83-A4F9-4C53-8A73-6155C75E98D4}"/>
          </ac:spMkLst>
        </pc:spChg>
        <pc:picChg chg="add mod">
          <ac:chgData name="Guest User" userId="" providerId="Windows Live" clId="Web-{CFE8EAED-6BE8-42DB-9816-9824CEEB4362}" dt="2021-04-23T10:26:11.574" v="557" actId="1076"/>
          <ac:picMkLst>
            <pc:docMk/>
            <pc:sldMk cId="410933106" sldId="301"/>
            <ac:picMk id="7" creationId="{4542F079-530B-4755-9767-B1E496853C63}"/>
          </ac:picMkLst>
        </pc:picChg>
      </pc:sldChg>
      <pc:sldChg chg="modSp">
        <pc:chgData name="Guest User" userId="" providerId="Windows Live" clId="Web-{CFE8EAED-6BE8-42DB-9816-9824CEEB4362}" dt="2021-04-23T10:22:47.726" v="516" actId="20577"/>
        <pc:sldMkLst>
          <pc:docMk/>
          <pc:sldMk cId="3390440364" sldId="302"/>
        </pc:sldMkLst>
        <pc:spChg chg="mod">
          <ac:chgData name="Guest User" userId="" providerId="Windows Live" clId="Web-{CFE8EAED-6BE8-42DB-9816-9824CEEB4362}" dt="2021-04-23T10:18:18.393" v="251" actId="20577"/>
          <ac:spMkLst>
            <pc:docMk/>
            <pc:sldMk cId="3390440364" sldId="302"/>
            <ac:spMk id="5" creationId="{305E7FF6-7EF9-4626-A782-BAF3702DD036}"/>
          </ac:spMkLst>
        </pc:spChg>
        <pc:spChg chg="mod">
          <ac:chgData name="Guest User" userId="" providerId="Windows Live" clId="Web-{CFE8EAED-6BE8-42DB-9816-9824CEEB4362}" dt="2021-04-23T10:22:47.726" v="516" actId="20577"/>
          <ac:spMkLst>
            <pc:docMk/>
            <pc:sldMk cId="3390440364" sldId="302"/>
            <ac:spMk id="6" creationId="{1B694D83-A4F9-4C53-8A73-6155C75E98D4}"/>
          </ac:spMkLst>
        </pc:spChg>
      </pc:sldChg>
      <pc:sldChg chg="modSp add ord replId">
        <pc:chgData name="Guest User" userId="" providerId="Windows Live" clId="Web-{CFE8EAED-6BE8-42DB-9816-9824CEEB4362}" dt="2021-04-23T10:16:51.313" v="188" actId="20577"/>
        <pc:sldMkLst>
          <pc:docMk/>
          <pc:sldMk cId="177178677" sldId="303"/>
        </pc:sldMkLst>
        <pc:spChg chg="mod">
          <ac:chgData name="Guest User" userId="" providerId="Windows Live" clId="Web-{CFE8EAED-6BE8-42DB-9816-9824CEEB4362}" dt="2021-04-23T10:16:51.313" v="188" actId="20577"/>
          <ac:spMkLst>
            <pc:docMk/>
            <pc:sldMk cId="177178677" sldId="303"/>
            <ac:spMk id="6" creationId="{1B694D83-A4F9-4C53-8A73-6155C75E98D4}"/>
          </ac:spMkLst>
        </pc:spChg>
      </pc:sldChg>
      <pc:sldChg chg="modSp new">
        <pc:chgData name="Guest User" userId="" providerId="Windows Live" clId="Web-{CFE8EAED-6BE8-42DB-9816-9824CEEB4362}" dt="2021-04-23T10:18:09.049" v="236" actId="20577"/>
        <pc:sldMkLst>
          <pc:docMk/>
          <pc:sldMk cId="1997513466" sldId="304"/>
        </pc:sldMkLst>
        <pc:spChg chg="mod">
          <ac:chgData name="Guest User" userId="" providerId="Windows Live" clId="Web-{CFE8EAED-6BE8-42DB-9816-9824CEEB4362}" dt="2021-04-23T10:17:05.939" v="202" actId="20577"/>
          <ac:spMkLst>
            <pc:docMk/>
            <pc:sldMk cId="1997513466" sldId="304"/>
            <ac:spMk id="5" creationId="{23D399BE-EBB0-4523-B05B-214FC1B51BE3}"/>
          </ac:spMkLst>
        </pc:spChg>
        <pc:spChg chg="mod">
          <ac:chgData name="Guest User" userId="" providerId="Windows Live" clId="Web-{CFE8EAED-6BE8-42DB-9816-9824CEEB4362}" dt="2021-04-23T10:18:09.049" v="236" actId="20577"/>
          <ac:spMkLst>
            <pc:docMk/>
            <pc:sldMk cId="1997513466" sldId="304"/>
            <ac:spMk id="6" creationId="{2A1E96F7-1209-450F-A7F0-6495B2AD808E}"/>
          </ac:spMkLst>
        </pc:spChg>
      </pc:sldChg>
      <pc:sldChg chg="modSp new">
        <pc:chgData name="Guest User" userId="" providerId="Windows Live" clId="Web-{CFE8EAED-6BE8-42DB-9816-9824CEEB4362}" dt="2021-04-23T10:20:58.459" v="384" actId="20577"/>
        <pc:sldMkLst>
          <pc:docMk/>
          <pc:sldMk cId="4161742682" sldId="305"/>
        </pc:sldMkLst>
        <pc:spChg chg="mod">
          <ac:chgData name="Guest User" userId="" providerId="Windows Live" clId="Web-{CFE8EAED-6BE8-42DB-9816-9824CEEB4362}" dt="2021-04-23T10:20:25.161" v="337" actId="20577"/>
          <ac:spMkLst>
            <pc:docMk/>
            <pc:sldMk cId="4161742682" sldId="305"/>
            <ac:spMk id="5" creationId="{55CAE6AA-9144-4038-A0AB-D24CC4DD7E84}"/>
          </ac:spMkLst>
        </pc:spChg>
        <pc:spChg chg="mod">
          <ac:chgData name="Guest User" userId="" providerId="Windows Live" clId="Web-{CFE8EAED-6BE8-42DB-9816-9824CEEB4362}" dt="2021-04-23T10:20:58.459" v="384" actId="20577"/>
          <ac:spMkLst>
            <pc:docMk/>
            <pc:sldMk cId="4161742682" sldId="305"/>
            <ac:spMk id="6" creationId="{EF36050D-1F43-4DC1-90AF-2FE767770366}"/>
          </ac:spMkLst>
        </pc:spChg>
      </pc:sldChg>
      <pc:sldChg chg="add del replId">
        <pc:chgData name="Guest User" userId="" providerId="Windows Live" clId="Web-{CFE8EAED-6BE8-42DB-9816-9824CEEB4362}" dt="2021-04-23T10:26:22.434" v="559"/>
        <pc:sldMkLst>
          <pc:docMk/>
          <pc:sldMk cId="1264052106" sldId="306"/>
        </pc:sldMkLst>
      </pc:sldChg>
      <pc:sldChg chg="addSp modSp new">
        <pc:chgData name="Guest User" userId="" providerId="Windows Live" clId="Web-{CFE8EAED-6BE8-42DB-9816-9824CEEB4362}" dt="2021-04-23T10:30:18.470" v="797" actId="1076"/>
        <pc:sldMkLst>
          <pc:docMk/>
          <pc:sldMk cId="4095092013" sldId="306"/>
        </pc:sldMkLst>
        <pc:spChg chg="mod">
          <ac:chgData name="Guest User" userId="" providerId="Windows Live" clId="Web-{CFE8EAED-6BE8-42DB-9816-9824CEEB4362}" dt="2021-04-23T10:26:36.340" v="568" actId="20577"/>
          <ac:spMkLst>
            <pc:docMk/>
            <pc:sldMk cId="4095092013" sldId="306"/>
            <ac:spMk id="5" creationId="{BFA5ECE5-BE29-4A39-8D66-0627FD3E5FD1}"/>
          </ac:spMkLst>
        </pc:spChg>
        <pc:spChg chg="mod">
          <ac:chgData name="Guest User" userId="" providerId="Windows Live" clId="Web-{CFE8EAED-6BE8-42DB-9816-9824CEEB4362}" dt="2021-04-23T10:29:32.234" v="788" actId="14100"/>
          <ac:spMkLst>
            <pc:docMk/>
            <pc:sldMk cId="4095092013" sldId="306"/>
            <ac:spMk id="6" creationId="{23833AFE-A8B5-46BF-8B5C-2F0052A19B81}"/>
          </ac:spMkLst>
        </pc:spChg>
        <pc:picChg chg="add mod">
          <ac:chgData name="Guest User" userId="" providerId="Windows Live" clId="Web-{CFE8EAED-6BE8-42DB-9816-9824CEEB4362}" dt="2021-04-23T10:30:18.470" v="797" actId="1076"/>
          <ac:picMkLst>
            <pc:docMk/>
            <pc:sldMk cId="4095092013" sldId="306"/>
            <ac:picMk id="7" creationId="{9060B97E-11F4-4275-B749-53CDD5347BC4}"/>
          </ac:picMkLst>
        </pc:picChg>
      </pc:sldChg>
      <pc:sldChg chg="new">
        <pc:chgData name="Guest User" userId="" providerId="Windows Live" clId="Web-{CFE8EAED-6BE8-42DB-9816-9824CEEB4362}" dt="2021-04-23T10:30:28.610" v="798"/>
        <pc:sldMkLst>
          <pc:docMk/>
          <pc:sldMk cId="146038982" sldId="307"/>
        </pc:sldMkLst>
      </pc:sldChg>
    </pc:docChg>
  </pc:docChgLst>
  <pc:docChgLst>
    <pc:chgData name="Gastbenutzer" providerId="Windows Live" clId="Web-{D90E8115-E933-4A11-95BB-FBEFF241E6C1}"/>
    <pc:docChg chg="modSld">
      <pc:chgData name="Gastbenutzer" userId="" providerId="Windows Live" clId="Web-{D90E8115-E933-4A11-95BB-FBEFF241E6C1}" dt="2021-12-20T08:02:06.356" v="276"/>
      <pc:docMkLst>
        <pc:docMk/>
      </pc:docMkLst>
      <pc:sldChg chg="addSp modSp mod modTransition setBg">
        <pc:chgData name="Gastbenutzer" userId="" providerId="Windows Live" clId="Web-{D90E8115-E933-4A11-95BB-FBEFF241E6C1}" dt="2021-12-20T08:00:02.978" v="264"/>
        <pc:sldMkLst>
          <pc:docMk/>
          <pc:sldMk cId="2352677573" sldId="300"/>
        </pc:sldMkLst>
        <pc:spChg chg="mo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2" creationId="{79803FC2-B215-4688-A031-093DDD58BB3D}"/>
          </ac:spMkLst>
        </pc:spChg>
        <pc:spChg chg="mo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3" creationId="{93F0FF5B-678C-40A4-92C7-DD7B4EE01F97}"/>
          </ac:spMkLst>
        </pc:spChg>
        <pc:spChg chg="mo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4" creationId="{3E7DE798-5000-4D07-AED0-6CCCC6DEF1EE}"/>
          </ac:spMkLst>
        </pc:spChg>
        <pc:spChg chg="mod ord">
          <ac:chgData name="Gastbenutzer" userId="" providerId="Windows Live" clId="Web-{D90E8115-E933-4A11-95BB-FBEFF241E6C1}" dt="2021-12-20T07:51:29.496" v="236" actId="20577"/>
          <ac:spMkLst>
            <pc:docMk/>
            <pc:sldMk cId="2352677573" sldId="300"/>
            <ac:spMk id="10" creationId="{67CD9659-4B3F-4627-89B6-A59EEB8534E1}"/>
          </ac:spMkLst>
        </pc:spChg>
        <pc:spChg chg="ad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15" creationId="{E91DC736-0EF8-4F87-9146-EBF1D2EE4D3D}"/>
          </ac:spMkLst>
        </pc:spChg>
        <pc:spChg chg="ad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17" creationId="{097CD68E-23E3-4007-8847-CD0944C4F7BE}"/>
          </ac:spMkLst>
        </pc:spChg>
        <pc:spChg chg="ad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19" creationId="{AF2F604E-43BE-4DC3-B983-E071523364F8}"/>
          </ac:spMkLst>
        </pc:spChg>
        <pc:spChg chg="add">
          <ac:chgData name="Gastbenutzer" userId="" providerId="Windows Live" clId="Web-{D90E8115-E933-4A11-95BB-FBEFF241E6C1}" dt="2021-12-20T07:51:14.433" v="233"/>
          <ac:spMkLst>
            <pc:docMk/>
            <pc:sldMk cId="2352677573" sldId="300"/>
            <ac:spMk id="21" creationId="{08C9B587-E65E-4B52-B37C-ABEBB6E87928}"/>
          </ac:spMkLst>
        </pc:spChg>
        <pc:picChg chg="add mod ord">
          <ac:chgData name="Gastbenutzer" userId="" providerId="Windows Live" clId="Web-{D90E8115-E933-4A11-95BB-FBEFF241E6C1}" dt="2021-12-20T07:51:14.433" v="233"/>
          <ac:picMkLst>
            <pc:docMk/>
            <pc:sldMk cId="2352677573" sldId="300"/>
            <ac:picMk id="5" creationId="{E5C896A6-93EF-48A1-B92D-7FE82C7B055C}"/>
          </ac:picMkLst>
        </pc:picChg>
      </pc:sldChg>
      <pc:sldChg chg="addSp delSp modSp mod modTransition setBg setClrOvrMap">
        <pc:chgData name="Gastbenutzer" userId="" providerId="Windows Live" clId="Web-{D90E8115-E933-4A11-95BB-FBEFF241E6C1}" dt="2021-12-20T08:00:12.150" v="265"/>
        <pc:sldMkLst>
          <pc:docMk/>
          <pc:sldMk cId="2230185845" sldId="301"/>
        </pc:sldMkLst>
        <pc:spChg chg="mod ord">
          <ac:chgData name="Gastbenutzer" userId="" providerId="Windows Live" clId="Web-{D90E8115-E933-4A11-95BB-FBEFF241E6C1}" dt="2021-12-20T07:56:33.269" v="252"/>
          <ac:spMkLst>
            <pc:docMk/>
            <pc:sldMk cId="2230185845" sldId="301"/>
            <ac:spMk id="2" creationId="{73D9591D-8FC4-4283-9F3C-3FBC36703235}"/>
          </ac:spMkLst>
        </pc:spChg>
        <pc:spChg chg="mod ord">
          <ac:chgData name="Gastbenutzer" userId="" providerId="Windows Live" clId="Web-{D90E8115-E933-4A11-95BB-FBEFF241E6C1}" dt="2021-12-20T07:56:33.269" v="252"/>
          <ac:spMkLst>
            <pc:docMk/>
            <pc:sldMk cId="2230185845" sldId="301"/>
            <ac:spMk id="3" creationId="{6F2ED68D-EB64-4D07-8AB7-CA6E52BD158C}"/>
          </ac:spMkLst>
        </pc:spChg>
        <pc:spChg chg="mod ord">
          <ac:chgData name="Gastbenutzer" userId="" providerId="Windows Live" clId="Web-{D90E8115-E933-4A11-95BB-FBEFF241E6C1}" dt="2021-12-20T07:56:33.269" v="252"/>
          <ac:spMkLst>
            <pc:docMk/>
            <pc:sldMk cId="2230185845" sldId="301"/>
            <ac:spMk id="4" creationId="{2FE0F3A3-76C3-4E46-A701-4407ACB9786F}"/>
          </ac:spMkLst>
        </pc:spChg>
        <pc:spChg chg="mod ord">
          <ac:chgData name="Gastbenutzer" userId="" providerId="Windows Live" clId="Web-{D90E8115-E933-4A11-95BB-FBEFF241E6C1}" dt="2021-12-20T07:57:04.989" v="253" actId="20577"/>
          <ac:spMkLst>
            <pc:docMk/>
            <pc:sldMk cId="2230185845" sldId="301"/>
            <ac:spMk id="5" creationId="{C7BEB4A5-D454-443A-8CFD-AB1A7AB0E31D}"/>
          </ac:spMkLst>
        </pc:spChg>
        <pc:spChg chg="mod ord">
          <ac:chgData name="Gastbenutzer" userId="" providerId="Windows Live" clId="Web-{D90E8115-E933-4A11-95BB-FBEFF241E6C1}" dt="2021-12-20T07:57:17.067" v="256" actId="20577"/>
          <ac:spMkLst>
            <pc:docMk/>
            <pc:sldMk cId="2230185845" sldId="301"/>
            <ac:spMk id="6" creationId="{54D91B36-FDFD-4EEE-96FA-C90CA7EB8BF5}"/>
          </ac:spMkLst>
        </pc:spChg>
        <pc:spChg chg="add del">
          <ac:chgData name="Gastbenutzer" userId="" providerId="Windows Live" clId="Web-{D90E8115-E933-4A11-95BB-FBEFF241E6C1}" dt="2021-12-20T07:56:33.228" v="251"/>
          <ac:spMkLst>
            <pc:docMk/>
            <pc:sldMk cId="2230185845" sldId="301"/>
            <ac:spMk id="9" creationId="{0671A8AE-40A1-4631-A6B8-581AFF065482}"/>
          </ac:spMkLst>
        </pc:spChg>
        <pc:spChg chg="add">
          <ac:chgData name="Gastbenutzer" userId="" providerId="Windows Live" clId="Web-{D90E8115-E933-4A11-95BB-FBEFF241E6C1}" dt="2021-12-20T07:56:33.269" v="252"/>
          <ac:spMkLst>
            <pc:docMk/>
            <pc:sldMk cId="2230185845" sldId="301"/>
            <ac:spMk id="10" creationId="{71B2258F-86CA-4D4D-8270-BC05FCDEBFB3}"/>
          </ac:spMkLst>
        </pc:spChg>
        <pc:spChg chg="add del">
          <ac:chgData name="Gastbenutzer" userId="" providerId="Windows Live" clId="Web-{D90E8115-E933-4A11-95BB-FBEFF241E6C1}" dt="2021-12-20T07:56:00.003" v="249"/>
          <ac:spMkLst>
            <pc:docMk/>
            <pc:sldMk cId="2230185845" sldId="301"/>
            <ac:spMk id="12" creationId="{E49CC64F-7275-4E33-961B-0C5CDC439875}"/>
          </ac:spMkLst>
        </pc:spChg>
        <pc:spChg chg="add del">
          <ac:chgData name="Gastbenutzer" userId="" providerId="Windows Live" clId="Web-{D90E8115-E933-4A11-95BB-FBEFF241E6C1}" dt="2021-12-20T07:56:33.228" v="251"/>
          <ac:spMkLst>
            <pc:docMk/>
            <pc:sldMk cId="2230185845" sldId="301"/>
            <ac:spMk id="14" creationId="{AB58EF07-17C2-48CF-ABB0-EEF1F17CB8F0}"/>
          </ac:spMkLst>
        </pc:spChg>
        <pc:spChg chg="add del">
          <ac:chgData name="Gastbenutzer" userId="" providerId="Windows Live" clId="Web-{D90E8115-E933-4A11-95BB-FBEFF241E6C1}" dt="2021-12-20T07:56:33.228" v="251"/>
          <ac:spMkLst>
            <pc:docMk/>
            <pc:sldMk cId="2230185845" sldId="301"/>
            <ac:spMk id="16" creationId="{AF2F604E-43BE-4DC3-B983-E071523364F8}"/>
          </ac:spMkLst>
        </pc:spChg>
        <pc:spChg chg="add del">
          <ac:chgData name="Gastbenutzer" userId="" providerId="Windows Live" clId="Web-{D90E8115-E933-4A11-95BB-FBEFF241E6C1}" dt="2021-12-20T07:56:33.228" v="251"/>
          <ac:spMkLst>
            <pc:docMk/>
            <pc:sldMk cId="2230185845" sldId="301"/>
            <ac:spMk id="18" creationId="{08C9B587-E65E-4B52-B37C-ABEBB6E87928}"/>
          </ac:spMkLst>
        </pc:spChg>
        <pc:picChg chg="add mod ord">
          <ac:chgData name="Gastbenutzer" userId="" providerId="Windows Live" clId="Web-{D90E8115-E933-4A11-95BB-FBEFF241E6C1}" dt="2021-12-20T07:56:33.269" v="252"/>
          <ac:picMkLst>
            <pc:docMk/>
            <pc:sldMk cId="2230185845" sldId="301"/>
            <ac:picMk id="7" creationId="{CB34C61D-3648-405E-B8FB-8061EC718703}"/>
          </ac:picMkLst>
        </pc:picChg>
      </pc:sldChg>
      <pc:sldChg chg="addSp modSp mod modTransition setBg">
        <pc:chgData name="Gastbenutzer" userId="" providerId="Windows Live" clId="Web-{D90E8115-E933-4A11-95BB-FBEFF241E6C1}" dt="2021-12-20T08:00:18.744" v="266"/>
        <pc:sldMkLst>
          <pc:docMk/>
          <pc:sldMk cId="2011885334" sldId="302"/>
        </pc:sldMkLst>
        <pc:spChg chg="mod or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2" creationId="{E8CC14EA-0FA4-4BB0-9D13-2BB1E58A7885}"/>
          </ac:spMkLst>
        </pc:spChg>
        <pc:spChg chg="mod or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3" creationId="{0F11F8D9-E2EB-48ED-80A5-F93FADB9BE44}"/>
          </ac:spMkLst>
        </pc:spChg>
        <pc:spChg chg="mod or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4" creationId="{9A551FC7-728E-4E97-A826-F4A9617D19A3}"/>
          </ac:spMkLst>
        </pc:spChg>
        <pc:spChg chg="mo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5" creationId="{49F5B0CD-0DC6-45B6-98A8-0EF8AAE89E02}"/>
          </ac:spMkLst>
        </pc:spChg>
        <pc:spChg chg="mo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6" creationId="{B1F0A844-3519-44E6-A011-E00A78F19D3A}"/>
          </ac:spMkLst>
        </pc:spChg>
        <pc:spChg chg="ad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12" creationId="{F13C74B1-5B17-4795-BED0-7140497B445A}"/>
          </ac:spMkLst>
        </pc:spChg>
        <pc:spChg chg="add">
          <ac:chgData name="Gastbenutzer" userId="" providerId="Windows Live" clId="Web-{D90E8115-E933-4A11-95BB-FBEFF241E6C1}" dt="2021-12-20T07:53:14.061" v="242"/>
          <ac:spMkLst>
            <pc:docMk/>
            <pc:sldMk cId="2011885334" sldId="302"/>
            <ac:spMk id="14" creationId="{D4974D33-8DC5-464E-8C6D-BE58F0669C17}"/>
          </ac:spMkLst>
        </pc:spChg>
        <pc:picChg chg="add mod">
          <ac:chgData name="Gastbenutzer" userId="" providerId="Windows Live" clId="Web-{D90E8115-E933-4A11-95BB-FBEFF241E6C1}" dt="2021-12-20T07:53:14.061" v="242"/>
          <ac:picMkLst>
            <pc:docMk/>
            <pc:sldMk cId="2011885334" sldId="302"/>
            <ac:picMk id="7" creationId="{5EC616A0-FC34-45EF-9934-B647D13A0A9F}"/>
          </ac:picMkLst>
        </pc:picChg>
      </pc:sldChg>
      <pc:sldChg chg="modTransition">
        <pc:chgData name="Gastbenutzer" userId="" providerId="Windows Live" clId="Web-{D90E8115-E933-4A11-95BB-FBEFF241E6C1}" dt="2021-12-20T08:00:25.900" v="267"/>
        <pc:sldMkLst>
          <pc:docMk/>
          <pc:sldMk cId="786936802" sldId="303"/>
        </pc:sldMkLst>
      </pc:sldChg>
      <pc:sldChg chg="modTransition">
        <pc:chgData name="Gastbenutzer" userId="" providerId="Windows Live" clId="Web-{D90E8115-E933-4A11-95BB-FBEFF241E6C1}" dt="2021-12-20T08:00:30.963" v="268"/>
        <pc:sldMkLst>
          <pc:docMk/>
          <pc:sldMk cId="91223622" sldId="304"/>
        </pc:sldMkLst>
      </pc:sldChg>
      <pc:sldChg chg="addSp modSp mod modTransition setBg">
        <pc:chgData name="Gastbenutzer" userId="" providerId="Windows Live" clId="Web-{D90E8115-E933-4A11-95BB-FBEFF241E6C1}" dt="2021-12-20T08:00:38.416" v="269"/>
        <pc:sldMkLst>
          <pc:docMk/>
          <pc:sldMk cId="3176139458" sldId="305"/>
        </pc:sldMkLst>
        <pc:spChg chg="mod or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2" creationId="{B3807140-BA17-4E60-9D5E-7BD462382A20}"/>
          </ac:spMkLst>
        </pc:spChg>
        <pc:spChg chg="mod or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3" creationId="{C68B583A-027F-43E5-87AD-B8DC5E64E98D}"/>
          </ac:spMkLst>
        </pc:spChg>
        <pc:spChg chg="mod or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4" creationId="{70C4EA5A-A8B3-4409-85F6-AB999D4BD0D7}"/>
          </ac:spMkLst>
        </pc:spChg>
        <pc:spChg chg="mod">
          <ac:chgData name="Gastbenutzer" userId="" providerId="Windows Live" clId="Web-{D90E8115-E933-4A11-95BB-FBEFF241E6C1}" dt="2021-12-20T07:59:19.430" v="260" actId="20577"/>
          <ac:spMkLst>
            <pc:docMk/>
            <pc:sldMk cId="3176139458" sldId="305"/>
            <ac:spMk id="5" creationId="{7FD4DC6B-6476-4FC9-8C28-FC361D7C16CC}"/>
          </ac:spMkLst>
        </pc:spChg>
        <pc:spChg chg="mo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6" creationId="{0281EC97-E8A9-4EE0-B4EC-69D8F71FDD67}"/>
          </ac:spMkLst>
        </pc:spChg>
        <pc:spChg chg="ad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12" creationId="{5964CBE2-084A-47DF-A704-CF5F6217B569}"/>
          </ac:spMkLst>
        </pc:spChg>
        <pc:spChg chg="ad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14" creationId="{686A5CBB-E03B-4019-8BCD-78975D39E48C}"/>
          </ac:spMkLst>
        </pc:spChg>
        <pc:spChg chg="add">
          <ac:chgData name="Gastbenutzer" userId="" providerId="Windows Live" clId="Web-{D90E8115-E933-4A11-95BB-FBEFF241E6C1}" dt="2021-12-20T07:59:08.727" v="258"/>
          <ac:spMkLst>
            <pc:docMk/>
            <pc:sldMk cId="3176139458" sldId="305"/>
            <ac:spMk id="16" creationId="{94993204-9792-4E61-A83C-73D4379E2B1C}"/>
          </ac:spMkLst>
        </pc:spChg>
        <pc:picChg chg="add mod">
          <ac:chgData name="Gastbenutzer" userId="" providerId="Windows Live" clId="Web-{D90E8115-E933-4A11-95BB-FBEFF241E6C1}" dt="2021-12-20T07:59:08.727" v="258"/>
          <ac:picMkLst>
            <pc:docMk/>
            <pc:sldMk cId="3176139458" sldId="305"/>
            <ac:picMk id="7" creationId="{28E96814-22C9-4211-959F-0394B4B38606}"/>
          </ac:picMkLst>
        </pc:picChg>
      </pc:sldChg>
      <pc:sldChg chg="addSp delSp modSp mod modTransition setBg">
        <pc:chgData name="Gastbenutzer" userId="" providerId="Windows Live" clId="Web-{D90E8115-E933-4A11-95BB-FBEFF241E6C1}" dt="2021-12-20T08:02:06.356" v="276"/>
        <pc:sldMkLst>
          <pc:docMk/>
          <pc:sldMk cId="1142631494" sldId="306"/>
        </pc:sldMkLst>
        <pc:spChg chg="mod or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2" creationId="{9B8F1DD6-A594-4615-A121-05AC9882C226}"/>
          </ac:spMkLst>
        </pc:spChg>
        <pc:spChg chg="mod or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3" creationId="{9882873D-BC07-4609-B305-FEB5BBA7DCF6}"/>
          </ac:spMkLst>
        </pc:spChg>
        <pc:spChg chg="mod or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4" creationId="{A706F57F-3336-46D6-B495-2BB279992ADD}"/>
          </ac:spMkLst>
        </pc:spChg>
        <pc:spChg chg="mod or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5" creationId="{461DF4BC-A135-4FFC-85A7-97777B2D0448}"/>
          </ac:spMkLst>
        </pc:spChg>
        <pc:spChg chg="mod or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6" creationId="{D40725A0-8730-4169-9941-E5FE5BA7EACF}"/>
          </ac:spMkLst>
        </pc:spChg>
        <pc:spChg chg="ad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11" creationId="{27BDFED6-6E33-4606-AFE2-886ADB1C018E}"/>
          </ac:spMkLst>
        </pc:spChg>
        <pc:spChg chg="add">
          <ac:chgData name="Gastbenutzer" userId="" providerId="Windows Live" clId="Web-{D90E8115-E933-4A11-95BB-FBEFF241E6C1}" dt="2021-12-20T08:02:06.356" v="276"/>
          <ac:spMkLst>
            <pc:docMk/>
            <pc:sldMk cId="1142631494" sldId="306"/>
            <ac:spMk id="12" creationId="{890DEF05-784E-4B61-89E4-04C4ECF4E5A0}"/>
          </ac:spMkLst>
        </pc:spChg>
        <pc:spChg chg="add del">
          <ac:chgData name="Gastbenutzer" userId="" providerId="Windows Live" clId="Web-{D90E8115-E933-4A11-95BB-FBEFF241E6C1}" dt="2021-12-20T08:02:06.325" v="275"/>
          <ac:spMkLst>
            <pc:docMk/>
            <pc:sldMk cId="1142631494" sldId="306"/>
            <ac:spMk id="14" creationId="{6DB7ADBC-26DA-450D-A8BF-E1ACCB46639C}"/>
          </ac:spMkLst>
        </pc:spChg>
        <pc:spChg chg="add del">
          <ac:chgData name="Gastbenutzer" userId="" providerId="Windows Live" clId="Web-{D90E8115-E933-4A11-95BB-FBEFF241E6C1}" dt="2021-12-20T08:02:06.325" v="275"/>
          <ac:spMkLst>
            <pc:docMk/>
            <pc:sldMk cId="1142631494" sldId="306"/>
            <ac:spMk id="16" creationId="{5E3C0EDB-60D3-4CEF-8B80-C6D01E08DEC2}"/>
          </ac:spMkLst>
        </pc:spChg>
        <pc:spChg chg="add del">
          <ac:chgData name="Gastbenutzer" userId="" providerId="Windows Live" clId="Web-{D90E8115-E933-4A11-95BB-FBEFF241E6C1}" dt="2021-12-20T08:02:06.325" v="275"/>
          <ac:spMkLst>
            <pc:docMk/>
            <pc:sldMk cId="1142631494" sldId="306"/>
            <ac:spMk id="18" creationId="{40C269CE-FB56-4D68-8CFB-1CFD5F350518}"/>
          </ac:spMkLst>
        </pc:spChg>
        <pc:spChg chg="add del">
          <ac:chgData name="Gastbenutzer" userId="" providerId="Windows Live" clId="Web-{D90E8115-E933-4A11-95BB-FBEFF241E6C1}" dt="2021-12-20T08:02:06.325" v="275"/>
          <ac:spMkLst>
            <pc:docMk/>
            <pc:sldMk cId="1142631494" sldId="306"/>
            <ac:spMk id="20" creationId="{A6ED7E7F-75F7-4581-A930-C4DEBC2A8419}"/>
          </ac:spMkLst>
        </pc:spChg>
        <pc:picChg chg="mod ord">
          <ac:chgData name="Gastbenutzer" userId="" providerId="Windows Live" clId="Web-{D90E8115-E933-4A11-95BB-FBEFF241E6C1}" dt="2021-12-20T08:02:06.356" v="276"/>
          <ac:picMkLst>
            <pc:docMk/>
            <pc:sldMk cId="1142631494" sldId="306"/>
            <ac:picMk id="7" creationId="{B1EEE73A-2EB7-4E03-A297-6B54BAA8AAF2}"/>
          </ac:picMkLst>
        </pc:picChg>
        <pc:picChg chg="add mod ord">
          <ac:chgData name="Gastbenutzer" userId="" providerId="Windows Live" clId="Web-{D90E8115-E933-4A11-95BB-FBEFF241E6C1}" dt="2021-12-20T08:02:06.356" v="276"/>
          <ac:picMkLst>
            <pc:docMk/>
            <pc:sldMk cId="1142631494" sldId="306"/>
            <ac:picMk id="9" creationId="{A2F92650-7476-4CD4-86E8-958F5B7EA6C6}"/>
          </ac:picMkLst>
        </pc:picChg>
        <pc:cxnChg chg="add">
          <ac:chgData name="Gastbenutzer" userId="" providerId="Windows Live" clId="Web-{D90E8115-E933-4A11-95BB-FBEFF241E6C1}" dt="2021-12-20T08:02:06.356" v="276"/>
          <ac:cxnSpMkLst>
            <pc:docMk/>
            <pc:sldMk cId="1142631494" sldId="306"/>
            <ac:cxnSpMk id="13" creationId="{C41BAEC7-F7B0-4224-8B18-8F74B7D87F0B}"/>
          </ac:cxnSpMkLst>
        </pc:cxnChg>
      </pc:sldChg>
    </pc:docChg>
  </pc:docChgLst>
  <pc:docChgLst>
    <pc:chgData name="Gastbenutzer" providerId="Windows Live" clId="Web-{E01A9E16-5627-461D-BF9D-CA3E2D22AC78}"/>
    <pc:docChg chg="addSld delSld">
      <pc:chgData name="Gastbenutzer" userId="" providerId="Windows Live" clId="Web-{E01A9E16-5627-461D-BF9D-CA3E2D22AC78}" dt="2021-04-22T13:02:09.020" v="1"/>
      <pc:docMkLst>
        <pc:docMk/>
      </pc:docMkLst>
      <pc:sldChg chg="del">
        <pc:chgData name="Gastbenutzer" userId="" providerId="Windows Live" clId="Web-{E01A9E16-5627-461D-BF9D-CA3E2D22AC78}" dt="2021-04-22T13:02:09.020" v="1"/>
        <pc:sldMkLst>
          <pc:docMk/>
          <pc:sldMk cId="3171940058" sldId="297"/>
        </pc:sldMkLst>
      </pc:sldChg>
      <pc:sldChg chg="new">
        <pc:chgData name="Gastbenutzer" userId="" providerId="Windows Live" clId="Web-{E01A9E16-5627-461D-BF9D-CA3E2D22AC78}" dt="2021-04-22T13:02:00.598" v="0"/>
        <pc:sldMkLst>
          <pc:docMk/>
          <pc:sldMk cId="1854696063" sldId="298"/>
        </pc:sldMkLst>
      </pc:sldChg>
    </pc:docChg>
  </pc:docChgLst>
  <pc:docChgLst>
    <pc:chgData name="Gastbenutzer" providerId="Windows Live" clId="Web-{D0B97566-749D-49B6-B54A-B8BE6F748A2C}"/>
    <pc:docChg chg="modSld">
      <pc:chgData name="Gastbenutzer" userId="" providerId="Windows Live" clId="Web-{D0B97566-749D-49B6-B54A-B8BE6F748A2C}" dt="2021-04-29T11:01:20.806" v="1" actId="20577"/>
      <pc:docMkLst>
        <pc:docMk/>
      </pc:docMkLst>
      <pc:sldChg chg="modSp">
        <pc:chgData name="Gastbenutzer" userId="" providerId="Windows Live" clId="Web-{D0B97566-749D-49B6-B54A-B8BE6F748A2C}" dt="2021-04-29T11:01:20.806" v="1" actId="20577"/>
        <pc:sldMkLst>
          <pc:docMk/>
          <pc:sldMk cId="2627590545" sldId="299"/>
        </pc:sldMkLst>
        <pc:spChg chg="mod">
          <ac:chgData name="Gastbenutzer" userId="" providerId="Windows Live" clId="Web-{D0B97566-749D-49B6-B54A-B8BE6F748A2C}" dt="2021-04-29T11:01:20.806" v="1" actId="20577"/>
          <ac:spMkLst>
            <pc:docMk/>
            <pc:sldMk cId="2627590545" sldId="299"/>
            <ac:spMk id="6" creationId="{1B694D83-A4F9-4C53-8A73-6155C75E98D4}"/>
          </ac:spMkLst>
        </pc:spChg>
      </pc:sldChg>
    </pc:docChg>
  </pc:docChgLst>
  <pc:docChgLst>
    <pc:chgData name="Gastbenutzer" providerId="Windows Live" clId="Web-{EEBA5DFB-2673-4A83-AE93-92EFD3F36489}"/>
    <pc:docChg chg="addSld delSld modSld">
      <pc:chgData name="Gastbenutzer" userId="" providerId="Windows Live" clId="Web-{EEBA5DFB-2673-4A83-AE93-92EFD3F36489}" dt="2021-04-30T07:37:17.597" v="503" actId="20577"/>
      <pc:docMkLst>
        <pc:docMk/>
      </pc:docMkLst>
      <pc:sldChg chg="modSp">
        <pc:chgData name="Gastbenutzer" userId="" providerId="Windows Live" clId="Web-{EEBA5DFB-2673-4A83-AE93-92EFD3F36489}" dt="2021-04-30T07:37:17.597" v="503" actId="20577"/>
        <pc:sldMkLst>
          <pc:docMk/>
          <pc:sldMk cId="2627590545" sldId="299"/>
        </pc:sldMkLst>
        <pc:spChg chg="mod">
          <ac:chgData name="Gastbenutzer" userId="" providerId="Windows Live" clId="Web-{EEBA5DFB-2673-4A83-AE93-92EFD3F36489}" dt="2021-04-30T07:37:17.597" v="503" actId="20577"/>
          <ac:spMkLst>
            <pc:docMk/>
            <pc:sldMk cId="2627590545" sldId="299"/>
            <ac:spMk id="6" creationId="{1B694D83-A4F9-4C53-8A73-6155C75E98D4}"/>
          </ac:spMkLst>
        </pc:spChg>
      </pc:sldChg>
      <pc:sldChg chg="modSp">
        <pc:chgData name="Gastbenutzer" userId="" providerId="Windows Live" clId="Web-{EEBA5DFB-2673-4A83-AE93-92EFD3F36489}" dt="2021-04-30T07:03:01.946" v="385" actId="1076"/>
        <pc:sldMkLst>
          <pc:docMk/>
          <pc:sldMk cId="410933106" sldId="301"/>
        </pc:sldMkLst>
        <pc:spChg chg="mod">
          <ac:chgData name="Gastbenutzer" userId="" providerId="Windows Live" clId="Web-{EEBA5DFB-2673-4A83-AE93-92EFD3F36489}" dt="2021-04-30T07:02:57.524" v="384" actId="1076"/>
          <ac:spMkLst>
            <pc:docMk/>
            <pc:sldMk cId="410933106" sldId="301"/>
            <ac:spMk id="5" creationId="{305E7FF6-7EF9-4626-A782-BAF3702DD036}"/>
          </ac:spMkLst>
        </pc:spChg>
        <pc:spChg chg="mod">
          <ac:chgData name="Gastbenutzer" userId="" providerId="Windows Live" clId="Web-{EEBA5DFB-2673-4A83-AE93-92EFD3F36489}" dt="2021-04-30T07:03:01.946" v="385" actId="1076"/>
          <ac:spMkLst>
            <pc:docMk/>
            <pc:sldMk cId="410933106" sldId="301"/>
            <ac:spMk id="6" creationId="{1B694D83-A4F9-4C53-8A73-6155C75E98D4}"/>
          </ac:spMkLst>
        </pc:spChg>
      </pc:sldChg>
      <pc:sldChg chg="addSp delSp modSp">
        <pc:chgData name="Gastbenutzer" userId="" providerId="Windows Live" clId="Web-{EEBA5DFB-2673-4A83-AE93-92EFD3F36489}" dt="2021-04-30T07:03:16.541" v="387" actId="1076"/>
        <pc:sldMkLst>
          <pc:docMk/>
          <pc:sldMk cId="4095092013" sldId="306"/>
        </pc:sldMkLst>
        <pc:spChg chg="mod">
          <ac:chgData name="Gastbenutzer" userId="" providerId="Windows Live" clId="Web-{EEBA5DFB-2673-4A83-AE93-92EFD3F36489}" dt="2021-04-30T07:03:16.541" v="387" actId="1076"/>
          <ac:spMkLst>
            <pc:docMk/>
            <pc:sldMk cId="4095092013" sldId="306"/>
            <ac:spMk id="5" creationId="{BFA5ECE5-BE29-4A39-8D66-0627FD3E5FD1}"/>
          </ac:spMkLst>
        </pc:spChg>
        <pc:spChg chg="mod">
          <ac:chgData name="Gastbenutzer" userId="" providerId="Windows Live" clId="Web-{EEBA5DFB-2673-4A83-AE93-92EFD3F36489}" dt="2021-04-30T07:03:12.259" v="386" actId="1076"/>
          <ac:spMkLst>
            <pc:docMk/>
            <pc:sldMk cId="4095092013" sldId="306"/>
            <ac:spMk id="6" creationId="{23833AFE-A8B5-46BF-8B5C-2F0052A19B81}"/>
          </ac:spMkLst>
        </pc:spChg>
        <pc:graphicFrameChg chg="add del mod modGraphic">
          <ac:chgData name="Gastbenutzer" userId="" providerId="Windows Live" clId="Web-{EEBA5DFB-2673-4A83-AE93-92EFD3F36489}" dt="2021-04-30T06:49:24.446" v="74"/>
          <ac:graphicFrameMkLst>
            <pc:docMk/>
            <pc:sldMk cId="4095092013" sldId="306"/>
            <ac:graphicFrameMk id="8" creationId="{C881C83D-40C5-42DF-981B-4443A5DCEF4F}"/>
          </ac:graphicFrameMkLst>
        </pc:graphicFrameChg>
        <pc:graphicFrameChg chg="add mod modGraphic">
          <ac:chgData name="Gastbenutzer" userId="" providerId="Windows Live" clId="Web-{EEBA5DFB-2673-4A83-AE93-92EFD3F36489}" dt="2021-04-30T06:54:37.870" v="380"/>
          <ac:graphicFrameMkLst>
            <pc:docMk/>
            <pc:sldMk cId="4095092013" sldId="306"/>
            <ac:graphicFrameMk id="9" creationId="{E1443A73-1FD5-4B5A-BA05-03A4FAEB591F}"/>
          </ac:graphicFrameMkLst>
        </pc:graphicFrameChg>
        <pc:picChg chg="del">
          <ac:chgData name="Gastbenutzer" userId="" providerId="Windows Live" clId="Web-{EEBA5DFB-2673-4A83-AE93-92EFD3F36489}" dt="2021-04-30T06:43:02.674" v="21"/>
          <ac:picMkLst>
            <pc:docMk/>
            <pc:sldMk cId="4095092013" sldId="306"/>
            <ac:picMk id="7" creationId="{9060B97E-11F4-4275-B749-53CDD5347BC4}"/>
          </ac:picMkLst>
        </pc:picChg>
      </pc:sldChg>
      <pc:sldChg chg="modSp">
        <pc:chgData name="Gastbenutzer" userId="" providerId="Windows Live" clId="Web-{EEBA5DFB-2673-4A83-AE93-92EFD3F36489}" dt="2021-04-30T07:12:11.150" v="459" actId="1076"/>
        <pc:sldMkLst>
          <pc:docMk/>
          <pc:sldMk cId="610698141" sldId="310"/>
        </pc:sldMkLst>
        <pc:spChg chg="mod">
          <ac:chgData name="Gastbenutzer" userId="" providerId="Windows Live" clId="Web-{EEBA5DFB-2673-4A83-AE93-92EFD3F36489}" dt="2021-04-30T07:02:16.178" v="381" actId="1076"/>
          <ac:spMkLst>
            <pc:docMk/>
            <pc:sldMk cId="610698141" sldId="310"/>
            <ac:spMk id="5" creationId="{305E7FF6-7EF9-4626-A782-BAF3702DD036}"/>
          </ac:spMkLst>
        </pc:spChg>
        <pc:spChg chg="mod">
          <ac:chgData name="Gastbenutzer" userId="" providerId="Windows Live" clId="Web-{EEBA5DFB-2673-4A83-AE93-92EFD3F36489}" dt="2021-04-30T07:12:11.150" v="459" actId="1076"/>
          <ac:spMkLst>
            <pc:docMk/>
            <pc:sldMk cId="610698141" sldId="310"/>
            <ac:spMk id="6" creationId="{1B694D83-A4F9-4C53-8A73-6155C75E98D4}"/>
          </ac:spMkLst>
        </pc:spChg>
      </pc:sldChg>
      <pc:sldChg chg="modSp">
        <pc:chgData name="Gastbenutzer" userId="" providerId="Windows Live" clId="Web-{EEBA5DFB-2673-4A83-AE93-92EFD3F36489}" dt="2021-04-30T07:20:33.023" v="473" actId="20577"/>
        <pc:sldMkLst>
          <pc:docMk/>
          <pc:sldMk cId="1892979804" sldId="311"/>
        </pc:sldMkLst>
        <pc:spChg chg="mod">
          <ac:chgData name="Gastbenutzer" userId="" providerId="Windows Live" clId="Web-{EEBA5DFB-2673-4A83-AE93-92EFD3F36489}" dt="2021-04-30T07:20:33.023" v="473" actId="20577"/>
          <ac:spMkLst>
            <pc:docMk/>
            <pc:sldMk cId="1892979804" sldId="311"/>
            <ac:spMk id="6" creationId="{1B694D83-A4F9-4C53-8A73-6155C75E98D4}"/>
          </ac:spMkLst>
        </pc:spChg>
      </pc:sldChg>
      <pc:sldChg chg="new del">
        <pc:chgData name="Gastbenutzer" userId="" providerId="Windows Live" clId="Web-{EEBA5DFB-2673-4A83-AE93-92EFD3F36489}" dt="2021-04-30T06:17:15.053" v="1"/>
        <pc:sldMkLst>
          <pc:docMk/>
          <pc:sldMk cId="911635105" sldId="313"/>
        </pc:sldMkLst>
      </pc:sldChg>
      <pc:sldChg chg="modSp">
        <pc:chgData name="Gastbenutzer" userId="" providerId="Windows Live" clId="Web-{EEBA5DFB-2673-4A83-AE93-92EFD3F36489}" dt="2021-04-30T07:10:25.941" v="458" actId="20577"/>
        <pc:sldMkLst>
          <pc:docMk/>
          <pc:sldMk cId="2950317309" sldId="313"/>
        </pc:sldMkLst>
        <pc:spChg chg="mod">
          <ac:chgData name="Gastbenutzer" userId="" providerId="Windows Live" clId="Web-{EEBA5DFB-2673-4A83-AE93-92EFD3F36489}" dt="2021-04-30T07:02:28.413" v="382" actId="1076"/>
          <ac:spMkLst>
            <pc:docMk/>
            <pc:sldMk cId="2950317309" sldId="313"/>
            <ac:spMk id="5" creationId="{305E7FF6-7EF9-4626-A782-BAF3702DD036}"/>
          </ac:spMkLst>
        </pc:spChg>
        <pc:spChg chg="mod">
          <ac:chgData name="Gastbenutzer" userId="" providerId="Windows Live" clId="Web-{EEBA5DFB-2673-4A83-AE93-92EFD3F36489}" dt="2021-04-30T07:10:25.941" v="458" actId="20577"/>
          <ac:spMkLst>
            <pc:docMk/>
            <pc:sldMk cId="2950317309" sldId="313"/>
            <ac:spMk id="6" creationId="{1B694D83-A4F9-4C53-8A73-6155C75E98D4}"/>
          </ac:spMkLst>
        </pc:spChg>
      </pc:sldChg>
    </pc:docChg>
  </pc:docChgLst>
  <pc:docChgLst>
    <pc:chgData name="Gastbenutzer" providerId="Windows Live" clId="Web-{A85C4B7B-34B7-4AB0-B4A3-657332CF5EC9}"/>
    <pc:docChg chg="addSld">
      <pc:chgData name="Gastbenutzer" userId="" providerId="Windows Live" clId="Web-{A85C4B7B-34B7-4AB0-B4A3-657332CF5EC9}" dt="2021-12-20T07:15:26.074" v="0"/>
      <pc:docMkLst>
        <pc:docMk/>
      </pc:docMkLst>
      <pc:sldChg chg="new">
        <pc:chgData name="Gastbenutzer" userId="" providerId="Windows Live" clId="Web-{A85C4B7B-34B7-4AB0-B4A3-657332CF5EC9}" dt="2021-12-20T07:15:26.074" v="0"/>
        <pc:sldMkLst>
          <pc:docMk/>
          <pc:sldMk cId="2230185845" sldId="301"/>
        </pc:sldMkLst>
      </pc:sldChg>
    </pc:docChg>
  </pc:docChgLst>
  <pc:docChgLst>
    <pc:chgData name="Patrick Tschorn" userId="8228660224b5848f" providerId="LiveId" clId="{09E2D099-E921-4631-9DFC-2F442ECBDA84}"/>
    <pc:docChg chg="custSel modSld">
      <pc:chgData name="Patrick Tschorn" userId="8228660224b5848f" providerId="LiveId" clId="{09E2D099-E921-4631-9DFC-2F442ECBDA84}" dt="2021-04-22T13:10:58.594" v="1" actId="20577"/>
      <pc:docMkLst>
        <pc:docMk/>
      </pc:docMkLst>
      <pc:sldChg chg="modSp mod">
        <pc:chgData name="Patrick Tschorn" userId="8228660224b5848f" providerId="LiveId" clId="{09E2D099-E921-4631-9DFC-2F442ECBDA84}" dt="2021-04-22T13:10:58.594" v="1" actId="20577"/>
        <pc:sldMkLst>
          <pc:docMk/>
          <pc:sldMk cId="1854696063" sldId="298"/>
        </pc:sldMkLst>
        <pc:spChg chg="mod">
          <ac:chgData name="Patrick Tschorn" userId="8228660224b5848f" providerId="LiveId" clId="{09E2D099-E921-4631-9DFC-2F442ECBDA84}" dt="2021-04-22T13:10:58.594" v="1" actId="20577"/>
          <ac:spMkLst>
            <pc:docMk/>
            <pc:sldMk cId="1854696063" sldId="298"/>
            <ac:spMk id="3" creationId="{93F0FF5B-678C-40A4-92C7-DD7B4EE01F97}"/>
          </ac:spMkLst>
        </pc:spChg>
      </pc:sldChg>
    </pc:docChg>
  </pc:docChgLst>
  <pc:docChgLst>
    <pc:chgData name="Gastbenutzer" providerId="Windows Live" clId="Web-{050F2CEE-914F-4C71-B163-AFC2F393ED62}"/>
    <pc:docChg chg="modSld">
      <pc:chgData name="Gastbenutzer" userId="" providerId="Windows Live" clId="Web-{050F2CEE-914F-4C71-B163-AFC2F393ED62}" dt="2021-04-29T10:58:01.582" v="115" actId="20577"/>
      <pc:docMkLst>
        <pc:docMk/>
      </pc:docMkLst>
      <pc:sldChg chg="modSp">
        <pc:chgData name="Gastbenutzer" userId="" providerId="Windows Live" clId="Web-{050F2CEE-914F-4C71-B163-AFC2F393ED62}" dt="2021-04-29T10:58:01.582" v="115" actId="20577"/>
        <pc:sldMkLst>
          <pc:docMk/>
          <pc:sldMk cId="2627590545" sldId="299"/>
        </pc:sldMkLst>
        <pc:spChg chg="mod">
          <ac:chgData name="Gastbenutzer" userId="" providerId="Windows Live" clId="Web-{050F2CEE-914F-4C71-B163-AFC2F393ED62}" dt="2021-04-29T10:58:01.582" v="115" actId="20577"/>
          <ac:spMkLst>
            <pc:docMk/>
            <pc:sldMk cId="2627590545" sldId="299"/>
            <ac:spMk id="8" creationId="{3D636686-885B-407E-BF49-E1F7DE8AF258}"/>
          </ac:spMkLst>
        </pc:spChg>
        <pc:spChg chg="mod">
          <ac:chgData name="Gastbenutzer" userId="" providerId="Windows Live" clId="Web-{050F2CEE-914F-4C71-B163-AFC2F393ED62}" dt="2021-04-29T10:57:53.082" v="110" actId="20577"/>
          <ac:spMkLst>
            <pc:docMk/>
            <pc:sldMk cId="2627590545" sldId="299"/>
            <ac:spMk id="9" creationId="{4E57165C-36A1-4A42-B901-10F2F362B304}"/>
          </ac:spMkLst>
        </pc:spChg>
      </pc:sldChg>
      <pc:sldChg chg="modSp">
        <pc:chgData name="Gastbenutzer" userId="" providerId="Windows Live" clId="Web-{050F2CEE-914F-4C71-B163-AFC2F393ED62}" dt="2021-04-29T10:40:19.699" v="104" actId="20577"/>
        <pc:sldMkLst>
          <pc:docMk/>
          <pc:sldMk cId="410933106" sldId="301"/>
        </pc:sldMkLst>
        <pc:spChg chg="mod">
          <ac:chgData name="Gastbenutzer" userId="" providerId="Windows Live" clId="Web-{050F2CEE-914F-4C71-B163-AFC2F393ED62}" dt="2021-04-29T10:40:19.699" v="104" actId="20577"/>
          <ac:spMkLst>
            <pc:docMk/>
            <pc:sldMk cId="410933106" sldId="301"/>
            <ac:spMk id="6" creationId="{1B694D83-A4F9-4C53-8A73-6155C75E98D4}"/>
          </ac:spMkLst>
        </pc:spChg>
        <pc:picChg chg="mod">
          <ac:chgData name="Gastbenutzer" userId="" providerId="Windows Live" clId="Web-{050F2CEE-914F-4C71-B163-AFC2F393ED62}" dt="2021-04-29T10:39:55.292" v="103" actId="1076"/>
          <ac:picMkLst>
            <pc:docMk/>
            <pc:sldMk cId="410933106" sldId="301"/>
            <ac:picMk id="7" creationId="{4542F079-530B-4755-9767-B1E496853C63}"/>
          </ac:picMkLst>
        </pc:picChg>
      </pc:sldChg>
    </pc:docChg>
  </pc:docChgLst>
  <pc:docChgLst>
    <pc:chgData name="Guest User" providerId="Windows Live" clId="Web-{E74E11BC-9E75-45EE-97E1-E93BE2896891}"/>
    <pc:docChg chg="addSld delSld modSld sldOrd">
      <pc:chgData name="Guest User" userId="" providerId="Windows Live" clId="Web-{E74E11BC-9E75-45EE-97E1-E93BE2896891}" dt="2021-04-29T11:10:38.590" v="544" actId="20577"/>
      <pc:docMkLst>
        <pc:docMk/>
      </pc:docMkLst>
      <pc:sldChg chg="addSp modSp mod setBg">
        <pc:chgData name="Guest User" userId="" providerId="Windows Live" clId="Web-{E74E11BC-9E75-45EE-97E1-E93BE2896891}" dt="2021-04-29T10:49:43.789" v="155" actId="20577"/>
        <pc:sldMkLst>
          <pc:docMk/>
          <pc:sldMk cId="1854696063" sldId="298"/>
        </pc:sldMkLst>
        <pc:spChg chg="mod ord">
          <ac:chgData name="Guest User" userId="" providerId="Windows Live" clId="Web-{E74E11BC-9E75-45EE-97E1-E93BE2896891}" dt="2021-04-29T10:37:03.857" v="9"/>
          <ac:spMkLst>
            <pc:docMk/>
            <pc:sldMk cId="1854696063" sldId="298"/>
            <ac:spMk id="2" creationId="{79803FC2-B215-4688-A031-093DDD58BB3D}"/>
          </ac:spMkLst>
        </pc:spChg>
        <pc:spChg chg="mod ord">
          <ac:chgData name="Guest User" userId="" providerId="Windows Live" clId="Web-{E74E11BC-9E75-45EE-97E1-E93BE2896891}" dt="2021-04-29T10:37:03.857" v="9"/>
          <ac:spMkLst>
            <pc:docMk/>
            <pc:sldMk cId="1854696063" sldId="298"/>
            <ac:spMk id="3" creationId="{93F0FF5B-678C-40A4-92C7-DD7B4EE01F97}"/>
          </ac:spMkLst>
        </pc:spChg>
        <pc:spChg chg="mod ord">
          <ac:chgData name="Guest User" userId="" providerId="Windows Live" clId="Web-{E74E11BC-9E75-45EE-97E1-E93BE2896891}" dt="2021-04-29T10:37:03.857" v="9"/>
          <ac:spMkLst>
            <pc:docMk/>
            <pc:sldMk cId="1854696063" sldId="298"/>
            <ac:spMk id="4" creationId="{3E7DE798-5000-4D07-AED0-6CCCC6DEF1EE}"/>
          </ac:spMkLst>
        </pc:spChg>
        <pc:spChg chg="mod">
          <ac:chgData name="Guest User" userId="" providerId="Windows Live" clId="Web-{E74E11BC-9E75-45EE-97E1-E93BE2896891}" dt="2021-04-29T10:37:03.857" v="9"/>
          <ac:spMkLst>
            <pc:docMk/>
            <pc:sldMk cId="1854696063" sldId="298"/>
            <ac:spMk id="5" creationId="{305E7FF6-7EF9-4626-A782-BAF3702DD036}"/>
          </ac:spMkLst>
        </pc:spChg>
        <pc:spChg chg="mod">
          <ac:chgData name="Guest User" userId="" providerId="Windows Live" clId="Web-{E74E11BC-9E75-45EE-97E1-E93BE2896891}" dt="2021-04-29T10:49:43.789" v="155" actId="20577"/>
          <ac:spMkLst>
            <pc:docMk/>
            <pc:sldMk cId="1854696063" sldId="298"/>
            <ac:spMk id="6" creationId="{1B694D83-A4F9-4C53-8A73-6155C75E98D4}"/>
          </ac:spMkLst>
        </pc:spChg>
        <pc:spChg chg="add">
          <ac:chgData name="Guest User" userId="" providerId="Windows Live" clId="Web-{E74E11BC-9E75-45EE-97E1-E93BE2896891}" dt="2021-04-29T10:37:03.857" v="9"/>
          <ac:spMkLst>
            <pc:docMk/>
            <pc:sldMk cId="1854696063" sldId="298"/>
            <ac:spMk id="12" creationId="{5E39A796-BE83-48B1-B33F-35C4A32AAB57}"/>
          </ac:spMkLst>
        </pc:spChg>
        <pc:spChg chg="add">
          <ac:chgData name="Guest User" userId="" providerId="Windows Live" clId="Web-{E74E11BC-9E75-45EE-97E1-E93BE2896891}" dt="2021-04-29T10:37:03.857" v="9"/>
          <ac:spMkLst>
            <pc:docMk/>
            <pc:sldMk cId="1854696063" sldId="298"/>
            <ac:spMk id="14" creationId="{72F84B47-E267-4194-8194-831DB7B5547F}"/>
          </ac:spMkLst>
        </pc:spChg>
        <pc:picChg chg="add mod">
          <ac:chgData name="Guest User" userId="" providerId="Windows Live" clId="Web-{E74E11BC-9E75-45EE-97E1-E93BE2896891}" dt="2021-04-29T10:38:09.923" v="20" actId="14100"/>
          <ac:picMkLst>
            <pc:docMk/>
            <pc:sldMk cId="1854696063" sldId="298"/>
            <ac:picMk id="7" creationId="{C7205976-AC78-47DA-89AA-FB364A0C2C18}"/>
          </ac:picMkLst>
        </pc:picChg>
      </pc:sldChg>
      <pc:sldChg chg="addSp modSp ord">
        <pc:chgData name="Guest User" userId="" providerId="Windows Live" clId="Web-{E74E11BC-9E75-45EE-97E1-E93BE2896891}" dt="2021-04-29T11:04:33.680" v="353" actId="20577"/>
        <pc:sldMkLst>
          <pc:docMk/>
          <pc:sldMk cId="2627590545" sldId="299"/>
        </pc:sldMkLst>
        <pc:spChg chg="mod">
          <ac:chgData name="Guest User" userId="" providerId="Windows Live" clId="Web-{E74E11BC-9E75-45EE-97E1-E93BE2896891}" dt="2021-04-29T10:56:32.982" v="177" actId="20577"/>
          <ac:spMkLst>
            <pc:docMk/>
            <pc:sldMk cId="2627590545" sldId="299"/>
            <ac:spMk id="5" creationId="{305E7FF6-7EF9-4626-A782-BAF3702DD036}"/>
          </ac:spMkLst>
        </pc:spChg>
        <pc:spChg chg="mod">
          <ac:chgData name="Guest User" userId="" providerId="Windows Live" clId="Web-{E74E11BC-9E75-45EE-97E1-E93BE2896891}" dt="2021-04-29T11:04:33.680" v="353" actId="20577"/>
          <ac:spMkLst>
            <pc:docMk/>
            <pc:sldMk cId="2627590545" sldId="299"/>
            <ac:spMk id="6" creationId="{1B694D83-A4F9-4C53-8A73-6155C75E98D4}"/>
          </ac:spMkLst>
        </pc:spChg>
        <pc:spChg chg="add mod">
          <ac:chgData name="Guest User" userId="" providerId="Windows Live" clId="Web-{E74E11BC-9E75-45EE-97E1-E93BE2896891}" dt="2021-04-29T10:57:33.767" v="184" actId="1076"/>
          <ac:spMkLst>
            <pc:docMk/>
            <pc:sldMk cId="2627590545" sldId="299"/>
            <ac:spMk id="8" creationId="{3D636686-885B-407E-BF49-E1F7DE8AF258}"/>
          </ac:spMkLst>
        </pc:spChg>
        <pc:spChg chg="add mod">
          <ac:chgData name="Guest User" userId="" providerId="Windows Live" clId="Web-{E74E11BC-9E75-45EE-97E1-E93BE2896891}" dt="2021-04-29T10:57:24.594" v="183" actId="1076"/>
          <ac:spMkLst>
            <pc:docMk/>
            <pc:sldMk cId="2627590545" sldId="299"/>
            <ac:spMk id="9" creationId="{4E57165C-36A1-4A42-B901-10F2F362B304}"/>
          </ac:spMkLst>
        </pc:spChg>
        <pc:picChg chg="mod">
          <ac:chgData name="Guest User" userId="" providerId="Windows Live" clId="Web-{E74E11BC-9E75-45EE-97E1-E93BE2896891}" dt="2021-04-29T10:56:48.436" v="179" actId="1076"/>
          <ac:picMkLst>
            <pc:docMk/>
            <pc:sldMk cId="2627590545" sldId="299"/>
            <ac:picMk id="7" creationId="{7658206D-FC94-4EC7-A0D6-DD9346E4B53C}"/>
          </ac:picMkLst>
        </pc:picChg>
      </pc:sldChg>
      <pc:sldChg chg="addSp modSp mod setBg">
        <pc:chgData name="Guest User" userId="" providerId="Windows Live" clId="Web-{E74E11BC-9E75-45EE-97E1-E93BE2896891}" dt="2021-04-29T10:40:56.713" v="57" actId="20577"/>
        <pc:sldMkLst>
          <pc:docMk/>
          <pc:sldMk cId="410933106" sldId="301"/>
        </pc:sldMkLst>
        <pc:spChg chg="mod or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2" creationId="{79803FC2-B215-4688-A031-093DDD58BB3D}"/>
          </ac:spMkLst>
        </pc:spChg>
        <pc:spChg chg="mod or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3" creationId="{93F0FF5B-678C-40A4-92C7-DD7B4EE01F97}"/>
          </ac:spMkLst>
        </pc:spChg>
        <pc:spChg chg="mod or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4" creationId="{3E7DE798-5000-4D07-AED0-6CCCC6DEF1EE}"/>
          </ac:spMkLst>
        </pc:spChg>
        <pc:spChg chg="mo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5" creationId="{305E7FF6-7EF9-4626-A782-BAF3702DD036}"/>
          </ac:spMkLst>
        </pc:spChg>
        <pc:spChg chg="mod">
          <ac:chgData name="Guest User" userId="" providerId="Windows Live" clId="Web-{E74E11BC-9E75-45EE-97E1-E93BE2896891}" dt="2021-04-29T10:40:56.713" v="57" actId="20577"/>
          <ac:spMkLst>
            <pc:docMk/>
            <pc:sldMk cId="410933106" sldId="301"/>
            <ac:spMk id="6" creationId="{1B694D83-A4F9-4C53-8A73-6155C75E98D4}"/>
          </ac:spMkLst>
        </pc:spChg>
        <pc:spChg chg="ad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12" creationId="{233F6408-E1FB-40EE-933F-488D38CCC73F}"/>
          </ac:spMkLst>
        </pc:spChg>
        <pc:spChg chg="ad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14" creationId="{F055C0C5-567C-4C02-83F3-B427BC740697}"/>
          </ac:spMkLst>
        </pc:spChg>
        <pc:spChg chg="add">
          <ac:chgData name="Guest User" userId="" providerId="Windows Live" clId="Web-{E74E11BC-9E75-45EE-97E1-E93BE2896891}" dt="2021-04-29T10:40:36.181" v="42"/>
          <ac:spMkLst>
            <pc:docMk/>
            <pc:sldMk cId="410933106" sldId="301"/>
            <ac:spMk id="16" creationId="{E48B6BD6-5DED-4B86-A4B3-D35037F68FC4}"/>
          </ac:spMkLst>
        </pc:spChg>
        <pc:picChg chg="mod">
          <ac:chgData name="Guest User" userId="" providerId="Windows Live" clId="Web-{E74E11BC-9E75-45EE-97E1-E93BE2896891}" dt="2021-04-29T10:40:36.181" v="42"/>
          <ac:picMkLst>
            <pc:docMk/>
            <pc:sldMk cId="410933106" sldId="301"/>
            <ac:picMk id="7" creationId="{4542F079-530B-4755-9767-B1E496853C63}"/>
          </ac:picMkLst>
        </pc:picChg>
      </pc:sldChg>
      <pc:sldChg chg="del">
        <pc:chgData name="Guest User" userId="" providerId="Windows Live" clId="Web-{E74E11BC-9E75-45EE-97E1-E93BE2896891}" dt="2021-04-29T10:44:31.178" v="140"/>
        <pc:sldMkLst>
          <pc:docMk/>
          <pc:sldMk cId="177178677" sldId="303"/>
        </pc:sldMkLst>
      </pc:sldChg>
      <pc:sldChg chg="del">
        <pc:chgData name="Guest User" userId="" providerId="Windows Live" clId="Web-{E74E11BC-9E75-45EE-97E1-E93BE2896891}" dt="2021-04-29T10:44:27.287" v="139"/>
        <pc:sldMkLst>
          <pc:docMk/>
          <pc:sldMk cId="1997513466" sldId="304"/>
        </pc:sldMkLst>
      </pc:sldChg>
      <pc:sldChg chg="del">
        <pc:chgData name="Guest User" userId="" providerId="Windows Live" clId="Web-{E74E11BC-9E75-45EE-97E1-E93BE2896891}" dt="2021-04-29T10:44:22.943" v="138"/>
        <pc:sldMkLst>
          <pc:docMk/>
          <pc:sldMk cId="4161742682" sldId="305"/>
        </pc:sldMkLst>
      </pc:sldChg>
      <pc:sldChg chg="addSp modSp mod setBg">
        <pc:chgData name="Guest User" userId="" providerId="Windows Live" clId="Web-{E74E11BC-9E75-45EE-97E1-E93BE2896891}" dt="2021-04-29T10:53:26.582" v="162"/>
        <pc:sldMkLst>
          <pc:docMk/>
          <pc:sldMk cId="4095092013" sldId="306"/>
        </pc:sldMkLst>
        <pc:spChg chg="mod or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2" creationId="{67714C98-0E3F-4BF0-AA5D-C6E361671B1E}"/>
          </ac:spMkLst>
        </pc:spChg>
        <pc:spChg chg="mod or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3" creationId="{C031507C-F0CD-4553-84FE-02E30351A18F}"/>
          </ac:spMkLst>
        </pc:spChg>
        <pc:spChg chg="mod or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4" creationId="{D0B366DE-C98E-44A7-98C8-9410350FB25C}"/>
          </ac:spMkLst>
        </pc:spChg>
        <pc:spChg chg="mo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5" creationId="{BFA5ECE5-BE29-4A39-8D66-0627FD3E5FD1}"/>
          </ac:spMkLst>
        </pc:spChg>
        <pc:spChg chg="mo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6" creationId="{23833AFE-A8B5-46BF-8B5C-2F0052A19B81}"/>
          </ac:spMkLst>
        </pc:spChg>
        <pc:spChg chg="ad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12" creationId="{5E39A796-BE83-48B1-B33F-35C4A32AAB57}"/>
          </ac:spMkLst>
        </pc:spChg>
        <pc:spChg chg="add">
          <ac:chgData name="Guest User" userId="" providerId="Windows Live" clId="Web-{E74E11BC-9E75-45EE-97E1-E93BE2896891}" dt="2021-04-29T10:53:26.582" v="162"/>
          <ac:spMkLst>
            <pc:docMk/>
            <pc:sldMk cId="4095092013" sldId="306"/>
            <ac:spMk id="14" creationId="{72F84B47-E267-4194-8194-831DB7B5547F}"/>
          </ac:spMkLst>
        </pc:spChg>
        <pc:picChg chg="mod">
          <ac:chgData name="Guest User" userId="" providerId="Windows Live" clId="Web-{E74E11BC-9E75-45EE-97E1-E93BE2896891}" dt="2021-04-29T10:53:26.582" v="162"/>
          <ac:picMkLst>
            <pc:docMk/>
            <pc:sldMk cId="4095092013" sldId="306"/>
            <ac:picMk id="7" creationId="{9060B97E-11F4-4275-B749-53CDD5347BC4}"/>
          </ac:picMkLst>
        </pc:picChg>
      </pc:sldChg>
      <pc:sldChg chg="modSp">
        <pc:chgData name="Guest User" userId="" providerId="Windows Live" clId="Web-{E74E11BC-9E75-45EE-97E1-E93BE2896891}" dt="2021-04-29T11:10:38.590" v="544" actId="20577"/>
        <pc:sldMkLst>
          <pc:docMk/>
          <pc:sldMk cId="146038982" sldId="307"/>
        </pc:sldMkLst>
        <pc:spChg chg="mod">
          <ac:chgData name="Guest User" userId="" providerId="Windows Live" clId="Web-{E74E11BC-9E75-45EE-97E1-E93BE2896891}" dt="2021-04-29T11:08:26.505" v="430" actId="20577"/>
          <ac:spMkLst>
            <pc:docMk/>
            <pc:sldMk cId="146038982" sldId="307"/>
            <ac:spMk id="5" creationId="{D598607F-6FA2-49D0-B4B5-80A1B6F4A774}"/>
          </ac:spMkLst>
        </pc:spChg>
        <pc:spChg chg="mod">
          <ac:chgData name="Guest User" userId="" providerId="Windows Live" clId="Web-{E74E11BC-9E75-45EE-97E1-E93BE2896891}" dt="2021-04-29T11:10:38.590" v="544" actId="20577"/>
          <ac:spMkLst>
            <pc:docMk/>
            <pc:sldMk cId="146038982" sldId="307"/>
            <ac:spMk id="6" creationId="{0C058BCB-B5BD-43AA-BC5C-F40922BD4049}"/>
          </ac:spMkLst>
        </pc:spChg>
      </pc:sldChg>
      <pc:sldChg chg="addSp delSp modSp add replId">
        <pc:chgData name="Guest User" userId="" providerId="Windows Live" clId="Web-{E74E11BC-9E75-45EE-97E1-E93BE2896891}" dt="2021-04-29T10:49:32.725" v="152" actId="20577"/>
        <pc:sldMkLst>
          <pc:docMk/>
          <pc:sldMk cId="3858375287" sldId="308"/>
        </pc:sldMkLst>
        <pc:spChg chg="mod">
          <ac:chgData name="Guest User" userId="" providerId="Windows Live" clId="Web-{E74E11BC-9E75-45EE-97E1-E93BE2896891}" dt="2021-04-29T10:49:32.725" v="152" actId="20577"/>
          <ac:spMkLst>
            <pc:docMk/>
            <pc:sldMk cId="3858375287" sldId="308"/>
            <ac:spMk id="6" creationId="{1B694D83-A4F9-4C53-8A73-6155C75E98D4}"/>
          </ac:spMkLst>
        </pc:spChg>
        <pc:picChg chg="del">
          <ac:chgData name="Guest User" userId="" providerId="Windows Live" clId="Web-{E74E11BC-9E75-45EE-97E1-E93BE2896891}" dt="2021-04-29T10:37:55.657" v="19"/>
          <ac:picMkLst>
            <pc:docMk/>
            <pc:sldMk cId="3858375287" sldId="308"/>
            <ac:picMk id="7" creationId="{C7205976-AC78-47DA-89AA-FB364A0C2C18}"/>
          </ac:picMkLst>
        </pc:picChg>
        <pc:picChg chg="add mod">
          <ac:chgData name="Guest User" userId="" providerId="Windows Live" clId="Web-{E74E11BC-9E75-45EE-97E1-E93BE2896891}" dt="2021-04-29T10:38:34.471" v="23" actId="1076"/>
          <ac:picMkLst>
            <pc:docMk/>
            <pc:sldMk cId="3858375287" sldId="308"/>
            <ac:picMk id="8" creationId="{459A4CF5-CBA4-498C-AAAD-A45126E36139}"/>
          </ac:picMkLst>
        </pc:picChg>
      </pc:sldChg>
      <pc:sldChg chg="addSp delSp modSp add replId">
        <pc:chgData name="Guest User" userId="" providerId="Windows Live" clId="Web-{E74E11BC-9E75-45EE-97E1-E93BE2896891}" dt="2021-04-29T10:50:10.384" v="159" actId="20577"/>
        <pc:sldMkLst>
          <pc:docMk/>
          <pc:sldMk cId="1356392506" sldId="309"/>
        </pc:sldMkLst>
        <pc:spChg chg="mod">
          <ac:chgData name="Guest User" userId="" providerId="Windows Live" clId="Web-{E74E11BC-9E75-45EE-97E1-E93BE2896891}" dt="2021-04-29T10:50:10.384" v="159" actId="20577"/>
          <ac:spMkLst>
            <pc:docMk/>
            <pc:sldMk cId="1356392506" sldId="309"/>
            <ac:spMk id="6" creationId="{1B694D83-A4F9-4C53-8A73-6155C75E98D4}"/>
          </ac:spMkLst>
        </pc:spChg>
        <pc:picChg chg="add mod">
          <ac:chgData name="Guest User" userId="" providerId="Windows Live" clId="Web-{E74E11BC-9E75-45EE-97E1-E93BE2896891}" dt="2021-04-29T10:39:08.364" v="28" actId="1076"/>
          <ac:picMkLst>
            <pc:docMk/>
            <pc:sldMk cId="1356392506" sldId="309"/>
            <ac:picMk id="7" creationId="{E77DC433-EFE4-4FEE-9752-E97A5C9760BF}"/>
          </ac:picMkLst>
        </pc:picChg>
        <pc:picChg chg="del">
          <ac:chgData name="Guest User" userId="" providerId="Windows Live" clId="Web-{E74E11BC-9E75-45EE-97E1-E93BE2896891}" dt="2021-04-29T10:38:47.019" v="25"/>
          <ac:picMkLst>
            <pc:docMk/>
            <pc:sldMk cId="1356392506" sldId="309"/>
            <ac:picMk id="8" creationId="{459A4CF5-CBA4-498C-AAAD-A45126E36139}"/>
          </ac:picMkLst>
        </pc:picChg>
        <pc:picChg chg="add mod">
          <ac:chgData name="Guest User" userId="" providerId="Windows Live" clId="Web-{E74E11BC-9E75-45EE-97E1-E93BE2896891}" dt="2021-04-29T10:39:27.818" v="33" actId="14100"/>
          <ac:picMkLst>
            <pc:docMk/>
            <pc:sldMk cId="1356392506" sldId="309"/>
            <ac:picMk id="9" creationId="{F806572F-FA4C-4F8B-99AA-6D80CCA968AD}"/>
          </ac:picMkLst>
        </pc:picChg>
      </pc:sldChg>
      <pc:sldChg chg="addSp delSp modSp add replId">
        <pc:chgData name="Guest User" userId="" providerId="Windows Live" clId="Web-{E74E11BC-9E75-45EE-97E1-E93BE2896891}" dt="2021-04-29T10:50:22.619" v="161" actId="20577"/>
        <pc:sldMkLst>
          <pc:docMk/>
          <pc:sldMk cId="610698141" sldId="310"/>
        </pc:sldMkLst>
        <pc:spChg chg="mod">
          <ac:chgData name="Guest User" userId="" providerId="Windows Live" clId="Web-{E74E11BC-9E75-45EE-97E1-E93BE2896891}" dt="2021-04-29T10:50:22.619" v="161" actId="20577"/>
          <ac:spMkLst>
            <pc:docMk/>
            <pc:sldMk cId="610698141" sldId="310"/>
            <ac:spMk id="6" creationId="{1B694D83-A4F9-4C53-8A73-6155C75E98D4}"/>
          </ac:spMkLst>
        </pc:spChg>
        <pc:picChg chg="del">
          <ac:chgData name="Guest User" userId="" providerId="Windows Live" clId="Web-{E74E11BC-9E75-45EE-97E1-E93BE2896891}" dt="2021-04-29T10:44:44.319" v="142"/>
          <ac:picMkLst>
            <pc:docMk/>
            <pc:sldMk cId="610698141" sldId="310"/>
            <ac:picMk id="7" creationId="{E77DC433-EFE4-4FEE-9752-E97A5C9760BF}"/>
          </ac:picMkLst>
        </pc:picChg>
        <pc:picChg chg="add mod">
          <ac:chgData name="Guest User" userId="" providerId="Windows Live" clId="Web-{E74E11BC-9E75-45EE-97E1-E93BE2896891}" dt="2021-04-29T10:48:43.613" v="146" actId="1076"/>
          <ac:picMkLst>
            <pc:docMk/>
            <pc:sldMk cId="610698141" sldId="310"/>
            <ac:picMk id="8" creationId="{DBC1A169-7654-4CC7-9740-7C23E3DDEEC0}"/>
          </ac:picMkLst>
        </pc:picChg>
        <pc:picChg chg="del">
          <ac:chgData name="Guest User" userId="" providerId="Windows Live" clId="Web-{E74E11BC-9E75-45EE-97E1-E93BE2896891}" dt="2021-04-29T10:44:47.148" v="143"/>
          <ac:picMkLst>
            <pc:docMk/>
            <pc:sldMk cId="610698141" sldId="310"/>
            <ac:picMk id="9" creationId="{F806572F-FA4C-4F8B-99AA-6D80CCA968AD}"/>
          </ac:picMkLst>
        </pc:picChg>
      </pc:sldChg>
      <pc:sldChg chg="addSp delSp modSp add ord replId">
        <pc:chgData name="Guest User" userId="" providerId="Windows Live" clId="Web-{E74E11BC-9E75-45EE-97E1-E93BE2896891}" dt="2021-04-29T11:06:14.545" v="397" actId="20577"/>
        <pc:sldMkLst>
          <pc:docMk/>
          <pc:sldMk cId="1892979804" sldId="311"/>
        </pc:sldMkLst>
        <pc:spChg chg="mod">
          <ac:chgData name="Guest User" userId="" providerId="Windows Live" clId="Web-{E74E11BC-9E75-45EE-97E1-E93BE2896891}" dt="2021-04-29T11:06:14.545" v="397" actId="20577"/>
          <ac:spMkLst>
            <pc:docMk/>
            <pc:sldMk cId="1892979804" sldId="311"/>
            <ac:spMk id="5" creationId="{305E7FF6-7EF9-4626-A782-BAF3702DD036}"/>
          </ac:spMkLst>
        </pc:spChg>
        <pc:spChg chg="mod">
          <ac:chgData name="Guest User" userId="" providerId="Windows Live" clId="Web-{E74E11BC-9E75-45EE-97E1-E93BE2896891}" dt="2021-04-29T11:05:48.324" v="374" actId="20577"/>
          <ac:spMkLst>
            <pc:docMk/>
            <pc:sldMk cId="1892979804" sldId="311"/>
            <ac:spMk id="6" creationId="{1B694D83-A4F9-4C53-8A73-6155C75E98D4}"/>
          </ac:spMkLst>
        </pc:spChg>
        <pc:spChg chg="add del mod">
          <ac:chgData name="Guest User" userId="" providerId="Windows Live" clId="Web-{E74E11BC-9E75-45EE-97E1-E93BE2896891}" dt="2021-04-29T11:05:47.543" v="373"/>
          <ac:spMkLst>
            <pc:docMk/>
            <pc:sldMk cId="1892979804" sldId="311"/>
            <ac:spMk id="8" creationId="{634CC1BD-4822-47F5-A5E7-2280BA2F5594}"/>
          </ac:spMkLst>
        </pc:spChg>
        <pc:spChg chg="add del mod">
          <ac:chgData name="Guest User" userId="" providerId="Windows Live" clId="Web-{E74E11BC-9E75-45EE-97E1-E93BE2896891}" dt="2021-04-29T11:05:45.934" v="371"/>
          <ac:spMkLst>
            <pc:docMk/>
            <pc:sldMk cId="1892979804" sldId="311"/>
            <ac:spMk id="9" creationId="{BD99A7DC-55AE-4C3D-9FA5-A02C2390D34B}"/>
          </ac:spMkLst>
        </pc:spChg>
      </pc:sldChg>
      <pc:sldChg chg="modSp add replId">
        <pc:chgData name="Guest User" userId="" providerId="Windows Live" clId="Web-{E74E11BC-9E75-45EE-97E1-E93BE2896891}" dt="2021-04-29T11:08:00.753" v="418" actId="20577"/>
        <pc:sldMkLst>
          <pc:docMk/>
          <pc:sldMk cId="919654196" sldId="312"/>
        </pc:sldMkLst>
        <pc:spChg chg="mod">
          <ac:chgData name="Guest User" userId="" providerId="Windows Live" clId="Web-{E74E11BC-9E75-45EE-97E1-E93BE2896891}" dt="2021-04-29T11:08:00.753" v="418" actId="20577"/>
          <ac:spMkLst>
            <pc:docMk/>
            <pc:sldMk cId="919654196" sldId="312"/>
            <ac:spMk id="6" creationId="{1B694D83-A4F9-4C53-8A73-6155C75E98D4}"/>
          </ac:spMkLst>
        </pc:spChg>
        <pc:spChg chg="mod">
          <ac:chgData name="Guest User" userId="" providerId="Windows Live" clId="Web-{E74E11BC-9E75-45EE-97E1-E93BE2896891}" dt="2021-04-29T11:06:44.859" v="402" actId="20577"/>
          <ac:spMkLst>
            <pc:docMk/>
            <pc:sldMk cId="919654196" sldId="312"/>
            <ac:spMk id="8" creationId="{3D636686-885B-407E-BF49-E1F7DE8AF258}"/>
          </ac:spMkLst>
        </pc:spChg>
        <pc:spChg chg="mod">
          <ac:chgData name="Guest User" userId="" providerId="Windows Live" clId="Web-{E74E11BC-9E75-45EE-97E1-E93BE2896891}" dt="2021-04-29T11:06:42.140" v="401" actId="20577"/>
          <ac:spMkLst>
            <pc:docMk/>
            <pc:sldMk cId="919654196" sldId="312"/>
            <ac:spMk id="9" creationId="{4E57165C-36A1-4A42-B901-10F2F362B304}"/>
          </ac:spMkLst>
        </pc:spChg>
      </pc:sldChg>
    </pc:docChg>
  </pc:docChgLst>
  <pc:docChgLst>
    <pc:chgData name="Gastbenutzer" providerId="Windows Live" clId="Web-{CE69DD2F-1231-40AA-9FD7-69EA0D2D8760}"/>
    <pc:docChg chg="modSld">
      <pc:chgData name="Gastbenutzer" userId="" providerId="Windows Live" clId="Web-{CE69DD2F-1231-40AA-9FD7-69EA0D2D8760}" dt="2021-04-23T10:11:49.798" v="184" actId="20577"/>
      <pc:docMkLst>
        <pc:docMk/>
      </pc:docMkLst>
      <pc:sldChg chg="modSp">
        <pc:chgData name="Gastbenutzer" userId="" providerId="Windows Live" clId="Web-{CE69DD2F-1231-40AA-9FD7-69EA0D2D8760}" dt="2021-04-23T10:11:49.798" v="184" actId="20577"/>
        <pc:sldMkLst>
          <pc:docMk/>
          <pc:sldMk cId="1854696063" sldId="298"/>
        </pc:sldMkLst>
        <pc:spChg chg="mod">
          <ac:chgData name="Gastbenutzer" userId="" providerId="Windows Live" clId="Web-{CE69DD2F-1231-40AA-9FD7-69EA0D2D8760}" dt="2021-04-23T10:10:35.062" v="159" actId="20577"/>
          <ac:spMkLst>
            <pc:docMk/>
            <pc:sldMk cId="1854696063" sldId="298"/>
            <ac:spMk id="5" creationId="{305E7FF6-7EF9-4626-A782-BAF3702DD036}"/>
          </ac:spMkLst>
        </pc:spChg>
        <pc:spChg chg="mod">
          <ac:chgData name="Gastbenutzer" userId="" providerId="Windows Live" clId="Web-{CE69DD2F-1231-40AA-9FD7-69EA0D2D8760}" dt="2021-04-23T10:11:49.798" v="184" actId="20577"/>
          <ac:spMkLst>
            <pc:docMk/>
            <pc:sldMk cId="1854696063" sldId="298"/>
            <ac:spMk id="6" creationId="{1B694D83-A4F9-4C53-8A73-6155C75E98D4}"/>
          </ac:spMkLst>
        </pc:spChg>
      </pc:sldChg>
      <pc:sldChg chg="modSp">
        <pc:chgData name="Gastbenutzer" userId="" providerId="Windows Live" clId="Web-{CE69DD2F-1231-40AA-9FD7-69EA0D2D8760}" dt="2021-04-23T10:09:49.608" v="146" actId="20577"/>
        <pc:sldMkLst>
          <pc:docMk/>
          <pc:sldMk cId="2627590545" sldId="299"/>
        </pc:sldMkLst>
        <pc:spChg chg="mod">
          <ac:chgData name="Gastbenutzer" userId="" providerId="Windows Live" clId="Web-{CE69DD2F-1231-40AA-9FD7-69EA0D2D8760}" dt="2021-04-23T10:09:49.608" v="146" actId="20577"/>
          <ac:spMkLst>
            <pc:docMk/>
            <pc:sldMk cId="2627590545" sldId="299"/>
            <ac:spMk id="6" creationId="{1B694D83-A4F9-4C53-8A73-6155C75E98D4}"/>
          </ac:spMkLst>
        </pc:spChg>
      </pc:sldChg>
      <pc:sldChg chg="modSp">
        <pc:chgData name="Gastbenutzer" userId="" providerId="Windows Live" clId="Web-{CE69DD2F-1231-40AA-9FD7-69EA0D2D8760}" dt="2021-04-23T10:05:00.915" v="63" actId="20577"/>
        <pc:sldMkLst>
          <pc:docMk/>
          <pc:sldMk cId="2352677573" sldId="300"/>
        </pc:sldMkLst>
        <pc:spChg chg="mod">
          <ac:chgData name="Gastbenutzer" userId="" providerId="Windows Live" clId="Web-{CE69DD2F-1231-40AA-9FD7-69EA0D2D8760}" dt="2021-04-23T10:05:00.915" v="63" actId="20577"/>
          <ac:spMkLst>
            <pc:docMk/>
            <pc:sldMk cId="2352677573" sldId="300"/>
            <ac:spMk id="6" creationId="{1B694D83-A4F9-4C53-8A73-6155C75E98D4}"/>
          </ac:spMkLst>
        </pc:spChg>
      </pc:sldChg>
    </pc:docChg>
  </pc:docChgLst>
  <pc:docChgLst>
    <pc:chgData name="Patrick Tschorn" userId="8228660224b5848f" providerId="LiveId" clId="{A2F1FDF9-4087-42BE-8D96-48B171861E0D}"/>
    <pc:docChg chg="undo redo custSel addSld delSld modSld sldOrd">
      <pc:chgData name="Patrick Tschorn" userId="8228660224b5848f" providerId="LiveId" clId="{A2F1FDF9-4087-42BE-8D96-48B171861E0D}" dt="2021-03-23T07:43:00.515" v="3093" actId="20577"/>
      <pc:docMkLst>
        <pc:docMk/>
      </pc:docMkLst>
      <pc:sldChg chg="del">
        <pc:chgData name="Patrick Tschorn" userId="8228660224b5848f" providerId="LiveId" clId="{A2F1FDF9-4087-42BE-8D96-48B171861E0D}" dt="2021-03-20T20:44:59.986" v="964" actId="47"/>
        <pc:sldMkLst>
          <pc:docMk/>
          <pc:sldMk cId="2508638688" sldId="256"/>
        </pc:sldMkLst>
      </pc:sldChg>
      <pc:sldChg chg="addSp delSp modSp mod">
        <pc:chgData name="Patrick Tschorn" userId="8228660224b5848f" providerId="LiveId" clId="{A2F1FDF9-4087-42BE-8D96-48B171861E0D}" dt="2021-03-21T21:51:48.612" v="3086" actId="1076"/>
        <pc:sldMkLst>
          <pc:docMk/>
          <pc:sldMk cId="643568806" sldId="258"/>
        </pc:sldMkLst>
        <pc:spChg chg="mod">
          <ac:chgData name="Patrick Tschorn" userId="8228660224b5848f" providerId="LiveId" clId="{A2F1FDF9-4087-42BE-8D96-48B171861E0D}" dt="2021-03-20T20:18:26.711" v="5"/>
          <ac:spMkLst>
            <pc:docMk/>
            <pc:sldMk cId="643568806" sldId="258"/>
            <ac:spMk id="3" creationId="{E727EE7A-78B3-48D6-A8CC-20C4A10502CF}"/>
          </ac:spMkLst>
        </pc:spChg>
        <pc:spChg chg="mod">
          <ac:chgData name="Patrick Tschorn" userId="8228660224b5848f" providerId="LiveId" clId="{A2F1FDF9-4087-42BE-8D96-48B171861E0D}" dt="2021-03-20T20:41:41.524" v="914" actId="1076"/>
          <ac:spMkLst>
            <pc:docMk/>
            <pc:sldMk cId="643568806" sldId="258"/>
            <ac:spMk id="5" creationId="{4F000766-05C7-4016-B7B6-FBA614816DF0}"/>
          </ac:spMkLst>
        </pc:spChg>
        <pc:spChg chg="mod">
          <ac:chgData name="Patrick Tschorn" userId="8228660224b5848f" providerId="LiveId" clId="{A2F1FDF9-4087-42BE-8D96-48B171861E0D}" dt="2021-03-20T23:51:18.632" v="1750" actId="20577"/>
          <ac:spMkLst>
            <pc:docMk/>
            <pc:sldMk cId="643568806" sldId="258"/>
            <ac:spMk id="6" creationId="{54331B59-3889-45A5-A08D-7FC0E832B0F6}"/>
          </ac:spMkLst>
        </pc:spChg>
        <pc:picChg chg="add mod">
          <ac:chgData name="Patrick Tschorn" userId="8228660224b5848f" providerId="LiveId" clId="{A2F1FDF9-4087-42BE-8D96-48B171861E0D}" dt="2021-03-21T21:51:48.612" v="3086" actId="1076"/>
          <ac:picMkLst>
            <pc:docMk/>
            <pc:sldMk cId="643568806" sldId="258"/>
            <ac:picMk id="8" creationId="{41E4716C-B359-4F02-89B0-76A5B3E4744B}"/>
          </ac:picMkLst>
        </pc:picChg>
        <pc:picChg chg="add del mod">
          <ac:chgData name="Patrick Tschorn" userId="8228660224b5848f" providerId="LiveId" clId="{A2F1FDF9-4087-42BE-8D96-48B171861E0D}" dt="2021-03-20T23:50:14.602" v="1734" actId="478"/>
          <ac:picMkLst>
            <pc:docMk/>
            <pc:sldMk cId="643568806" sldId="258"/>
            <ac:picMk id="8" creationId="{6A1262C4-8E4C-4CA2-8081-9CD4A162B7EB}"/>
          </ac:picMkLst>
        </pc:picChg>
        <pc:picChg chg="add del mod">
          <ac:chgData name="Patrick Tschorn" userId="8228660224b5848f" providerId="LiveId" clId="{A2F1FDF9-4087-42BE-8D96-48B171861E0D}" dt="2021-03-21T21:51:42.871" v="3084" actId="478"/>
          <ac:picMkLst>
            <pc:docMk/>
            <pc:sldMk cId="643568806" sldId="258"/>
            <ac:picMk id="10" creationId="{345D4CD4-F4D7-4C66-B7F6-D4E4E2A6F9D9}"/>
          </ac:picMkLst>
        </pc:picChg>
        <pc:picChg chg="del">
          <ac:chgData name="Patrick Tschorn" userId="8228660224b5848f" providerId="LiveId" clId="{A2F1FDF9-4087-42BE-8D96-48B171861E0D}" dt="2021-03-20T20:20:56.928" v="147" actId="478"/>
          <ac:picMkLst>
            <pc:docMk/>
            <pc:sldMk cId="643568806" sldId="258"/>
            <ac:picMk id="1028" creationId="{6FD91A89-693C-4E82-8D63-76082AA2F780}"/>
          </ac:picMkLst>
        </pc:picChg>
      </pc:sldChg>
      <pc:sldChg chg="del">
        <pc:chgData name="Patrick Tschorn" userId="8228660224b5848f" providerId="LiveId" clId="{A2F1FDF9-4087-42BE-8D96-48B171861E0D}" dt="2021-03-20T23:42:34.408" v="1724" actId="47"/>
        <pc:sldMkLst>
          <pc:docMk/>
          <pc:sldMk cId="3820110208" sldId="259"/>
        </pc:sldMkLst>
      </pc:sldChg>
      <pc:sldChg chg="modSp add del mod">
        <pc:chgData name="Patrick Tschorn" userId="8228660224b5848f" providerId="LiveId" clId="{A2F1FDF9-4087-42BE-8D96-48B171861E0D}" dt="2021-03-20T20:45:08.776" v="965" actId="47"/>
        <pc:sldMkLst>
          <pc:docMk/>
          <pc:sldMk cId="864431966" sldId="260"/>
        </pc:sldMkLst>
        <pc:spChg chg="mod">
          <ac:chgData name="Patrick Tschorn" userId="8228660224b5848f" providerId="LiveId" clId="{A2F1FDF9-4087-42BE-8D96-48B171861E0D}" dt="2021-03-20T20:18:29.431" v="6"/>
          <ac:spMkLst>
            <pc:docMk/>
            <pc:sldMk cId="864431966" sldId="260"/>
            <ac:spMk id="3" creationId="{E727EE7A-78B3-48D6-A8CC-20C4A10502CF}"/>
          </ac:spMkLst>
        </pc:spChg>
      </pc:sldChg>
      <pc:sldChg chg="modSp del mod">
        <pc:chgData name="Patrick Tschorn" userId="8228660224b5848f" providerId="LiveId" clId="{A2F1FDF9-4087-42BE-8D96-48B171861E0D}" dt="2021-03-20T20:20:35.019" v="112" actId="47"/>
        <pc:sldMkLst>
          <pc:docMk/>
          <pc:sldMk cId="2115907981" sldId="261"/>
        </pc:sldMkLst>
        <pc:spChg chg="mod">
          <ac:chgData name="Patrick Tschorn" userId="8228660224b5848f" providerId="LiveId" clId="{A2F1FDF9-4087-42BE-8D96-48B171861E0D}" dt="2021-03-20T20:18:23.837" v="4"/>
          <ac:spMkLst>
            <pc:docMk/>
            <pc:sldMk cId="2115907981" sldId="261"/>
            <ac:spMk id="3" creationId="{E727EE7A-78B3-48D6-A8CC-20C4A10502CF}"/>
          </ac:spMkLst>
        </pc:spChg>
      </pc:sldChg>
      <pc:sldChg chg="add del">
        <pc:chgData name="Patrick Tschorn" userId="8228660224b5848f" providerId="LiveId" clId="{A2F1FDF9-4087-42BE-8D96-48B171861E0D}" dt="2021-03-20T20:44:45.608" v="955" actId="47"/>
        <pc:sldMkLst>
          <pc:docMk/>
          <pc:sldMk cId="3068435156" sldId="262"/>
        </pc:sldMkLst>
      </pc:sldChg>
      <pc:sldChg chg="add del">
        <pc:chgData name="Patrick Tschorn" userId="8228660224b5848f" providerId="LiveId" clId="{A2F1FDF9-4087-42BE-8D96-48B171861E0D}" dt="2021-03-20T21:38:49.395" v="1677" actId="47"/>
        <pc:sldMkLst>
          <pc:docMk/>
          <pc:sldMk cId="3091811947" sldId="263"/>
        </pc:sldMkLst>
      </pc:sldChg>
      <pc:sldChg chg="add del">
        <pc:chgData name="Patrick Tschorn" userId="8228660224b5848f" providerId="LiveId" clId="{A2F1FDF9-4087-42BE-8D96-48B171861E0D}" dt="2021-03-20T20:44:49.457" v="958" actId="47"/>
        <pc:sldMkLst>
          <pc:docMk/>
          <pc:sldMk cId="3602972344" sldId="264"/>
        </pc:sldMkLst>
      </pc:sldChg>
      <pc:sldChg chg="add del">
        <pc:chgData name="Patrick Tschorn" userId="8228660224b5848f" providerId="LiveId" clId="{A2F1FDF9-4087-42BE-8D96-48B171861E0D}" dt="2021-03-20T21:38:50.304" v="1678" actId="47"/>
        <pc:sldMkLst>
          <pc:docMk/>
          <pc:sldMk cId="3012370646" sldId="265"/>
        </pc:sldMkLst>
      </pc:sldChg>
      <pc:sldChg chg="add del">
        <pc:chgData name="Patrick Tschorn" userId="8228660224b5848f" providerId="LiveId" clId="{A2F1FDF9-4087-42BE-8D96-48B171861E0D}" dt="2021-03-20T20:44:50.246" v="959" actId="47"/>
        <pc:sldMkLst>
          <pc:docMk/>
          <pc:sldMk cId="1242265384" sldId="266"/>
        </pc:sldMkLst>
      </pc:sldChg>
      <pc:sldChg chg="addSp delSp modSp add del mod">
        <pc:chgData name="Patrick Tschorn" userId="8228660224b5848f" providerId="LiveId" clId="{A2F1FDF9-4087-42BE-8D96-48B171861E0D}" dt="2021-03-21T20:16:42.066" v="1961" actId="47"/>
        <pc:sldMkLst>
          <pc:docMk/>
          <pc:sldMk cId="3947616201" sldId="267"/>
        </pc:sldMkLst>
        <pc:spChg chg="mod">
          <ac:chgData name="Patrick Tschorn" userId="8228660224b5848f" providerId="LiveId" clId="{A2F1FDF9-4087-42BE-8D96-48B171861E0D}" dt="2021-03-20T20:18:35.381" v="7"/>
          <ac:spMkLst>
            <pc:docMk/>
            <pc:sldMk cId="3947616201" sldId="267"/>
            <ac:spMk id="3" creationId="{E727EE7A-78B3-48D6-A8CC-20C4A10502CF}"/>
          </ac:spMkLst>
        </pc:spChg>
        <pc:spChg chg="mod">
          <ac:chgData name="Patrick Tschorn" userId="8228660224b5848f" providerId="LiveId" clId="{A2F1FDF9-4087-42BE-8D96-48B171861E0D}" dt="2021-03-20T21:03:38.492" v="1024" actId="20577"/>
          <ac:spMkLst>
            <pc:docMk/>
            <pc:sldMk cId="3947616201" sldId="267"/>
            <ac:spMk id="7" creationId="{38E18242-F07A-435C-A3B1-DF7986753EF2}"/>
          </ac:spMkLst>
        </pc:spChg>
        <pc:spChg chg="del">
          <ac:chgData name="Patrick Tschorn" userId="8228660224b5848f" providerId="LiveId" clId="{A2F1FDF9-4087-42BE-8D96-48B171861E0D}" dt="2021-03-20T21:03:45.458" v="1027" actId="478"/>
          <ac:spMkLst>
            <pc:docMk/>
            <pc:sldMk cId="3947616201" sldId="267"/>
            <ac:spMk id="10" creationId="{38592E80-199E-4B18-AD6E-7CBA1CC0B79A}"/>
          </ac:spMkLst>
        </pc:spChg>
        <pc:spChg chg="del">
          <ac:chgData name="Patrick Tschorn" userId="8228660224b5848f" providerId="LiveId" clId="{A2F1FDF9-4087-42BE-8D96-48B171861E0D}" dt="2021-03-20T21:03:46.843" v="1029" actId="478"/>
          <ac:spMkLst>
            <pc:docMk/>
            <pc:sldMk cId="3947616201" sldId="267"/>
            <ac:spMk id="12" creationId="{6D6D6EFB-6CC9-473C-9611-EEFC2C106A1E}"/>
          </ac:spMkLst>
        </pc:spChg>
        <pc:spChg chg="del">
          <ac:chgData name="Patrick Tschorn" userId="8228660224b5848f" providerId="LiveId" clId="{A2F1FDF9-4087-42BE-8D96-48B171861E0D}" dt="2021-03-20T21:03:46.061" v="1028" actId="478"/>
          <ac:spMkLst>
            <pc:docMk/>
            <pc:sldMk cId="3947616201" sldId="267"/>
            <ac:spMk id="14" creationId="{2BD6183B-8D43-4524-BA3F-649C4652750B}"/>
          </ac:spMkLst>
        </pc:spChg>
        <pc:picChg chg="add mod ord">
          <ac:chgData name="Patrick Tschorn" userId="8228660224b5848f" providerId="LiveId" clId="{A2F1FDF9-4087-42BE-8D96-48B171861E0D}" dt="2021-03-20T21:13:00.277" v="1140" actId="1076"/>
          <ac:picMkLst>
            <pc:docMk/>
            <pc:sldMk cId="3947616201" sldId="267"/>
            <ac:picMk id="6" creationId="{8790EF8D-5E8D-43B1-B1F5-2E913567C4F3}"/>
          </ac:picMkLst>
        </pc:picChg>
        <pc:picChg chg="add del mod">
          <ac:chgData name="Patrick Tschorn" userId="8228660224b5848f" providerId="LiveId" clId="{A2F1FDF9-4087-42BE-8D96-48B171861E0D}" dt="2021-03-20T21:09:35.717" v="1063" actId="478"/>
          <ac:picMkLst>
            <pc:docMk/>
            <pc:sldMk cId="3947616201" sldId="267"/>
            <ac:picMk id="9" creationId="{C8946A0A-DE94-49B4-B4E6-46D1A815724A}"/>
          </ac:picMkLst>
        </pc:picChg>
        <pc:picChg chg="del">
          <ac:chgData name="Patrick Tschorn" userId="8228660224b5848f" providerId="LiveId" clId="{A2F1FDF9-4087-42BE-8D96-48B171861E0D}" dt="2021-03-20T21:03:44.730" v="1026" actId="478"/>
          <ac:picMkLst>
            <pc:docMk/>
            <pc:sldMk cId="3947616201" sldId="267"/>
            <ac:picMk id="11" creationId="{B8D3862A-4AD6-4E73-A049-9A353DF188BA}"/>
          </ac:picMkLst>
        </pc:picChg>
        <pc:picChg chg="add mod ord">
          <ac:chgData name="Patrick Tschorn" userId="8228660224b5848f" providerId="LiveId" clId="{A2F1FDF9-4087-42BE-8D96-48B171861E0D}" dt="2021-03-20T21:13:01.564" v="1141" actId="1076"/>
          <ac:picMkLst>
            <pc:docMk/>
            <pc:sldMk cId="3947616201" sldId="267"/>
            <ac:picMk id="15" creationId="{A07AE326-F5B0-400C-B140-64FBD4886E6F}"/>
          </ac:picMkLst>
        </pc:picChg>
        <pc:picChg chg="del">
          <ac:chgData name="Patrick Tschorn" userId="8228660224b5848f" providerId="LiveId" clId="{A2F1FDF9-4087-42BE-8D96-48B171861E0D}" dt="2021-03-20T21:03:44.158" v="1025" actId="478"/>
          <ac:picMkLst>
            <pc:docMk/>
            <pc:sldMk cId="3947616201" sldId="267"/>
            <ac:picMk id="1026" creationId="{D6420156-CD50-4D04-84EA-32B3A1AA8B21}"/>
          </ac:picMkLst>
        </pc:picChg>
      </pc:sldChg>
      <pc:sldChg chg="addSp delSp modSp mod">
        <pc:chgData name="Patrick Tschorn" userId="8228660224b5848f" providerId="LiveId" clId="{A2F1FDF9-4087-42BE-8D96-48B171861E0D}" dt="2021-03-21T20:23:51.405" v="2049"/>
        <pc:sldMkLst>
          <pc:docMk/>
          <pc:sldMk cId="1921871528" sldId="268"/>
        </pc:sldMkLst>
        <pc:spChg chg="mod">
          <ac:chgData name="Patrick Tschorn" userId="8228660224b5848f" providerId="LiveId" clId="{A2F1FDF9-4087-42BE-8D96-48B171861E0D}" dt="2021-03-20T20:18:15.659" v="3"/>
          <ac:spMkLst>
            <pc:docMk/>
            <pc:sldMk cId="1921871528" sldId="268"/>
            <ac:spMk id="3" creationId="{E727EE7A-78B3-48D6-A8CC-20C4A10502CF}"/>
          </ac:spMkLst>
        </pc:spChg>
        <pc:graphicFrameChg chg="add del mod">
          <ac:chgData name="Patrick Tschorn" userId="8228660224b5848f" providerId="LiveId" clId="{A2F1FDF9-4087-42BE-8D96-48B171861E0D}" dt="2021-03-21T20:23:51.405" v="2049"/>
          <ac:graphicFrameMkLst>
            <pc:docMk/>
            <pc:sldMk cId="1921871528" sldId="268"/>
            <ac:graphicFrameMk id="9" creationId="{A4D9162D-CC5B-48C9-B42F-FA81EADF9DB7}"/>
          </ac:graphicFrameMkLst>
        </pc:graphicFrameChg>
      </pc:sldChg>
      <pc:sldChg chg="modSp add del mod">
        <pc:chgData name="Patrick Tschorn" userId="8228660224b5848f" providerId="LiveId" clId="{A2F1FDF9-4087-42BE-8D96-48B171861E0D}" dt="2021-03-20T20:44:42.825" v="954" actId="47"/>
        <pc:sldMkLst>
          <pc:docMk/>
          <pc:sldMk cId="3403883100" sldId="269"/>
        </pc:sldMkLst>
        <pc:spChg chg="mod">
          <ac:chgData name="Patrick Tschorn" userId="8228660224b5848f" providerId="LiveId" clId="{A2F1FDF9-4087-42BE-8D96-48B171861E0D}" dt="2021-03-20T20:18:38.253" v="8"/>
          <ac:spMkLst>
            <pc:docMk/>
            <pc:sldMk cId="3403883100" sldId="269"/>
            <ac:spMk id="3" creationId="{E727EE7A-78B3-48D6-A8CC-20C4A10502CF}"/>
          </ac:spMkLst>
        </pc:spChg>
        <pc:graphicFrameChg chg="mod">
          <ac:chgData name="Patrick Tschorn" userId="8228660224b5848f" providerId="LiveId" clId="{A2F1FDF9-4087-42BE-8D96-48B171861E0D}" dt="2021-03-20T20:44:11.282" v="925" actId="20577"/>
          <ac:graphicFrameMkLst>
            <pc:docMk/>
            <pc:sldMk cId="3403883100" sldId="269"/>
            <ac:graphicFrameMk id="9" creationId="{A4D9162D-CC5B-48C9-B42F-FA81EADF9DB7}"/>
          </ac:graphicFrameMkLst>
        </pc:graphicFrameChg>
      </pc:sldChg>
      <pc:sldChg chg="add del">
        <pc:chgData name="Patrick Tschorn" userId="8228660224b5848f" providerId="LiveId" clId="{A2F1FDF9-4087-42BE-8D96-48B171861E0D}" dt="2021-03-20T20:44:46.826" v="956" actId="47"/>
        <pc:sldMkLst>
          <pc:docMk/>
          <pc:sldMk cId="1350788241" sldId="270"/>
        </pc:sldMkLst>
      </pc:sldChg>
      <pc:sldChg chg="add del">
        <pc:chgData name="Patrick Tschorn" userId="8228660224b5848f" providerId="LiveId" clId="{A2F1FDF9-4087-42BE-8D96-48B171861E0D}" dt="2021-03-20T20:44:48.328" v="957" actId="47"/>
        <pc:sldMkLst>
          <pc:docMk/>
          <pc:sldMk cId="972978482" sldId="271"/>
        </pc:sldMkLst>
      </pc:sldChg>
      <pc:sldChg chg="add del">
        <pc:chgData name="Patrick Tschorn" userId="8228660224b5848f" providerId="LiveId" clId="{A2F1FDF9-4087-42BE-8D96-48B171861E0D}" dt="2021-03-20T20:44:56.364" v="962" actId="47"/>
        <pc:sldMkLst>
          <pc:docMk/>
          <pc:sldMk cId="3635084643" sldId="272"/>
        </pc:sldMkLst>
      </pc:sldChg>
      <pc:sldChg chg="del">
        <pc:chgData name="Patrick Tschorn" userId="8228660224b5848f" providerId="LiveId" clId="{A2F1FDF9-4087-42BE-8D96-48B171861E0D}" dt="2021-03-20T20:44:57.988" v="963" actId="47"/>
        <pc:sldMkLst>
          <pc:docMk/>
          <pc:sldMk cId="3305904662" sldId="273"/>
        </pc:sldMkLst>
      </pc:sldChg>
      <pc:sldChg chg="addSp delSp modSp add del mod ord">
        <pc:chgData name="Patrick Tschorn" userId="8228660224b5848f" providerId="LiveId" clId="{A2F1FDF9-4087-42BE-8D96-48B171861E0D}" dt="2021-03-21T20:21:05.167" v="2008"/>
        <pc:sldMkLst>
          <pc:docMk/>
          <pc:sldMk cId="185656788" sldId="274"/>
        </pc:sldMkLst>
        <pc:spChg chg="add del mod">
          <ac:chgData name="Patrick Tschorn" userId="8228660224b5848f" providerId="LiveId" clId="{A2F1FDF9-4087-42BE-8D96-48B171861E0D}" dt="2021-03-20T21:26:30.201" v="1512" actId="478"/>
          <ac:spMkLst>
            <pc:docMk/>
            <pc:sldMk cId="185656788" sldId="274"/>
            <ac:spMk id="7" creationId="{F34ABE33-270A-43BD-B2F1-4DBDD8C68C96}"/>
          </ac:spMkLst>
        </pc:spChg>
        <pc:spChg chg="del">
          <ac:chgData name="Patrick Tschorn" userId="8228660224b5848f" providerId="LiveId" clId="{A2F1FDF9-4087-42BE-8D96-48B171861E0D}" dt="2021-03-20T21:26:27.651" v="1511" actId="478"/>
          <ac:spMkLst>
            <pc:docMk/>
            <pc:sldMk cId="185656788" sldId="274"/>
            <ac:spMk id="10" creationId="{0CDA30E3-EB21-4967-9FD7-025055BE997A}"/>
          </ac:spMkLst>
        </pc:spChg>
        <pc:graphicFrameChg chg="mod modGraphic">
          <ac:chgData name="Patrick Tschorn" userId="8228660224b5848f" providerId="LiveId" clId="{A2F1FDF9-4087-42BE-8D96-48B171861E0D}" dt="2021-03-21T20:14:13.167" v="1773" actId="20577"/>
          <ac:graphicFrameMkLst>
            <pc:docMk/>
            <pc:sldMk cId="185656788" sldId="274"/>
            <ac:graphicFrameMk id="11" creationId="{718D77BF-AE96-43C0-AE8D-9BCCAC5B3F62}"/>
          </ac:graphicFrameMkLst>
        </pc:graphicFrameChg>
        <pc:graphicFrameChg chg="del mod modGraphic">
          <ac:chgData name="Patrick Tschorn" userId="8228660224b5848f" providerId="LiveId" clId="{A2F1FDF9-4087-42BE-8D96-48B171861E0D}" dt="2021-03-20T21:35:18.800" v="1620" actId="478"/>
          <ac:graphicFrameMkLst>
            <pc:docMk/>
            <pc:sldMk cId="185656788" sldId="274"/>
            <ac:graphicFrameMk id="12" creationId="{101B5DE1-52F0-4D20-9841-98409A79F0F3}"/>
          </ac:graphicFrameMkLst>
        </pc:graphicFrameChg>
        <pc:picChg chg="del mod">
          <ac:chgData name="Patrick Tschorn" userId="8228660224b5848f" providerId="LiveId" clId="{A2F1FDF9-4087-42BE-8D96-48B171861E0D}" dt="2021-03-20T21:35:35.250" v="1624" actId="478"/>
          <ac:picMkLst>
            <pc:docMk/>
            <pc:sldMk cId="185656788" sldId="274"/>
            <ac:picMk id="13" creationId="{2828D6B4-A747-4B6C-9DBC-6BE83B8D2D96}"/>
          </ac:picMkLst>
        </pc:picChg>
      </pc:sldChg>
      <pc:sldChg chg="modSp add del mod">
        <pc:chgData name="Patrick Tschorn" userId="8228660224b5848f" providerId="LiveId" clId="{A2F1FDF9-4087-42BE-8D96-48B171861E0D}" dt="2021-03-21T20:16:40.225" v="1959" actId="47"/>
        <pc:sldMkLst>
          <pc:docMk/>
          <pc:sldMk cId="185880254" sldId="275"/>
        </pc:sldMkLst>
        <pc:graphicFrameChg chg="mod modGraphic">
          <ac:chgData name="Patrick Tschorn" userId="8228660224b5848f" providerId="LiveId" clId="{A2F1FDF9-4087-42BE-8D96-48B171861E0D}" dt="2021-03-20T21:38:06.967" v="1669"/>
          <ac:graphicFrameMkLst>
            <pc:docMk/>
            <pc:sldMk cId="185880254" sldId="275"/>
            <ac:graphicFrameMk id="9" creationId="{A4D9162D-CC5B-48C9-B42F-FA81EADF9DB7}"/>
          </ac:graphicFrameMkLst>
        </pc:graphicFrameChg>
      </pc:sldChg>
      <pc:sldChg chg="add del">
        <pc:chgData name="Patrick Tschorn" userId="8228660224b5848f" providerId="LiveId" clId="{A2F1FDF9-4087-42BE-8D96-48B171861E0D}" dt="2021-03-20T20:46:38.368" v="1001" actId="47"/>
        <pc:sldMkLst>
          <pc:docMk/>
          <pc:sldMk cId="991464330" sldId="276"/>
        </pc:sldMkLst>
      </pc:sldChg>
      <pc:sldChg chg="modSp add del ord">
        <pc:chgData name="Patrick Tschorn" userId="8228660224b5848f" providerId="LiveId" clId="{A2F1FDF9-4087-42BE-8D96-48B171861E0D}" dt="2021-03-21T20:16:41.164" v="1960" actId="47"/>
        <pc:sldMkLst>
          <pc:docMk/>
          <pc:sldMk cId="2826875190" sldId="276"/>
        </pc:sldMkLst>
        <pc:graphicFrameChg chg="mod">
          <ac:chgData name="Patrick Tschorn" userId="8228660224b5848f" providerId="LiveId" clId="{A2F1FDF9-4087-42BE-8D96-48B171861E0D}" dt="2021-03-20T21:38:03.192" v="1668"/>
          <ac:graphicFrameMkLst>
            <pc:docMk/>
            <pc:sldMk cId="2826875190" sldId="276"/>
            <ac:graphicFrameMk id="9" creationId="{A4D9162D-CC5B-48C9-B42F-FA81EADF9DB7}"/>
          </ac:graphicFrameMkLst>
        </pc:graphicFrameChg>
      </pc:sldChg>
      <pc:sldChg chg="addSp delSp modSp add mod ord">
        <pc:chgData name="Patrick Tschorn" userId="8228660224b5848f" providerId="LiveId" clId="{A2F1FDF9-4087-42BE-8D96-48B171861E0D}" dt="2021-03-21T21:45:22.841" v="3077" actId="1035"/>
        <pc:sldMkLst>
          <pc:docMk/>
          <pc:sldMk cId="81950123" sldId="277"/>
        </pc:sldMkLst>
        <pc:spChg chg="mod">
          <ac:chgData name="Patrick Tschorn" userId="8228660224b5848f" providerId="LiveId" clId="{A2F1FDF9-4087-42BE-8D96-48B171861E0D}" dt="2021-03-21T21:45:16.202" v="3071" actId="1076"/>
          <ac:spMkLst>
            <pc:docMk/>
            <pc:sldMk cId="81950123" sldId="277"/>
            <ac:spMk id="7" creationId="{38E18242-F07A-435C-A3B1-DF7986753EF2}"/>
          </ac:spMkLst>
        </pc:spChg>
        <pc:picChg chg="del">
          <ac:chgData name="Patrick Tschorn" userId="8228660224b5848f" providerId="LiveId" clId="{A2F1FDF9-4087-42BE-8D96-48B171861E0D}" dt="2021-03-20T21:13:22.073" v="1173" actId="478"/>
          <ac:picMkLst>
            <pc:docMk/>
            <pc:sldMk cId="81950123" sldId="277"/>
            <ac:picMk id="6" creationId="{8790EF8D-5E8D-43B1-B1F5-2E913567C4F3}"/>
          </ac:picMkLst>
        </pc:picChg>
        <pc:picChg chg="add mod ord">
          <ac:chgData name="Patrick Tschorn" userId="8228660224b5848f" providerId="LiveId" clId="{A2F1FDF9-4087-42BE-8D96-48B171861E0D}" dt="2021-03-21T21:45:22.841" v="3077" actId="1035"/>
          <ac:picMkLst>
            <pc:docMk/>
            <pc:sldMk cId="81950123" sldId="277"/>
            <ac:picMk id="6" creationId="{D560A3F1-F7C9-481B-904A-E45FDA9D0CD8}"/>
          </ac:picMkLst>
        </pc:picChg>
        <pc:picChg chg="add del mod">
          <ac:chgData name="Patrick Tschorn" userId="8228660224b5848f" providerId="LiveId" clId="{A2F1FDF9-4087-42BE-8D96-48B171861E0D}" dt="2021-03-21T21:42:48.890" v="3025" actId="478"/>
          <ac:picMkLst>
            <pc:docMk/>
            <pc:sldMk cId="81950123" sldId="277"/>
            <ac:picMk id="8" creationId="{4317D5EB-2EDB-4380-8A84-D9341FB38415}"/>
          </ac:picMkLst>
        </pc:picChg>
        <pc:picChg chg="add del mod ord">
          <ac:chgData name="Patrick Tschorn" userId="8228660224b5848f" providerId="LiveId" clId="{A2F1FDF9-4087-42BE-8D96-48B171861E0D}" dt="2021-03-21T21:42:49.772" v="3026" actId="478"/>
          <ac:picMkLst>
            <pc:docMk/>
            <pc:sldMk cId="81950123" sldId="277"/>
            <ac:picMk id="10" creationId="{3C9CAE11-B73F-4BE0-B2B1-B37D85AA3115}"/>
          </ac:picMkLst>
        </pc:picChg>
        <pc:picChg chg="add mod ord">
          <ac:chgData name="Patrick Tschorn" userId="8228660224b5848f" providerId="LiveId" clId="{A2F1FDF9-4087-42BE-8D96-48B171861E0D}" dt="2021-03-21T21:45:22.841" v="3077" actId="1035"/>
          <ac:picMkLst>
            <pc:docMk/>
            <pc:sldMk cId="81950123" sldId="277"/>
            <ac:picMk id="11" creationId="{E39B8635-7382-4314-BF7D-2F14D6C4A52D}"/>
          </ac:picMkLst>
        </pc:picChg>
        <pc:picChg chg="add del mod ord">
          <ac:chgData name="Patrick Tschorn" userId="8228660224b5848f" providerId="LiveId" clId="{A2F1FDF9-4087-42BE-8D96-48B171861E0D}" dt="2021-03-21T21:42:50.199" v="3027" actId="478"/>
          <ac:picMkLst>
            <pc:docMk/>
            <pc:sldMk cId="81950123" sldId="277"/>
            <ac:picMk id="12" creationId="{04F8DA68-ADD0-43CD-869A-F1EF25C40AA6}"/>
          </ac:picMkLst>
        </pc:picChg>
        <pc:picChg chg="add mod ord">
          <ac:chgData name="Patrick Tschorn" userId="8228660224b5848f" providerId="LiveId" clId="{A2F1FDF9-4087-42BE-8D96-48B171861E0D}" dt="2021-03-21T21:45:22.841" v="3077" actId="1035"/>
          <ac:picMkLst>
            <pc:docMk/>
            <pc:sldMk cId="81950123" sldId="277"/>
            <ac:picMk id="14" creationId="{D3C19AD7-8A7E-4776-B377-5364232F7697}"/>
          </ac:picMkLst>
        </pc:picChg>
        <pc:picChg chg="del">
          <ac:chgData name="Patrick Tschorn" userId="8228660224b5848f" providerId="LiveId" clId="{A2F1FDF9-4087-42BE-8D96-48B171861E0D}" dt="2021-03-20T21:13:23.429" v="1174" actId="478"/>
          <ac:picMkLst>
            <pc:docMk/>
            <pc:sldMk cId="81950123" sldId="277"/>
            <ac:picMk id="15" creationId="{A07AE326-F5B0-400C-B140-64FBD4886E6F}"/>
          </ac:picMkLst>
        </pc:picChg>
        <pc:picChg chg="add mod ord">
          <ac:chgData name="Patrick Tschorn" userId="8228660224b5848f" providerId="LiveId" clId="{A2F1FDF9-4087-42BE-8D96-48B171861E0D}" dt="2021-03-21T21:45:22.841" v="3077" actId="1035"/>
          <ac:picMkLst>
            <pc:docMk/>
            <pc:sldMk cId="81950123" sldId="277"/>
            <ac:picMk id="16" creationId="{90C73511-AD62-40C3-A9E8-BF3F058ADA9B}"/>
          </ac:picMkLst>
        </pc:picChg>
      </pc:sldChg>
      <pc:sldChg chg="addSp delSp modSp add del mod ord">
        <pc:chgData name="Patrick Tschorn" userId="8228660224b5848f" providerId="LiveId" clId="{A2F1FDF9-4087-42BE-8D96-48B171861E0D}" dt="2021-03-21T21:35:27.835" v="2979" actId="47"/>
        <pc:sldMkLst>
          <pc:docMk/>
          <pc:sldMk cId="4029948660" sldId="278"/>
        </pc:sldMkLst>
        <pc:spChg chg="mod">
          <ac:chgData name="Patrick Tschorn" userId="8228660224b5848f" providerId="LiveId" clId="{A2F1FDF9-4087-42BE-8D96-48B171861E0D}" dt="2021-03-20T21:19:48.782" v="1223" actId="20577"/>
          <ac:spMkLst>
            <pc:docMk/>
            <pc:sldMk cId="4029948660" sldId="278"/>
            <ac:spMk id="5" creationId="{4F000766-05C7-4016-B7B6-FBA614816DF0}"/>
          </ac:spMkLst>
        </pc:spChg>
        <pc:spChg chg="add mod">
          <ac:chgData name="Patrick Tschorn" userId="8228660224b5848f" providerId="LiveId" clId="{A2F1FDF9-4087-42BE-8D96-48B171861E0D}" dt="2021-03-20T21:26:12.889" v="1507" actId="1076"/>
          <ac:spMkLst>
            <pc:docMk/>
            <pc:sldMk cId="4029948660" sldId="278"/>
            <ac:spMk id="6" creationId="{9E22A026-B56B-4343-A79F-23F6710AC158}"/>
          </ac:spMkLst>
        </pc:spChg>
        <pc:spChg chg="mod">
          <ac:chgData name="Patrick Tschorn" userId="8228660224b5848f" providerId="LiveId" clId="{A2F1FDF9-4087-42BE-8D96-48B171861E0D}" dt="2021-03-21T20:20:53.865" v="2005" actId="1582"/>
          <ac:spMkLst>
            <pc:docMk/>
            <pc:sldMk cId="4029948660" sldId="278"/>
            <ac:spMk id="10" creationId="{0CDA30E3-EB21-4967-9FD7-025055BE997A}"/>
          </ac:spMkLst>
        </pc:spChg>
        <pc:spChg chg="add mod">
          <ac:chgData name="Patrick Tschorn" userId="8228660224b5848f" providerId="LiveId" clId="{A2F1FDF9-4087-42BE-8D96-48B171861E0D}" dt="2021-03-20T21:26:09.732" v="1506" actId="1038"/>
          <ac:spMkLst>
            <pc:docMk/>
            <pc:sldMk cId="4029948660" sldId="278"/>
            <ac:spMk id="14" creationId="{2B4316EF-E759-4EE0-B90B-ACB09C7F22D6}"/>
          </ac:spMkLst>
        </pc:spChg>
        <pc:spChg chg="add mod">
          <ac:chgData name="Patrick Tschorn" userId="8228660224b5848f" providerId="LiveId" clId="{A2F1FDF9-4087-42BE-8D96-48B171861E0D}" dt="2021-03-20T21:26:09.732" v="1506" actId="1038"/>
          <ac:spMkLst>
            <pc:docMk/>
            <pc:sldMk cId="4029948660" sldId="278"/>
            <ac:spMk id="15" creationId="{883EDF1A-926B-408C-938A-E83FC37FE7A7}"/>
          </ac:spMkLst>
        </pc:spChg>
        <pc:spChg chg="add mod">
          <ac:chgData name="Patrick Tschorn" userId="8228660224b5848f" providerId="LiveId" clId="{A2F1FDF9-4087-42BE-8D96-48B171861E0D}" dt="2021-03-20T21:26:16.262" v="1508" actId="1076"/>
          <ac:spMkLst>
            <pc:docMk/>
            <pc:sldMk cId="4029948660" sldId="278"/>
            <ac:spMk id="16" creationId="{BDB169D2-CA8A-49FC-9FA2-BD02F2A158AC}"/>
          </ac:spMkLst>
        </pc:spChg>
        <pc:graphicFrameChg chg="del">
          <ac:chgData name="Patrick Tschorn" userId="8228660224b5848f" providerId="LiveId" clId="{A2F1FDF9-4087-42BE-8D96-48B171861E0D}" dt="2021-03-20T21:19:52.998" v="1225" actId="478"/>
          <ac:graphicFrameMkLst>
            <pc:docMk/>
            <pc:sldMk cId="4029948660" sldId="278"/>
            <ac:graphicFrameMk id="11" creationId="{718D77BF-AE96-43C0-AE8D-9BCCAC5B3F62}"/>
          </ac:graphicFrameMkLst>
        </pc:graphicFrameChg>
        <pc:graphicFrameChg chg="del">
          <ac:chgData name="Patrick Tschorn" userId="8228660224b5848f" providerId="LiveId" clId="{A2F1FDF9-4087-42BE-8D96-48B171861E0D}" dt="2021-03-20T21:19:54.347" v="1226" actId="478"/>
          <ac:graphicFrameMkLst>
            <pc:docMk/>
            <pc:sldMk cId="4029948660" sldId="278"/>
            <ac:graphicFrameMk id="12" creationId="{101B5DE1-52F0-4D20-9841-98409A79F0F3}"/>
          </ac:graphicFrameMkLst>
        </pc:graphicFrameChg>
        <pc:picChg chg="del">
          <ac:chgData name="Patrick Tschorn" userId="8228660224b5848f" providerId="LiveId" clId="{A2F1FDF9-4087-42BE-8D96-48B171861E0D}" dt="2021-03-20T21:19:51.186" v="1224" actId="478"/>
          <ac:picMkLst>
            <pc:docMk/>
            <pc:sldMk cId="4029948660" sldId="278"/>
            <ac:picMk id="13" creationId="{2828D6B4-A747-4B6C-9DBC-6BE83B8D2D96}"/>
          </ac:picMkLst>
        </pc:picChg>
      </pc:sldChg>
      <pc:sldChg chg="add del ord">
        <pc:chgData name="Patrick Tschorn" userId="8228660224b5848f" providerId="LiveId" clId="{A2F1FDF9-4087-42BE-8D96-48B171861E0D}" dt="2021-03-20T21:35:59.926" v="1629" actId="47"/>
        <pc:sldMkLst>
          <pc:docMk/>
          <pc:sldMk cId="1543180222" sldId="279"/>
        </pc:sldMkLst>
      </pc:sldChg>
      <pc:sldChg chg="modSp add del ord">
        <pc:chgData name="Patrick Tschorn" userId="8228660224b5848f" providerId="LiveId" clId="{A2F1FDF9-4087-42BE-8D96-48B171861E0D}" dt="2021-03-21T20:16:43.162" v="1962" actId="47"/>
        <pc:sldMkLst>
          <pc:docMk/>
          <pc:sldMk cId="2985432525" sldId="279"/>
        </pc:sldMkLst>
        <pc:graphicFrameChg chg="mod">
          <ac:chgData name="Patrick Tschorn" userId="8228660224b5848f" providerId="LiveId" clId="{A2F1FDF9-4087-42BE-8D96-48B171861E0D}" dt="2021-03-20T21:37:59.699" v="1667"/>
          <ac:graphicFrameMkLst>
            <pc:docMk/>
            <pc:sldMk cId="2985432525" sldId="279"/>
            <ac:graphicFrameMk id="9" creationId="{A4D9162D-CC5B-48C9-B42F-FA81EADF9DB7}"/>
          </ac:graphicFrameMkLst>
        </pc:graphicFrameChg>
      </pc:sldChg>
      <pc:sldChg chg="modSp add del ord">
        <pc:chgData name="Patrick Tschorn" userId="8228660224b5848f" providerId="LiveId" clId="{A2F1FDF9-4087-42BE-8D96-48B171861E0D}" dt="2021-03-21T20:16:44.364" v="1963" actId="47"/>
        <pc:sldMkLst>
          <pc:docMk/>
          <pc:sldMk cId="3669194648" sldId="280"/>
        </pc:sldMkLst>
        <pc:graphicFrameChg chg="mod">
          <ac:chgData name="Patrick Tschorn" userId="8228660224b5848f" providerId="LiveId" clId="{A2F1FDF9-4087-42BE-8D96-48B171861E0D}" dt="2021-03-20T21:37:45.988" v="1666" actId="20577"/>
          <ac:graphicFrameMkLst>
            <pc:docMk/>
            <pc:sldMk cId="3669194648" sldId="280"/>
            <ac:graphicFrameMk id="9" creationId="{A4D9162D-CC5B-48C9-B42F-FA81EADF9DB7}"/>
          </ac:graphicFrameMkLst>
        </pc:graphicFrameChg>
      </pc:sldChg>
      <pc:sldChg chg="modSp add del ord">
        <pc:chgData name="Patrick Tschorn" userId="8228660224b5848f" providerId="LiveId" clId="{A2F1FDF9-4087-42BE-8D96-48B171861E0D}" dt="2021-03-21T20:16:47.817" v="1964" actId="47"/>
        <pc:sldMkLst>
          <pc:docMk/>
          <pc:sldMk cId="2297786401" sldId="281"/>
        </pc:sldMkLst>
        <pc:graphicFrameChg chg="mod">
          <ac:chgData name="Patrick Tschorn" userId="8228660224b5848f" providerId="LiveId" clId="{A2F1FDF9-4087-42BE-8D96-48B171861E0D}" dt="2021-03-20T21:48:13.845" v="1683" actId="13822"/>
          <ac:graphicFrameMkLst>
            <pc:docMk/>
            <pc:sldMk cId="2297786401" sldId="281"/>
            <ac:graphicFrameMk id="9" creationId="{A4D9162D-CC5B-48C9-B42F-FA81EADF9DB7}"/>
          </ac:graphicFrameMkLst>
        </pc:graphicFrameChg>
      </pc:sldChg>
      <pc:sldChg chg="modSp add del ord">
        <pc:chgData name="Patrick Tschorn" userId="8228660224b5848f" providerId="LiveId" clId="{A2F1FDF9-4087-42BE-8D96-48B171861E0D}" dt="2021-03-21T20:16:49.411" v="1965" actId="47"/>
        <pc:sldMkLst>
          <pc:docMk/>
          <pc:sldMk cId="2409511378" sldId="282"/>
        </pc:sldMkLst>
        <pc:graphicFrameChg chg="mod">
          <ac:chgData name="Patrick Tschorn" userId="8228660224b5848f" providerId="LiveId" clId="{A2F1FDF9-4087-42BE-8D96-48B171861E0D}" dt="2021-03-20T23:38:14.108" v="1690" actId="13822"/>
          <ac:graphicFrameMkLst>
            <pc:docMk/>
            <pc:sldMk cId="2409511378" sldId="282"/>
            <ac:graphicFrameMk id="9" creationId="{A4D9162D-CC5B-48C9-B42F-FA81EADF9DB7}"/>
          </ac:graphicFrameMkLst>
        </pc:graphicFrameChg>
      </pc:sldChg>
      <pc:sldChg chg="modSp add del ord">
        <pc:chgData name="Patrick Tschorn" userId="8228660224b5848f" providerId="LiveId" clId="{A2F1FDF9-4087-42BE-8D96-48B171861E0D}" dt="2021-03-21T20:16:54.210" v="1967" actId="47"/>
        <pc:sldMkLst>
          <pc:docMk/>
          <pc:sldMk cId="3652161957" sldId="283"/>
        </pc:sldMkLst>
        <pc:graphicFrameChg chg="mod">
          <ac:chgData name="Patrick Tschorn" userId="8228660224b5848f" providerId="LiveId" clId="{A2F1FDF9-4087-42BE-8D96-48B171861E0D}" dt="2021-03-20T23:38:45.161" v="1695" actId="13822"/>
          <ac:graphicFrameMkLst>
            <pc:docMk/>
            <pc:sldMk cId="3652161957" sldId="283"/>
            <ac:graphicFrameMk id="9" creationId="{A4D9162D-CC5B-48C9-B42F-FA81EADF9DB7}"/>
          </ac:graphicFrameMkLst>
        </pc:graphicFrameChg>
      </pc:sldChg>
      <pc:sldChg chg="modSp add del ord">
        <pc:chgData name="Patrick Tschorn" userId="8228660224b5848f" providerId="LiveId" clId="{A2F1FDF9-4087-42BE-8D96-48B171861E0D}" dt="2021-03-21T20:16:55.138" v="1968" actId="47"/>
        <pc:sldMkLst>
          <pc:docMk/>
          <pc:sldMk cId="2103786453" sldId="284"/>
        </pc:sldMkLst>
        <pc:graphicFrameChg chg="mod">
          <ac:chgData name="Patrick Tschorn" userId="8228660224b5848f" providerId="LiveId" clId="{A2F1FDF9-4087-42BE-8D96-48B171861E0D}" dt="2021-03-20T23:39:03.136" v="1700" actId="13822"/>
          <ac:graphicFrameMkLst>
            <pc:docMk/>
            <pc:sldMk cId="2103786453" sldId="284"/>
            <ac:graphicFrameMk id="9" creationId="{A4D9162D-CC5B-48C9-B42F-FA81EADF9DB7}"/>
          </ac:graphicFrameMkLst>
        </pc:graphicFrameChg>
      </pc:sldChg>
      <pc:sldChg chg="addSp delSp modSp add mod ord">
        <pc:chgData name="Patrick Tschorn" userId="8228660224b5848f" providerId="LiveId" clId="{A2F1FDF9-4087-42BE-8D96-48B171861E0D}" dt="2021-03-21T21:46:39.501" v="3082" actId="1076"/>
        <pc:sldMkLst>
          <pc:docMk/>
          <pc:sldMk cId="4044547033" sldId="285"/>
        </pc:sldMkLst>
        <pc:spChg chg="mod">
          <ac:chgData name="Patrick Tschorn" userId="8228660224b5848f" providerId="LiveId" clId="{A2F1FDF9-4087-42BE-8D96-48B171861E0D}" dt="2021-03-20T23:39:37.180" v="1708"/>
          <ac:spMkLst>
            <pc:docMk/>
            <pc:sldMk cId="4044547033" sldId="285"/>
            <ac:spMk id="7" creationId="{38E18242-F07A-435C-A3B1-DF7986753EF2}"/>
          </ac:spMkLst>
        </pc:spChg>
        <pc:picChg chg="add del mod">
          <ac:chgData name="Patrick Tschorn" userId="8228660224b5848f" providerId="LiveId" clId="{A2F1FDF9-4087-42BE-8D96-48B171861E0D}" dt="2021-03-21T20:16:53.002" v="1966" actId="478"/>
          <ac:picMkLst>
            <pc:docMk/>
            <pc:sldMk cId="4044547033" sldId="285"/>
            <ac:picMk id="6" creationId="{0FA43C3F-24A9-4ED2-B404-A1C7F6E02250}"/>
          </ac:picMkLst>
        </pc:picChg>
        <pc:picChg chg="del">
          <ac:chgData name="Patrick Tschorn" userId="8228660224b5848f" providerId="LiveId" clId="{A2F1FDF9-4087-42BE-8D96-48B171861E0D}" dt="2021-03-20T23:39:38.414" v="1709" actId="478"/>
          <ac:picMkLst>
            <pc:docMk/>
            <pc:sldMk cId="4044547033" sldId="285"/>
            <ac:picMk id="8" creationId="{4317D5EB-2EDB-4380-8A84-D9341FB38415}"/>
          </ac:picMkLst>
        </pc:picChg>
        <pc:picChg chg="add mod">
          <ac:chgData name="Patrick Tschorn" userId="8228660224b5848f" providerId="LiveId" clId="{A2F1FDF9-4087-42BE-8D96-48B171861E0D}" dt="2021-03-21T21:46:39.501" v="3082" actId="1076"/>
          <ac:picMkLst>
            <pc:docMk/>
            <pc:sldMk cId="4044547033" sldId="285"/>
            <ac:picMk id="8" creationId="{CCDA60E7-4BC7-4D54-8A30-E3B29F7D15BB}"/>
          </ac:picMkLst>
        </pc:picChg>
        <pc:picChg chg="del">
          <ac:chgData name="Patrick Tschorn" userId="8228660224b5848f" providerId="LiveId" clId="{A2F1FDF9-4087-42BE-8D96-48B171861E0D}" dt="2021-03-20T23:39:39.004" v="1710" actId="478"/>
          <ac:picMkLst>
            <pc:docMk/>
            <pc:sldMk cId="4044547033" sldId="285"/>
            <ac:picMk id="10" creationId="{3C9CAE11-B73F-4BE0-B2B1-B37D85AA3115}"/>
          </ac:picMkLst>
        </pc:picChg>
        <pc:picChg chg="add mod ord">
          <ac:chgData name="Patrick Tschorn" userId="8228660224b5848f" providerId="LiveId" clId="{A2F1FDF9-4087-42BE-8D96-48B171861E0D}" dt="2021-03-21T21:46:39.501" v="3082" actId="1076"/>
          <ac:picMkLst>
            <pc:docMk/>
            <pc:sldMk cId="4044547033" sldId="285"/>
            <ac:picMk id="11" creationId="{6A27D629-9C97-4438-A4E7-8FC4D674DFEA}"/>
          </ac:picMkLst>
        </pc:picChg>
        <pc:picChg chg="del">
          <ac:chgData name="Patrick Tschorn" userId="8228660224b5848f" providerId="LiveId" clId="{A2F1FDF9-4087-42BE-8D96-48B171861E0D}" dt="2021-03-20T23:39:39.488" v="1711" actId="478"/>
          <ac:picMkLst>
            <pc:docMk/>
            <pc:sldMk cId="4044547033" sldId="285"/>
            <ac:picMk id="12" creationId="{04F8DA68-ADD0-43CD-869A-F1EF25C40AA6}"/>
          </ac:picMkLst>
        </pc:picChg>
      </pc:sldChg>
      <pc:sldChg chg="modSp add">
        <pc:chgData name="Patrick Tschorn" userId="8228660224b5848f" providerId="LiveId" clId="{A2F1FDF9-4087-42BE-8D96-48B171861E0D}" dt="2021-03-21T20:23:46.906" v="2048"/>
        <pc:sldMkLst>
          <pc:docMk/>
          <pc:sldMk cId="1275886650" sldId="286"/>
        </pc:sldMkLst>
        <pc:graphicFrameChg chg="mod">
          <ac:chgData name="Patrick Tschorn" userId="8228660224b5848f" providerId="LiveId" clId="{A2F1FDF9-4087-42BE-8D96-48B171861E0D}" dt="2021-03-21T20:23:46.906" v="2048"/>
          <ac:graphicFrameMkLst>
            <pc:docMk/>
            <pc:sldMk cId="1275886650" sldId="286"/>
            <ac:graphicFrameMk id="9" creationId="{A4D9162D-CC5B-48C9-B42F-FA81EADF9DB7}"/>
          </ac:graphicFrameMkLst>
        </pc:graphicFrameChg>
      </pc:sldChg>
      <pc:sldChg chg="modSp add ord">
        <pc:chgData name="Patrick Tschorn" userId="8228660224b5848f" providerId="LiveId" clId="{A2F1FDF9-4087-42BE-8D96-48B171861E0D}" dt="2021-03-21T20:23:43.022" v="2047"/>
        <pc:sldMkLst>
          <pc:docMk/>
          <pc:sldMk cId="3519169047" sldId="287"/>
        </pc:sldMkLst>
        <pc:graphicFrameChg chg="mod">
          <ac:chgData name="Patrick Tschorn" userId="8228660224b5848f" providerId="LiveId" clId="{A2F1FDF9-4087-42BE-8D96-48B171861E0D}" dt="2021-03-21T20:23:43.022" v="2047"/>
          <ac:graphicFrameMkLst>
            <pc:docMk/>
            <pc:sldMk cId="3519169047" sldId="287"/>
            <ac:graphicFrameMk id="9" creationId="{A4D9162D-CC5B-48C9-B42F-FA81EADF9DB7}"/>
          </ac:graphicFrameMkLst>
        </pc:graphicFrameChg>
      </pc:sldChg>
      <pc:sldChg chg="modSp add ord">
        <pc:chgData name="Patrick Tschorn" userId="8228660224b5848f" providerId="LiveId" clId="{A2F1FDF9-4087-42BE-8D96-48B171861E0D}" dt="2021-03-21T20:23:34.201" v="2046"/>
        <pc:sldMkLst>
          <pc:docMk/>
          <pc:sldMk cId="1722681195" sldId="288"/>
        </pc:sldMkLst>
        <pc:graphicFrameChg chg="mod">
          <ac:chgData name="Patrick Tschorn" userId="8228660224b5848f" providerId="LiveId" clId="{A2F1FDF9-4087-42BE-8D96-48B171861E0D}" dt="2021-03-21T20:23:34.201" v="2046"/>
          <ac:graphicFrameMkLst>
            <pc:docMk/>
            <pc:sldMk cId="1722681195" sldId="288"/>
            <ac:graphicFrameMk id="9" creationId="{A4D9162D-CC5B-48C9-B42F-FA81EADF9DB7}"/>
          </ac:graphicFrameMkLst>
        </pc:graphicFrameChg>
      </pc:sldChg>
      <pc:sldChg chg="modSp add ord">
        <pc:chgData name="Patrick Tschorn" userId="8228660224b5848f" providerId="LiveId" clId="{A2F1FDF9-4087-42BE-8D96-48B171861E0D}" dt="2021-03-21T20:23:23.161" v="2045"/>
        <pc:sldMkLst>
          <pc:docMk/>
          <pc:sldMk cId="4294354119" sldId="289"/>
        </pc:sldMkLst>
        <pc:graphicFrameChg chg="mod">
          <ac:chgData name="Patrick Tschorn" userId="8228660224b5848f" providerId="LiveId" clId="{A2F1FDF9-4087-42BE-8D96-48B171861E0D}" dt="2021-03-21T20:23:23.161" v="2045"/>
          <ac:graphicFrameMkLst>
            <pc:docMk/>
            <pc:sldMk cId="4294354119" sldId="289"/>
            <ac:graphicFrameMk id="9" creationId="{A4D9162D-CC5B-48C9-B42F-FA81EADF9DB7}"/>
          </ac:graphicFrameMkLst>
        </pc:graphicFrameChg>
      </pc:sldChg>
      <pc:sldChg chg="new del">
        <pc:chgData name="Patrick Tschorn" userId="8228660224b5848f" providerId="LiveId" clId="{A2F1FDF9-4087-42BE-8D96-48B171861E0D}" dt="2021-03-21T20:18:55.649" v="1992" actId="680"/>
        <pc:sldMkLst>
          <pc:docMk/>
          <pc:sldMk cId="256854886" sldId="290"/>
        </pc:sldMkLst>
      </pc:sldChg>
      <pc:sldChg chg="modSp add ord">
        <pc:chgData name="Patrick Tschorn" userId="8228660224b5848f" providerId="LiveId" clId="{A2F1FDF9-4087-42BE-8D96-48B171861E0D}" dt="2021-03-21T20:25:34.461" v="2053" actId="13822"/>
        <pc:sldMkLst>
          <pc:docMk/>
          <pc:sldMk cId="1610224641" sldId="290"/>
        </pc:sldMkLst>
        <pc:graphicFrameChg chg="mod">
          <ac:chgData name="Patrick Tschorn" userId="8228660224b5848f" providerId="LiveId" clId="{A2F1FDF9-4087-42BE-8D96-48B171861E0D}" dt="2021-03-21T20:25:34.461" v="2053" actId="13822"/>
          <ac:graphicFrameMkLst>
            <pc:docMk/>
            <pc:sldMk cId="1610224641" sldId="290"/>
            <ac:graphicFrameMk id="9" creationId="{A4D9162D-CC5B-48C9-B42F-FA81EADF9DB7}"/>
          </ac:graphicFrameMkLst>
        </pc:graphicFrameChg>
      </pc:sldChg>
      <pc:sldChg chg="modSp add del mod">
        <pc:chgData name="Patrick Tschorn" userId="8228660224b5848f" providerId="LiveId" clId="{A2F1FDF9-4087-42BE-8D96-48B171861E0D}" dt="2021-03-21T21:35:26.299" v="2978" actId="47"/>
        <pc:sldMkLst>
          <pc:docMk/>
          <pc:sldMk cId="166730449" sldId="291"/>
        </pc:sldMkLst>
        <pc:spChg chg="mod">
          <ac:chgData name="Patrick Tschorn" userId="8228660224b5848f" providerId="LiveId" clId="{A2F1FDF9-4087-42BE-8D96-48B171861E0D}" dt="2021-03-21T20:21:15.115" v="2010" actId="1582"/>
          <ac:spMkLst>
            <pc:docMk/>
            <pc:sldMk cId="166730449" sldId="291"/>
            <ac:spMk id="14" creationId="{2B4316EF-E759-4EE0-B90B-ACB09C7F22D6}"/>
          </ac:spMkLst>
        </pc:spChg>
      </pc:sldChg>
      <pc:sldChg chg="addSp delSp modSp add mod">
        <pc:chgData name="Patrick Tschorn" userId="8228660224b5848f" providerId="LiveId" clId="{A2F1FDF9-4087-42BE-8D96-48B171861E0D}" dt="2021-03-21T21:36:09.155" v="2986" actId="1582"/>
        <pc:sldMkLst>
          <pc:docMk/>
          <pc:sldMk cId="1022255990" sldId="292"/>
        </pc:sldMkLst>
        <pc:spChg chg="mod">
          <ac:chgData name="Patrick Tschorn" userId="8228660224b5848f" providerId="LiveId" clId="{A2F1FDF9-4087-42BE-8D96-48B171861E0D}" dt="2021-03-21T21:23:19.505" v="2739" actId="1035"/>
          <ac:spMkLst>
            <pc:docMk/>
            <pc:sldMk cId="1022255990" sldId="292"/>
            <ac:spMk id="6" creationId="{9E22A026-B56B-4343-A79F-23F6710AC158}"/>
          </ac:spMkLst>
        </pc:spChg>
        <pc:spChg chg="add mod">
          <ac:chgData name="Patrick Tschorn" userId="8228660224b5848f" providerId="LiveId" clId="{A2F1FDF9-4087-42BE-8D96-48B171861E0D}" dt="2021-03-21T21:33:30.778" v="2933" actId="1076"/>
          <ac:spMkLst>
            <pc:docMk/>
            <pc:sldMk cId="1022255990" sldId="292"/>
            <ac:spMk id="7" creationId="{06CB6814-184A-4B11-991F-9ECADE8C4522}"/>
          </ac:spMkLst>
        </pc:spChg>
        <pc:spChg chg="mod">
          <ac:chgData name="Patrick Tschorn" userId="8228660224b5848f" providerId="LiveId" clId="{A2F1FDF9-4087-42BE-8D96-48B171861E0D}" dt="2021-03-21T21:25:04.359" v="2783" actId="14100"/>
          <ac:spMkLst>
            <pc:docMk/>
            <pc:sldMk cId="1022255990" sldId="292"/>
            <ac:spMk id="10" creationId="{0CDA30E3-EB21-4967-9FD7-025055BE997A}"/>
          </ac:spMkLst>
        </pc:spChg>
        <pc:spChg chg="add mod">
          <ac:chgData name="Patrick Tschorn" userId="8228660224b5848f" providerId="LiveId" clId="{A2F1FDF9-4087-42BE-8D96-48B171861E0D}" dt="2021-03-21T21:34:59.784" v="2969" actId="1038"/>
          <ac:spMkLst>
            <pc:docMk/>
            <pc:sldMk cId="1022255990" sldId="292"/>
            <ac:spMk id="12" creationId="{76BE50D9-9941-4C63-B6DA-1409B56DD6F8}"/>
          </ac:spMkLst>
        </pc:spChg>
        <pc:spChg chg="add mod">
          <ac:chgData name="Patrick Tschorn" userId="8228660224b5848f" providerId="LiveId" clId="{A2F1FDF9-4087-42BE-8D96-48B171861E0D}" dt="2021-03-21T21:36:09.155" v="2986" actId="1582"/>
          <ac:spMkLst>
            <pc:docMk/>
            <pc:sldMk cId="1022255990" sldId="292"/>
            <ac:spMk id="13" creationId="{E004C904-7402-45DA-9770-8479C89A2105}"/>
          </ac:spMkLst>
        </pc:spChg>
        <pc:spChg chg="mod">
          <ac:chgData name="Patrick Tschorn" userId="8228660224b5848f" providerId="LiveId" clId="{A2F1FDF9-4087-42BE-8D96-48B171861E0D}" dt="2021-03-21T21:25:14.347" v="2784" actId="255"/>
          <ac:spMkLst>
            <pc:docMk/>
            <pc:sldMk cId="1022255990" sldId="292"/>
            <ac:spMk id="14" creationId="{2B4316EF-E759-4EE0-B90B-ACB09C7F22D6}"/>
          </ac:spMkLst>
        </pc:spChg>
        <pc:spChg chg="del mod">
          <ac:chgData name="Patrick Tschorn" userId="8228660224b5848f" providerId="LiveId" clId="{A2F1FDF9-4087-42BE-8D96-48B171861E0D}" dt="2021-03-21T21:15:14.115" v="2625" actId="478"/>
          <ac:spMkLst>
            <pc:docMk/>
            <pc:sldMk cId="1022255990" sldId="292"/>
            <ac:spMk id="15" creationId="{883EDF1A-926B-408C-938A-E83FC37FE7A7}"/>
          </ac:spMkLst>
        </pc:spChg>
        <pc:spChg chg="del">
          <ac:chgData name="Patrick Tschorn" userId="8228660224b5848f" providerId="LiveId" clId="{A2F1FDF9-4087-42BE-8D96-48B171861E0D}" dt="2021-03-21T21:12:20.098" v="2557" actId="478"/>
          <ac:spMkLst>
            <pc:docMk/>
            <pc:sldMk cId="1022255990" sldId="292"/>
            <ac:spMk id="16" creationId="{BDB169D2-CA8A-49FC-9FA2-BD02F2A158AC}"/>
          </ac:spMkLst>
        </pc:spChg>
        <pc:spChg chg="add mod">
          <ac:chgData name="Patrick Tschorn" userId="8228660224b5848f" providerId="LiveId" clId="{A2F1FDF9-4087-42BE-8D96-48B171861E0D}" dt="2021-03-21T21:32:15.009" v="2924" actId="404"/>
          <ac:spMkLst>
            <pc:docMk/>
            <pc:sldMk cId="1022255990" sldId="292"/>
            <ac:spMk id="18" creationId="{46CF49CE-64E9-4668-87DB-AF8FB239C54B}"/>
          </ac:spMkLst>
        </pc:spChg>
        <pc:spChg chg="add mod">
          <ac:chgData name="Patrick Tschorn" userId="8228660224b5848f" providerId="LiveId" clId="{A2F1FDF9-4087-42BE-8D96-48B171861E0D}" dt="2021-03-21T21:34:47.880" v="2966" actId="1076"/>
          <ac:spMkLst>
            <pc:docMk/>
            <pc:sldMk cId="1022255990" sldId="292"/>
            <ac:spMk id="19" creationId="{E8E6C0AA-4F71-4BB2-9995-780C5A0844BA}"/>
          </ac:spMkLst>
        </pc:spChg>
        <pc:spChg chg="add del mod">
          <ac:chgData name="Patrick Tschorn" userId="8228660224b5848f" providerId="LiveId" clId="{A2F1FDF9-4087-42BE-8D96-48B171861E0D}" dt="2021-03-21T21:35:17.312" v="2971"/>
          <ac:spMkLst>
            <pc:docMk/>
            <pc:sldMk cId="1022255990" sldId="292"/>
            <ac:spMk id="23" creationId="{FF93E8F0-D4E9-42A8-8464-AB2F943AAB27}"/>
          </ac:spMkLst>
        </pc:spChg>
        <pc:picChg chg="add del mod">
          <ac:chgData name="Patrick Tschorn" userId="8228660224b5848f" providerId="LiveId" clId="{A2F1FDF9-4087-42BE-8D96-48B171861E0D}" dt="2021-03-21T21:33:10.786" v="2927" actId="478"/>
          <ac:picMkLst>
            <pc:docMk/>
            <pc:sldMk cId="1022255990" sldId="292"/>
            <ac:picMk id="8" creationId="{20B9B0BE-4E42-47B2-B6CB-B937301439EF}"/>
          </ac:picMkLst>
        </pc:picChg>
        <pc:picChg chg="add del mod">
          <ac:chgData name="Patrick Tschorn" userId="8228660224b5848f" providerId="LiveId" clId="{A2F1FDF9-4087-42BE-8D96-48B171861E0D}" dt="2021-03-21T21:31:49.975" v="2911" actId="478"/>
          <ac:picMkLst>
            <pc:docMk/>
            <pc:sldMk cId="1022255990" sldId="292"/>
            <ac:picMk id="1026" creationId="{CE070BAC-3523-466D-B1D0-43DD5AEF1AEA}"/>
          </ac:picMkLst>
        </pc:picChg>
        <pc:picChg chg="add mod">
          <ac:chgData name="Patrick Tschorn" userId="8228660224b5848f" providerId="LiveId" clId="{A2F1FDF9-4087-42BE-8D96-48B171861E0D}" dt="2021-03-21T21:32:01.664" v="2917" actId="1076"/>
          <ac:picMkLst>
            <pc:docMk/>
            <pc:sldMk cId="1022255990" sldId="292"/>
            <ac:picMk id="1028" creationId="{82817612-7F43-472C-BFD2-B6180CC10331}"/>
          </ac:picMkLst>
        </pc:picChg>
        <pc:picChg chg="add del">
          <ac:chgData name="Patrick Tschorn" userId="8228660224b5848f" providerId="LiveId" clId="{A2F1FDF9-4087-42BE-8D96-48B171861E0D}" dt="2021-03-21T21:33:18.761" v="2929" actId="478"/>
          <ac:picMkLst>
            <pc:docMk/>
            <pc:sldMk cId="1022255990" sldId="292"/>
            <ac:picMk id="1030" creationId="{6DBA527B-8DCD-4C00-A1B2-B59C081BBBEB}"/>
          </ac:picMkLst>
        </pc:picChg>
        <pc:picChg chg="add mod">
          <ac:chgData name="Patrick Tschorn" userId="8228660224b5848f" providerId="LiveId" clId="{A2F1FDF9-4087-42BE-8D96-48B171861E0D}" dt="2021-03-21T21:33:25.327" v="2932" actId="1076"/>
          <ac:picMkLst>
            <pc:docMk/>
            <pc:sldMk cId="1022255990" sldId="292"/>
            <ac:picMk id="1032" creationId="{8F1E8DE6-75C1-4F45-9427-152211D5526C}"/>
          </ac:picMkLst>
        </pc:picChg>
        <pc:picChg chg="add mod">
          <ac:chgData name="Patrick Tschorn" userId="8228660224b5848f" providerId="LiveId" clId="{A2F1FDF9-4087-42BE-8D96-48B171861E0D}" dt="2021-03-21T21:34:53.745" v="2968" actId="1037"/>
          <ac:picMkLst>
            <pc:docMk/>
            <pc:sldMk cId="1022255990" sldId="292"/>
            <ac:picMk id="1034" creationId="{25D1E0AF-F2D9-43E8-AB56-6A3F8C1887AE}"/>
          </ac:picMkLst>
        </pc:picChg>
      </pc:sldChg>
      <pc:sldChg chg="modSp add ord">
        <pc:chgData name="Patrick Tschorn" userId="8228660224b5848f" providerId="LiveId" clId="{A2F1FDF9-4087-42BE-8D96-48B171861E0D}" dt="2021-03-21T20:23:03.857" v="2042" actId="20577"/>
        <pc:sldMkLst>
          <pc:docMk/>
          <pc:sldMk cId="2227296081" sldId="293"/>
        </pc:sldMkLst>
        <pc:graphicFrameChg chg="mod">
          <ac:chgData name="Patrick Tschorn" userId="8228660224b5848f" providerId="LiveId" clId="{A2F1FDF9-4087-42BE-8D96-48B171861E0D}" dt="2021-03-21T20:23:03.857" v="2042" actId="20577"/>
          <ac:graphicFrameMkLst>
            <pc:docMk/>
            <pc:sldMk cId="2227296081" sldId="293"/>
            <ac:graphicFrameMk id="9" creationId="{A4D9162D-CC5B-48C9-B42F-FA81EADF9DB7}"/>
          </ac:graphicFrameMkLst>
        </pc:graphicFrameChg>
      </pc:sldChg>
      <pc:sldChg chg="modSp add ord">
        <pc:chgData name="Patrick Tschorn" userId="8228660224b5848f" providerId="LiveId" clId="{A2F1FDF9-4087-42BE-8D96-48B171861E0D}" dt="2021-03-21T20:25:21.921" v="2051" actId="13822"/>
        <pc:sldMkLst>
          <pc:docMk/>
          <pc:sldMk cId="135563164" sldId="294"/>
        </pc:sldMkLst>
        <pc:graphicFrameChg chg="mod">
          <ac:chgData name="Patrick Tschorn" userId="8228660224b5848f" providerId="LiveId" clId="{A2F1FDF9-4087-42BE-8D96-48B171861E0D}" dt="2021-03-21T20:25:21.921" v="2051" actId="13822"/>
          <ac:graphicFrameMkLst>
            <pc:docMk/>
            <pc:sldMk cId="135563164" sldId="294"/>
            <ac:graphicFrameMk id="9" creationId="{A4D9162D-CC5B-48C9-B42F-FA81EADF9DB7}"/>
          </ac:graphicFrameMkLst>
        </pc:graphicFrameChg>
      </pc:sldChg>
      <pc:sldChg chg="addSp delSp modSp add mod">
        <pc:chgData name="Patrick Tschorn" userId="8228660224b5848f" providerId="LiveId" clId="{A2F1FDF9-4087-42BE-8D96-48B171861E0D}" dt="2021-03-21T23:26:08.132" v="3089"/>
        <pc:sldMkLst>
          <pc:docMk/>
          <pc:sldMk cId="1545512642" sldId="295"/>
        </pc:sldMkLst>
        <pc:spChg chg="mod">
          <ac:chgData name="Patrick Tschorn" userId="8228660224b5848f" providerId="LiveId" clId="{A2F1FDF9-4087-42BE-8D96-48B171861E0D}" dt="2021-03-21T21:26:53.958" v="2808" actId="20577"/>
          <ac:spMkLst>
            <pc:docMk/>
            <pc:sldMk cId="1545512642" sldId="295"/>
            <ac:spMk id="5" creationId="{4F000766-05C7-4016-B7B6-FBA614816DF0}"/>
          </ac:spMkLst>
        </pc:spChg>
        <pc:spChg chg="add del">
          <ac:chgData name="Patrick Tschorn" userId="8228660224b5848f" providerId="LiveId" clId="{A2F1FDF9-4087-42BE-8D96-48B171861E0D}" dt="2021-03-21T21:27:27.891" v="2810" actId="22"/>
          <ac:spMkLst>
            <pc:docMk/>
            <pc:sldMk cId="1545512642" sldId="295"/>
            <ac:spMk id="8" creationId="{75157737-C967-4F33-9A73-EED1A498D953}"/>
          </ac:spMkLst>
        </pc:spChg>
        <pc:spChg chg="add del mod">
          <ac:chgData name="Patrick Tschorn" userId="8228660224b5848f" providerId="LiveId" clId="{A2F1FDF9-4087-42BE-8D96-48B171861E0D}" dt="2021-03-21T21:31:27.099" v="2907"/>
          <ac:spMkLst>
            <pc:docMk/>
            <pc:sldMk cId="1545512642" sldId="295"/>
            <ac:spMk id="10" creationId="{683E8C03-489F-40D1-B5F2-DE2FC3872911}"/>
          </ac:spMkLst>
        </pc:spChg>
        <pc:spChg chg="add mod">
          <ac:chgData name="Patrick Tschorn" userId="8228660224b5848f" providerId="LiveId" clId="{A2F1FDF9-4087-42BE-8D96-48B171861E0D}" dt="2021-03-21T23:26:08.132" v="3089"/>
          <ac:spMkLst>
            <pc:docMk/>
            <pc:sldMk cId="1545512642" sldId="295"/>
            <ac:spMk id="12" creationId="{7F21B7CC-C652-4CF5-AADC-3B8DC3E6508B}"/>
          </ac:spMkLst>
        </pc:spChg>
        <pc:graphicFrameChg chg="del">
          <ac:chgData name="Patrick Tschorn" userId="8228660224b5848f" providerId="LiveId" clId="{A2F1FDF9-4087-42BE-8D96-48B171861E0D}" dt="2021-03-21T21:26:49.329" v="2800" actId="478"/>
          <ac:graphicFrameMkLst>
            <pc:docMk/>
            <pc:sldMk cId="1545512642" sldId="295"/>
            <ac:graphicFrameMk id="9" creationId="{A4D9162D-CC5B-48C9-B42F-FA81EADF9DB7}"/>
          </ac:graphicFrameMkLst>
        </pc:graphicFrameChg>
      </pc:sldChg>
      <pc:sldChg chg="modSp add mod ord">
        <pc:chgData name="Patrick Tschorn" userId="8228660224b5848f" providerId="LiveId" clId="{A2F1FDF9-4087-42BE-8D96-48B171861E0D}" dt="2021-03-23T07:43:00.515" v="3093" actId="20577"/>
        <pc:sldMkLst>
          <pc:docMk/>
          <pc:sldMk cId="3988135939" sldId="296"/>
        </pc:sldMkLst>
        <pc:spChg chg="mod">
          <ac:chgData name="Patrick Tschorn" userId="8228660224b5848f" providerId="LiveId" clId="{A2F1FDF9-4087-42BE-8D96-48B171861E0D}" dt="2021-03-23T07:43:00.515" v="3093" actId="20577"/>
          <ac:spMkLst>
            <pc:docMk/>
            <pc:sldMk cId="3988135939" sldId="296"/>
            <ac:spMk id="14" creationId="{2B4316EF-E759-4EE0-B90B-ACB09C7F22D6}"/>
          </ac:spMkLst>
        </pc:spChg>
      </pc:sldChg>
      <pc:sldChg chg="modSp add mod ord">
        <pc:chgData name="Patrick Tschorn" userId="8228660224b5848f" providerId="LiveId" clId="{A2F1FDF9-4087-42BE-8D96-48B171861E0D}" dt="2021-03-23T07:35:42.492" v="3091" actId="20577"/>
        <pc:sldMkLst>
          <pc:docMk/>
          <pc:sldMk cId="3622811562" sldId="297"/>
        </pc:sldMkLst>
        <pc:spChg chg="mod">
          <ac:chgData name="Patrick Tschorn" userId="8228660224b5848f" providerId="LiveId" clId="{A2F1FDF9-4087-42BE-8D96-48B171861E0D}" dt="2021-03-21T21:35:58.823" v="2984" actId="1582"/>
          <ac:spMkLst>
            <pc:docMk/>
            <pc:sldMk cId="3622811562" sldId="297"/>
            <ac:spMk id="10" creationId="{0CDA30E3-EB21-4967-9FD7-025055BE997A}"/>
          </ac:spMkLst>
        </pc:spChg>
        <pc:spChg chg="mod">
          <ac:chgData name="Patrick Tschorn" userId="8228660224b5848f" providerId="LiveId" clId="{A2F1FDF9-4087-42BE-8D96-48B171861E0D}" dt="2021-03-23T07:35:42.492" v="3091" actId="20577"/>
          <ac:spMkLst>
            <pc:docMk/>
            <pc:sldMk cId="3622811562" sldId="297"/>
            <ac:spMk id="14" creationId="{2B4316EF-E759-4EE0-B90B-ACB09C7F22D6}"/>
          </ac:spMkLst>
        </pc:spChg>
      </pc:sldChg>
      <pc:sldChg chg="addSp delSp modSp add mod ord">
        <pc:chgData name="Patrick Tschorn" userId="8228660224b5848f" providerId="LiveId" clId="{A2F1FDF9-4087-42BE-8D96-48B171861E0D}" dt="2021-03-21T21:42:42.944" v="3024" actId="1076"/>
        <pc:sldMkLst>
          <pc:docMk/>
          <pc:sldMk cId="1295283298" sldId="298"/>
        </pc:sldMkLst>
        <pc:spChg chg="mod">
          <ac:chgData name="Patrick Tschorn" userId="8228660224b5848f" providerId="LiveId" clId="{A2F1FDF9-4087-42BE-8D96-48B171861E0D}" dt="2021-03-21T21:37:30.025" v="3003" actId="403"/>
          <ac:spMkLst>
            <pc:docMk/>
            <pc:sldMk cId="1295283298" sldId="298"/>
            <ac:spMk id="7" creationId="{38E18242-F07A-435C-A3B1-DF7986753EF2}"/>
          </ac:spMkLst>
        </pc:spChg>
        <pc:picChg chg="add del mod">
          <ac:chgData name="Patrick Tschorn" userId="8228660224b5848f" providerId="LiveId" clId="{A2F1FDF9-4087-42BE-8D96-48B171861E0D}" dt="2021-03-21T21:42:31.085" v="3019" actId="478"/>
          <ac:picMkLst>
            <pc:docMk/>
            <pc:sldMk cId="1295283298" sldId="298"/>
            <ac:picMk id="6" creationId="{84539AF4-277B-4E5D-801E-D52D8A7E49D9}"/>
          </ac:picMkLst>
        </pc:picChg>
        <pc:picChg chg="del">
          <ac:chgData name="Patrick Tschorn" userId="8228660224b5848f" providerId="LiveId" clId="{A2F1FDF9-4087-42BE-8D96-48B171861E0D}" dt="2021-03-21T21:37:32.266" v="3004" actId="478"/>
          <ac:picMkLst>
            <pc:docMk/>
            <pc:sldMk cId="1295283298" sldId="298"/>
            <ac:picMk id="8" creationId="{4317D5EB-2EDB-4380-8A84-D9341FB38415}"/>
          </ac:picMkLst>
        </pc:picChg>
        <pc:picChg chg="del">
          <ac:chgData name="Patrick Tschorn" userId="8228660224b5848f" providerId="LiveId" clId="{A2F1FDF9-4087-42BE-8D96-48B171861E0D}" dt="2021-03-21T21:37:32.866" v="3005" actId="478"/>
          <ac:picMkLst>
            <pc:docMk/>
            <pc:sldMk cId="1295283298" sldId="298"/>
            <ac:picMk id="10" creationId="{3C9CAE11-B73F-4BE0-B2B1-B37D85AA3115}"/>
          </ac:picMkLst>
        </pc:picChg>
        <pc:picChg chg="add mod">
          <ac:chgData name="Patrick Tschorn" userId="8228660224b5848f" providerId="LiveId" clId="{A2F1FDF9-4087-42BE-8D96-48B171861E0D}" dt="2021-03-21T21:42:42.944" v="3024" actId="1076"/>
          <ac:picMkLst>
            <pc:docMk/>
            <pc:sldMk cId="1295283298" sldId="298"/>
            <ac:picMk id="11" creationId="{FF8FD69F-4F93-47B1-88AF-6087AD082E5C}"/>
          </ac:picMkLst>
        </pc:picChg>
        <pc:picChg chg="del">
          <ac:chgData name="Patrick Tschorn" userId="8228660224b5848f" providerId="LiveId" clId="{A2F1FDF9-4087-42BE-8D96-48B171861E0D}" dt="2021-03-21T21:37:33.337" v="3006" actId="478"/>
          <ac:picMkLst>
            <pc:docMk/>
            <pc:sldMk cId="1295283298" sldId="298"/>
            <ac:picMk id="12" creationId="{04F8DA68-ADD0-43CD-869A-F1EF25C40AA6}"/>
          </ac:picMkLst>
        </pc:picChg>
      </pc:sldChg>
    </pc:docChg>
  </pc:docChgLst>
  <pc:docChgLst>
    <pc:chgData name="Gastbenutzer" providerId="Windows Live" clId="Web-{4FC0145C-ADF5-4F8E-82F6-101B9BC75D77}"/>
    <pc:docChg chg="addSld modSld">
      <pc:chgData name="Gastbenutzer" userId="" providerId="Windows Live" clId="Web-{4FC0145C-ADF5-4F8E-82F6-101B9BC75D77}" dt="2021-04-30T07:17:42.761" v="362" actId="20577"/>
      <pc:docMkLst>
        <pc:docMk/>
      </pc:docMkLst>
      <pc:sldChg chg="modSp add replId">
        <pc:chgData name="Gastbenutzer" userId="" providerId="Windows Live" clId="Web-{4FC0145C-ADF5-4F8E-82F6-101B9BC75D77}" dt="2021-04-30T07:17:42.761" v="362" actId="20577"/>
        <pc:sldMkLst>
          <pc:docMk/>
          <pc:sldMk cId="1574154016" sldId="318"/>
        </pc:sldMkLst>
        <pc:spChg chg="mod">
          <ac:chgData name="Gastbenutzer" userId="" providerId="Windows Live" clId="Web-{4FC0145C-ADF5-4F8E-82F6-101B9BC75D77}" dt="2021-04-30T07:11:09.501" v="19" actId="20577"/>
          <ac:spMkLst>
            <pc:docMk/>
            <pc:sldMk cId="1574154016" sldId="318"/>
            <ac:spMk id="5" creationId="{305E7FF6-7EF9-4626-A782-BAF3702DD036}"/>
          </ac:spMkLst>
        </pc:spChg>
        <pc:spChg chg="mod">
          <ac:chgData name="Gastbenutzer" userId="" providerId="Windows Live" clId="Web-{4FC0145C-ADF5-4F8E-82F6-101B9BC75D77}" dt="2021-04-30T07:17:42.761" v="362" actId="20577"/>
          <ac:spMkLst>
            <pc:docMk/>
            <pc:sldMk cId="1574154016" sldId="318"/>
            <ac:spMk id="6" creationId="{1B694D83-A4F9-4C53-8A73-6155C75E98D4}"/>
          </ac:spMkLst>
        </pc:spChg>
      </pc:sldChg>
    </pc:docChg>
  </pc:docChgLst>
  <pc:docChgLst>
    <pc:chgData name="Gastbenutzer" providerId="Windows Live" clId="Web-{065CD941-53B6-42D3-B85B-0BDC359F9135}"/>
    <pc:docChg chg="modSld">
      <pc:chgData name="Gastbenutzer" userId="" providerId="Windows Live" clId="Web-{065CD941-53B6-42D3-B85B-0BDC359F9135}" dt="2021-04-30T07:04:22.278" v="13" actId="20577"/>
      <pc:docMkLst>
        <pc:docMk/>
      </pc:docMkLst>
      <pc:sldChg chg="modSp">
        <pc:chgData name="Gastbenutzer" userId="" providerId="Windows Live" clId="Web-{065CD941-53B6-42D3-B85B-0BDC359F9135}" dt="2021-04-30T07:04:22.278" v="13" actId="20577"/>
        <pc:sldMkLst>
          <pc:docMk/>
          <pc:sldMk cId="4095092013" sldId="306"/>
        </pc:sldMkLst>
        <pc:spChg chg="mod">
          <ac:chgData name="Gastbenutzer" userId="" providerId="Windows Live" clId="Web-{065CD941-53B6-42D3-B85B-0BDC359F9135}" dt="2021-04-30T07:03:55.247" v="8" actId="20577"/>
          <ac:spMkLst>
            <pc:docMk/>
            <pc:sldMk cId="4095092013" sldId="306"/>
            <ac:spMk id="5" creationId="{BFA5ECE5-BE29-4A39-8D66-0627FD3E5FD1}"/>
          </ac:spMkLst>
        </pc:spChg>
        <pc:spChg chg="mod">
          <ac:chgData name="Gastbenutzer" userId="" providerId="Windows Live" clId="Web-{065CD941-53B6-42D3-B85B-0BDC359F9135}" dt="2021-04-30T07:04:22.278" v="13" actId="20577"/>
          <ac:spMkLst>
            <pc:docMk/>
            <pc:sldMk cId="4095092013" sldId="306"/>
            <ac:spMk id="6" creationId="{23833AFE-A8B5-46BF-8B5C-2F0052A19B81}"/>
          </ac:spMkLst>
        </pc:spChg>
      </pc:sldChg>
      <pc:sldChg chg="modSp">
        <pc:chgData name="Gastbenutzer" userId="" providerId="Windows Live" clId="Web-{065CD941-53B6-42D3-B85B-0BDC359F9135}" dt="2021-04-30T07:02:16.996" v="0" actId="1076"/>
        <pc:sldMkLst>
          <pc:docMk/>
          <pc:sldMk cId="610698141" sldId="310"/>
        </pc:sldMkLst>
        <pc:spChg chg="mod">
          <ac:chgData name="Gastbenutzer" userId="" providerId="Windows Live" clId="Web-{065CD941-53B6-42D3-B85B-0BDC359F9135}" dt="2021-04-30T07:02:16.996" v="0" actId="1076"/>
          <ac:spMkLst>
            <pc:docMk/>
            <pc:sldMk cId="610698141" sldId="310"/>
            <ac:spMk id="6" creationId="{1B694D83-A4F9-4C53-8A73-6155C75E98D4}"/>
          </ac:spMkLst>
        </pc:spChg>
      </pc:sldChg>
      <pc:sldChg chg="modSp">
        <pc:chgData name="Gastbenutzer" userId="" providerId="Windows Live" clId="Web-{065CD941-53B6-42D3-B85B-0BDC359F9135}" dt="2021-04-30T07:02:51.949" v="3" actId="1076"/>
        <pc:sldMkLst>
          <pc:docMk/>
          <pc:sldMk cId="3857309071" sldId="314"/>
        </pc:sldMkLst>
        <pc:spChg chg="mod">
          <ac:chgData name="Gastbenutzer" userId="" providerId="Windows Live" clId="Web-{065CD941-53B6-42D3-B85B-0BDC359F9135}" dt="2021-04-30T07:02:40.465" v="2" actId="1076"/>
          <ac:spMkLst>
            <pc:docMk/>
            <pc:sldMk cId="3857309071" sldId="314"/>
            <ac:spMk id="5" creationId="{305E7FF6-7EF9-4626-A782-BAF3702DD036}"/>
          </ac:spMkLst>
        </pc:spChg>
        <pc:spChg chg="mod">
          <ac:chgData name="Gastbenutzer" userId="" providerId="Windows Live" clId="Web-{065CD941-53B6-42D3-B85B-0BDC359F9135}" dt="2021-04-30T07:02:51.949" v="3" actId="1076"/>
          <ac:spMkLst>
            <pc:docMk/>
            <pc:sldMk cId="3857309071" sldId="314"/>
            <ac:spMk id="6" creationId="{1B694D83-A4F9-4C53-8A73-6155C75E98D4}"/>
          </ac:spMkLst>
        </pc:spChg>
      </pc:sldChg>
      <pc:sldChg chg="modSp">
        <pc:chgData name="Gastbenutzer" userId="" providerId="Windows Live" clId="Web-{065CD941-53B6-42D3-B85B-0BDC359F9135}" dt="2021-04-30T07:02:28.246" v="1" actId="1076"/>
        <pc:sldMkLst>
          <pc:docMk/>
          <pc:sldMk cId="4277955965" sldId="316"/>
        </pc:sldMkLst>
        <pc:spChg chg="mod">
          <ac:chgData name="Gastbenutzer" userId="" providerId="Windows Live" clId="Web-{065CD941-53B6-42D3-B85B-0BDC359F9135}" dt="2021-04-30T07:02:28.246" v="1" actId="1076"/>
          <ac:spMkLst>
            <pc:docMk/>
            <pc:sldMk cId="4277955965" sldId="316"/>
            <ac:spMk id="5" creationId="{305E7FF6-7EF9-4626-A782-BAF3702DD036}"/>
          </ac:spMkLst>
        </pc:spChg>
      </pc:sldChg>
      <pc:sldChg chg="modSp">
        <pc:chgData name="Gastbenutzer" userId="" providerId="Windows Live" clId="Web-{065CD941-53B6-42D3-B85B-0BDC359F9135}" dt="2021-04-30T07:03:32.793" v="7" actId="20577"/>
        <pc:sldMkLst>
          <pc:docMk/>
          <pc:sldMk cId="3888105429" sldId="317"/>
        </pc:sldMkLst>
        <pc:spChg chg="mod">
          <ac:chgData name="Gastbenutzer" userId="" providerId="Windows Live" clId="Web-{065CD941-53B6-42D3-B85B-0BDC359F9135}" dt="2021-04-30T07:03:32.793" v="7" actId="20577"/>
          <ac:spMkLst>
            <pc:docMk/>
            <pc:sldMk cId="3888105429" sldId="317"/>
            <ac:spMk id="5" creationId="{305E7FF6-7EF9-4626-A782-BAF3702DD036}"/>
          </ac:spMkLst>
        </pc:spChg>
        <pc:spChg chg="mod">
          <ac:chgData name="Gastbenutzer" userId="" providerId="Windows Live" clId="Web-{065CD941-53B6-42D3-B85B-0BDC359F9135}" dt="2021-04-30T07:03:28.325" v="6" actId="20577"/>
          <ac:spMkLst>
            <pc:docMk/>
            <pc:sldMk cId="3888105429" sldId="317"/>
            <ac:spMk id="6" creationId="{1B694D83-A4F9-4C53-8A73-6155C75E98D4}"/>
          </ac:spMkLst>
        </pc:spChg>
      </pc:sldChg>
    </pc:docChg>
  </pc:docChgLst>
  <pc:docChgLst>
    <pc:chgData name="Gastbenutzer" providerId="Windows Live" clId="Web-{E7DB56B3-AD54-4B76-AA19-4C28709A53EB}"/>
    <pc:docChg chg="modSld">
      <pc:chgData name="Gastbenutzer" userId="" providerId="Windows Live" clId="Web-{E7DB56B3-AD54-4B76-AA19-4C28709A53EB}" dt="2021-04-29T11:08:42.721" v="94" actId="20577"/>
      <pc:docMkLst>
        <pc:docMk/>
      </pc:docMkLst>
      <pc:sldChg chg="modSp">
        <pc:chgData name="Gastbenutzer" userId="" providerId="Windows Live" clId="Web-{E7DB56B3-AD54-4B76-AA19-4C28709A53EB}" dt="2021-04-29T11:08:17.049" v="92" actId="20577"/>
        <pc:sldMkLst>
          <pc:docMk/>
          <pc:sldMk cId="2627590545" sldId="299"/>
        </pc:sldMkLst>
        <pc:spChg chg="mod">
          <ac:chgData name="Gastbenutzer" userId="" providerId="Windows Live" clId="Web-{E7DB56B3-AD54-4B76-AA19-4C28709A53EB}" dt="2021-04-29T11:08:17.049" v="92" actId="20577"/>
          <ac:spMkLst>
            <pc:docMk/>
            <pc:sldMk cId="2627590545" sldId="299"/>
            <ac:spMk id="6" creationId="{1B694D83-A4F9-4C53-8A73-6155C75E98D4}"/>
          </ac:spMkLst>
        </pc:spChg>
      </pc:sldChg>
      <pc:sldChg chg="modSp">
        <pc:chgData name="Gastbenutzer" userId="" providerId="Windows Live" clId="Web-{E7DB56B3-AD54-4B76-AA19-4C28709A53EB}" dt="2021-04-29T10:42:56.757" v="45" actId="20577"/>
        <pc:sldMkLst>
          <pc:docMk/>
          <pc:sldMk cId="410933106" sldId="301"/>
        </pc:sldMkLst>
        <pc:spChg chg="mod">
          <ac:chgData name="Gastbenutzer" userId="" providerId="Windows Live" clId="Web-{E7DB56B3-AD54-4B76-AA19-4C28709A53EB}" dt="2021-04-29T10:42:56.757" v="45" actId="20577"/>
          <ac:spMkLst>
            <pc:docMk/>
            <pc:sldMk cId="410933106" sldId="301"/>
            <ac:spMk id="6" creationId="{1B694D83-A4F9-4C53-8A73-6155C75E98D4}"/>
          </ac:spMkLst>
        </pc:spChg>
      </pc:sldChg>
      <pc:sldChg chg="modSp">
        <pc:chgData name="Gastbenutzer" userId="" providerId="Windows Live" clId="Web-{E7DB56B3-AD54-4B76-AA19-4C28709A53EB}" dt="2021-04-29T10:38:10.187" v="0" actId="1076"/>
        <pc:sldMkLst>
          <pc:docMk/>
          <pc:sldMk cId="3858375287" sldId="308"/>
        </pc:sldMkLst>
        <pc:spChg chg="mod">
          <ac:chgData name="Gastbenutzer" userId="" providerId="Windows Live" clId="Web-{E7DB56B3-AD54-4B76-AA19-4C28709A53EB}" dt="2021-04-29T10:38:10.187" v="0" actId="1076"/>
          <ac:spMkLst>
            <pc:docMk/>
            <pc:sldMk cId="3858375287" sldId="308"/>
            <ac:spMk id="3" creationId="{93F0FF5B-678C-40A4-92C7-DD7B4EE01F97}"/>
          </ac:spMkLst>
        </pc:spChg>
      </pc:sldChg>
      <pc:sldChg chg="modSp">
        <pc:chgData name="Gastbenutzer" userId="" providerId="Windows Live" clId="Web-{E7DB56B3-AD54-4B76-AA19-4C28709A53EB}" dt="2021-04-29T11:05:32.685" v="54" actId="20577"/>
        <pc:sldMkLst>
          <pc:docMk/>
          <pc:sldMk cId="1892979804" sldId="311"/>
        </pc:sldMkLst>
        <pc:spChg chg="mod">
          <ac:chgData name="Gastbenutzer" userId="" providerId="Windows Live" clId="Web-{E7DB56B3-AD54-4B76-AA19-4C28709A53EB}" dt="2021-04-29T11:05:28.513" v="49" actId="20577"/>
          <ac:spMkLst>
            <pc:docMk/>
            <pc:sldMk cId="1892979804" sldId="311"/>
            <ac:spMk id="8" creationId="{634CC1BD-4822-47F5-A5E7-2280BA2F5594}"/>
          </ac:spMkLst>
        </pc:spChg>
        <pc:spChg chg="mod">
          <ac:chgData name="Gastbenutzer" userId="" providerId="Windows Live" clId="Web-{E7DB56B3-AD54-4B76-AA19-4C28709A53EB}" dt="2021-04-29T11:05:32.685" v="54" actId="20577"/>
          <ac:spMkLst>
            <pc:docMk/>
            <pc:sldMk cId="1892979804" sldId="311"/>
            <ac:spMk id="9" creationId="{BD99A7DC-55AE-4C3D-9FA5-A02C2390D34B}"/>
          </ac:spMkLst>
        </pc:spChg>
      </pc:sldChg>
      <pc:sldChg chg="modSp">
        <pc:chgData name="Gastbenutzer" userId="" providerId="Windows Live" clId="Web-{E7DB56B3-AD54-4B76-AA19-4C28709A53EB}" dt="2021-04-29T11:08:42.721" v="94" actId="20577"/>
        <pc:sldMkLst>
          <pc:docMk/>
          <pc:sldMk cId="919654196" sldId="312"/>
        </pc:sldMkLst>
        <pc:spChg chg="mod">
          <ac:chgData name="Gastbenutzer" userId="" providerId="Windows Live" clId="Web-{E7DB56B3-AD54-4B76-AA19-4C28709A53EB}" dt="2021-04-29T11:08:42.721" v="94" actId="20577"/>
          <ac:spMkLst>
            <pc:docMk/>
            <pc:sldMk cId="919654196" sldId="312"/>
            <ac:spMk id="6" creationId="{1B694D83-A4F9-4C53-8A73-6155C75E98D4}"/>
          </ac:spMkLst>
        </pc:spChg>
      </pc:sldChg>
    </pc:docChg>
  </pc:docChgLst>
  <pc:docChgLst>
    <pc:chgData name="Gastbenutzer" providerId="Windows Live" clId="Web-{DDAAF72B-DAAC-4858-8903-50BC047C58CE}"/>
    <pc:docChg chg="modSld">
      <pc:chgData name="Gastbenutzer" userId="" providerId="Windows Live" clId="Web-{DDAAF72B-DAAC-4858-8903-50BC047C58CE}" dt="2021-04-30T07:08:09.726" v="14" actId="1076"/>
      <pc:docMkLst>
        <pc:docMk/>
      </pc:docMkLst>
      <pc:sldChg chg="modSp">
        <pc:chgData name="Gastbenutzer" userId="" providerId="Windows Live" clId="Web-{DDAAF72B-DAAC-4858-8903-50BC047C58CE}" dt="2021-04-30T07:07:00.803" v="8" actId="20577"/>
        <pc:sldMkLst>
          <pc:docMk/>
          <pc:sldMk cId="2627590545" sldId="299"/>
        </pc:sldMkLst>
        <pc:spChg chg="mod">
          <ac:chgData name="Gastbenutzer" userId="" providerId="Windows Live" clId="Web-{DDAAF72B-DAAC-4858-8903-50BC047C58CE}" dt="2021-04-30T07:07:00.803" v="8" actId="20577"/>
          <ac:spMkLst>
            <pc:docMk/>
            <pc:sldMk cId="2627590545" sldId="299"/>
            <ac:spMk id="6" creationId="{1B694D83-A4F9-4C53-8A73-6155C75E98D4}"/>
          </ac:spMkLst>
        </pc:spChg>
      </pc:sldChg>
      <pc:sldChg chg="modSp">
        <pc:chgData name="Gastbenutzer" userId="" providerId="Windows Live" clId="Web-{DDAAF72B-DAAC-4858-8903-50BC047C58CE}" dt="2021-04-30T07:05:34.488" v="4" actId="20577"/>
        <pc:sldMkLst>
          <pc:docMk/>
          <pc:sldMk cId="4095092013" sldId="306"/>
        </pc:sldMkLst>
        <pc:spChg chg="mod">
          <ac:chgData name="Gastbenutzer" userId="" providerId="Windows Live" clId="Web-{DDAAF72B-DAAC-4858-8903-50BC047C58CE}" dt="2021-04-30T07:05:13.285" v="0" actId="20577"/>
          <ac:spMkLst>
            <pc:docMk/>
            <pc:sldMk cId="4095092013" sldId="306"/>
            <ac:spMk id="5" creationId="{BFA5ECE5-BE29-4A39-8D66-0627FD3E5FD1}"/>
          </ac:spMkLst>
        </pc:spChg>
        <pc:spChg chg="mod">
          <ac:chgData name="Gastbenutzer" userId="" providerId="Windows Live" clId="Web-{DDAAF72B-DAAC-4858-8903-50BC047C58CE}" dt="2021-04-30T07:05:34.488" v="4" actId="20577"/>
          <ac:spMkLst>
            <pc:docMk/>
            <pc:sldMk cId="4095092013" sldId="306"/>
            <ac:spMk id="6" creationId="{23833AFE-A8B5-46BF-8B5C-2F0052A19B81}"/>
          </ac:spMkLst>
        </pc:spChg>
      </pc:sldChg>
      <pc:sldChg chg="modSp">
        <pc:chgData name="Gastbenutzer" userId="" providerId="Windows Live" clId="Web-{DDAAF72B-DAAC-4858-8903-50BC047C58CE}" dt="2021-04-30T07:07:51.070" v="12" actId="20577"/>
        <pc:sldMkLst>
          <pc:docMk/>
          <pc:sldMk cId="146038982" sldId="307"/>
        </pc:sldMkLst>
        <pc:spChg chg="mod">
          <ac:chgData name="Gastbenutzer" userId="" providerId="Windows Live" clId="Web-{DDAAF72B-DAAC-4858-8903-50BC047C58CE}" dt="2021-04-30T07:07:22.428" v="9" actId="20577"/>
          <ac:spMkLst>
            <pc:docMk/>
            <pc:sldMk cId="146038982" sldId="307"/>
            <ac:spMk id="5" creationId="{D598607F-6FA2-49D0-B4B5-80A1B6F4A774}"/>
          </ac:spMkLst>
        </pc:spChg>
        <pc:spChg chg="mod">
          <ac:chgData name="Gastbenutzer" userId="" providerId="Windows Live" clId="Web-{DDAAF72B-DAAC-4858-8903-50BC047C58CE}" dt="2021-04-30T07:07:51.070" v="12" actId="20577"/>
          <ac:spMkLst>
            <pc:docMk/>
            <pc:sldMk cId="146038982" sldId="307"/>
            <ac:spMk id="6" creationId="{0C058BCB-B5BD-43AA-BC5C-F40922BD4049}"/>
          </ac:spMkLst>
        </pc:spChg>
      </pc:sldChg>
      <pc:sldChg chg="modSp">
        <pc:chgData name="Gastbenutzer" userId="" providerId="Windows Live" clId="Web-{DDAAF72B-DAAC-4858-8903-50BC047C58CE}" dt="2021-04-30T07:08:09.726" v="14" actId="1076"/>
        <pc:sldMkLst>
          <pc:docMk/>
          <pc:sldMk cId="1892979804" sldId="311"/>
        </pc:sldMkLst>
        <pc:spChg chg="mod">
          <ac:chgData name="Gastbenutzer" userId="" providerId="Windows Live" clId="Web-{DDAAF72B-DAAC-4858-8903-50BC047C58CE}" dt="2021-04-30T07:08:09.726" v="14" actId="1076"/>
          <ac:spMkLst>
            <pc:docMk/>
            <pc:sldMk cId="1892979804" sldId="311"/>
            <ac:spMk id="9" creationId="{12563D26-483C-48A3-AED9-333F4C7BFCC1}"/>
          </ac:spMkLst>
        </pc:spChg>
      </pc:sldChg>
      <pc:sldChg chg="modSp">
        <pc:chgData name="Gastbenutzer" userId="" providerId="Windows Live" clId="Web-{DDAAF72B-DAAC-4858-8903-50BC047C58CE}" dt="2021-04-30T07:06:44.459" v="6" actId="20577"/>
        <pc:sldMkLst>
          <pc:docMk/>
          <pc:sldMk cId="919654196" sldId="312"/>
        </pc:sldMkLst>
        <pc:spChg chg="mod">
          <ac:chgData name="Gastbenutzer" userId="" providerId="Windows Live" clId="Web-{DDAAF72B-DAAC-4858-8903-50BC047C58CE}" dt="2021-04-30T07:06:44.459" v="6" actId="20577"/>
          <ac:spMkLst>
            <pc:docMk/>
            <pc:sldMk cId="919654196" sldId="312"/>
            <ac:spMk id="6" creationId="{1B694D83-A4F9-4C53-8A73-6155C75E98D4}"/>
          </ac:spMkLst>
        </pc:spChg>
      </pc:sldChg>
    </pc:docChg>
  </pc:docChgLst>
  <pc:docChgLst>
    <pc:chgData name="Guest User" providerId="Windows Live" clId="Web-{7D7ADDB8-85C4-4CB2-83D7-E55792886D92}"/>
    <pc:docChg chg="modSld">
      <pc:chgData name="Guest User" userId="" providerId="Windows Live" clId="Web-{7D7ADDB8-85C4-4CB2-83D7-E55792886D92}" dt="2021-04-30T09:40:06.877" v="5" actId="20577"/>
      <pc:docMkLst>
        <pc:docMk/>
      </pc:docMkLst>
      <pc:sldChg chg="modSp">
        <pc:chgData name="Guest User" userId="" providerId="Windows Live" clId="Web-{7D7ADDB8-85C4-4CB2-83D7-E55792886D92}" dt="2021-04-30T09:40:06.877" v="5" actId="20577"/>
        <pc:sldMkLst>
          <pc:docMk/>
          <pc:sldMk cId="610698141" sldId="310"/>
        </pc:sldMkLst>
        <pc:spChg chg="mod">
          <ac:chgData name="Guest User" userId="" providerId="Windows Live" clId="Web-{7D7ADDB8-85C4-4CB2-83D7-E55792886D92}" dt="2021-04-30T09:40:06.877" v="5" actId="20577"/>
          <ac:spMkLst>
            <pc:docMk/>
            <pc:sldMk cId="610698141" sldId="310"/>
            <ac:spMk id="6" creationId="{1B694D83-A4F9-4C53-8A73-6155C75E98D4}"/>
          </ac:spMkLst>
        </pc:spChg>
      </pc:sldChg>
    </pc:docChg>
  </pc:docChgLst>
  <pc:docChgLst>
    <pc:chgData name="Gastbenutzer" providerId="Windows Live" clId="Web-{0E2E4317-ECB8-4905-B4CD-F7758E8E8C3F}"/>
    <pc:docChg chg="addSld delSld">
      <pc:chgData name="Gastbenutzer" userId="" providerId="Windows Live" clId="Web-{0E2E4317-ECB8-4905-B4CD-F7758E8E8C3F}" dt="2021-12-19T22:23:58.967" v="1"/>
      <pc:docMkLst>
        <pc:docMk/>
      </pc:docMkLst>
      <pc:sldChg chg="new del">
        <pc:chgData name="Gastbenutzer" userId="" providerId="Windows Live" clId="Web-{0E2E4317-ECB8-4905-B4CD-F7758E8E8C3F}" dt="2021-12-19T22:23:58.967" v="1"/>
        <pc:sldMkLst>
          <pc:docMk/>
          <pc:sldMk cId="2469314291" sldId="301"/>
        </pc:sldMkLst>
      </pc:sldChg>
    </pc:docChg>
  </pc:docChgLst>
  <pc:docChgLst>
    <pc:chgData name="Patrick Tschorn" userId="8228660224b5848f" providerId="LiveId" clId="{E9BF8D72-C1F0-4F26-B704-4CB757F4FC1A}"/>
    <pc:docChg chg="custSel addSld delSld modSld">
      <pc:chgData name="Patrick Tschorn" userId="8228660224b5848f" providerId="LiveId" clId="{E9BF8D72-C1F0-4F26-B704-4CB757F4FC1A}" dt="2021-03-24T07:06:16.797" v="346" actId="20577"/>
      <pc:docMkLst>
        <pc:docMk/>
      </pc:docMkLst>
      <pc:sldChg chg="del">
        <pc:chgData name="Patrick Tschorn" userId="8228660224b5848f" providerId="LiveId" clId="{E9BF8D72-C1F0-4F26-B704-4CB757F4FC1A}" dt="2021-03-23T20:59:37.686" v="5" actId="47"/>
        <pc:sldMkLst>
          <pc:docMk/>
          <pc:sldMk cId="1610224641" sldId="290"/>
        </pc:sldMkLst>
      </pc:sldChg>
      <pc:sldChg chg="del">
        <pc:chgData name="Patrick Tschorn" userId="8228660224b5848f" providerId="LiveId" clId="{E9BF8D72-C1F0-4F26-B704-4CB757F4FC1A}" dt="2021-03-23T20:59:35.541" v="0" actId="47"/>
        <pc:sldMkLst>
          <pc:docMk/>
          <pc:sldMk cId="3063161817" sldId="291"/>
        </pc:sldMkLst>
      </pc:sldChg>
      <pc:sldChg chg="del">
        <pc:chgData name="Patrick Tschorn" userId="8228660224b5848f" providerId="LiveId" clId="{E9BF8D72-C1F0-4F26-B704-4CB757F4FC1A}" dt="2021-03-23T20:59:35.809" v="1" actId="47"/>
        <pc:sldMkLst>
          <pc:docMk/>
          <pc:sldMk cId="2377855717" sldId="292"/>
        </pc:sldMkLst>
      </pc:sldChg>
      <pc:sldChg chg="del">
        <pc:chgData name="Patrick Tschorn" userId="8228660224b5848f" providerId="LiveId" clId="{E9BF8D72-C1F0-4F26-B704-4CB757F4FC1A}" dt="2021-03-23T20:59:36" v="2" actId="47"/>
        <pc:sldMkLst>
          <pc:docMk/>
          <pc:sldMk cId="3130992904" sldId="293"/>
        </pc:sldMkLst>
      </pc:sldChg>
      <pc:sldChg chg="del">
        <pc:chgData name="Patrick Tschorn" userId="8228660224b5848f" providerId="LiveId" clId="{E9BF8D72-C1F0-4F26-B704-4CB757F4FC1A}" dt="2021-03-23T20:59:36.226" v="3" actId="47"/>
        <pc:sldMkLst>
          <pc:docMk/>
          <pc:sldMk cId="1793898054" sldId="294"/>
        </pc:sldMkLst>
      </pc:sldChg>
      <pc:sldChg chg="del">
        <pc:chgData name="Patrick Tschorn" userId="8228660224b5848f" providerId="LiveId" clId="{E9BF8D72-C1F0-4F26-B704-4CB757F4FC1A}" dt="2021-03-23T20:59:36.874" v="4" actId="47"/>
        <pc:sldMkLst>
          <pc:docMk/>
          <pc:sldMk cId="460504992" sldId="295"/>
        </pc:sldMkLst>
      </pc:sldChg>
      <pc:sldChg chg="addSp delSp modSp del mod">
        <pc:chgData name="Patrick Tschorn" userId="8228660224b5848f" providerId="LiveId" clId="{E9BF8D72-C1F0-4F26-B704-4CB757F4FC1A}" dt="2021-03-24T07:04:45.725" v="333" actId="47"/>
        <pc:sldMkLst>
          <pc:docMk/>
          <pc:sldMk cId="1698231218" sldId="296"/>
        </pc:sldMkLst>
        <pc:spChg chg="del">
          <ac:chgData name="Patrick Tschorn" userId="8228660224b5848f" providerId="LiveId" clId="{E9BF8D72-C1F0-4F26-B704-4CB757F4FC1A}" dt="2021-03-23T20:59:41.792" v="7" actId="478"/>
          <ac:spMkLst>
            <pc:docMk/>
            <pc:sldMk cId="1698231218" sldId="296"/>
            <ac:spMk id="5" creationId="{4F000766-05C7-4016-B7B6-FBA614816DF0}"/>
          </ac:spMkLst>
        </pc:spChg>
        <pc:spChg chg="add mod">
          <ac:chgData name="Patrick Tschorn" userId="8228660224b5848f" providerId="LiveId" clId="{E9BF8D72-C1F0-4F26-B704-4CB757F4FC1A}" dt="2021-03-23T20:59:41.792" v="7" actId="478"/>
          <ac:spMkLst>
            <pc:docMk/>
            <pc:sldMk cId="1698231218" sldId="296"/>
            <ac:spMk id="7" creationId="{90B9FB67-4AAE-42A5-800E-36F42B3FFA55}"/>
          </ac:spMkLst>
        </pc:spChg>
        <pc:spChg chg="del">
          <ac:chgData name="Patrick Tschorn" userId="8228660224b5848f" providerId="LiveId" clId="{E9BF8D72-C1F0-4F26-B704-4CB757F4FC1A}" dt="2021-03-23T20:59:43.843" v="8" actId="478"/>
          <ac:spMkLst>
            <pc:docMk/>
            <pc:sldMk cId="1698231218" sldId="296"/>
            <ac:spMk id="8" creationId="{BADA6605-7908-407C-8CA2-4F512DBDE66A}"/>
          </ac:spMkLst>
        </pc:spChg>
        <pc:spChg chg="del">
          <ac:chgData name="Patrick Tschorn" userId="8228660224b5848f" providerId="LiveId" clId="{E9BF8D72-C1F0-4F26-B704-4CB757F4FC1A}" dt="2021-03-23T20:59:39.769" v="6" actId="478"/>
          <ac:spMkLst>
            <pc:docMk/>
            <pc:sldMk cId="1698231218" sldId="296"/>
            <ac:spMk id="9" creationId="{3FB15FCE-3D64-4C60-B22B-6974FA238E2B}"/>
          </ac:spMkLst>
        </pc:spChg>
      </pc:sldChg>
      <pc:sldChg chg="addSp modSp new mod">
        <pc:chgData name="Patrick Tschorn" userId="8228660224b5848f" providerId="LiveId" clId="{E9BF8D72-C1F0-4F26-B704-4CB757F4FC1A}" dt="2021-03-24T07:06:16.797" v="346" actId="20577"/>
        <pc:sldMkLst>
          <pc:docMk/>
          <pc:sldMk cId="3171940058" sldId="297"/>
        </pc:sldMkLst>
        <pc:spChg chg="mod">
          <ac:chgData name="Patrick Tschorn" userId="8228660224b5848f" providerId="LiveId" clId="{E9BF8D72-C1F0-4F26-B704-4CB757F4FC1A}" dt="2021-03-23T21:04:05.470" v="332" actId="14100"/>
          <ac:spMkLst>
            <pc:docMk/>
            <pc:sldMk cId="3171940058" sldId="297"/>
            <ac:spMk id="5" creationId="{AF09088F-9325-40DB-958D-C406458E5009}"/>
          </ac:spMkLst>
        </pc:spChg>
        <pc:spChg chg="mod">
          <ac:chgData name="Patrick Tschorn" userId="8228660224b5848f" providerId="LiveId" clId="{E9BF8D72-C1F0-4F26-B704-4CB757F4FC1A}" dt="2021-03-24T07:06:16.797" v="346" actId="20577"/>
          <ac:spMkLst>
            <pc:docMk/>
            <pc:sldMk cId="3171940058" sldId="297"/>
            <ac:spMk id="6" creationId="{D888E350-E80B-438B-8AC2-3958007CB8F0}"/>
          </ac:spMkLst>
        </pc:spChg>
        <pc:picChg chg="add mod">
          <ac:chgData name="Patrick Tschorn" userId="8228660224b5848f" providerId="LiveId" clId="{E9BF8D72-C1F0-4F26-B704-4CB757F4FC1A}" dt="2021-03-23T21:03:15.567" v="330" actId="1076"/>
          <ac:picMkLst>
            <pc:docMk/>
            <pc:sldMk cId="3171940058" sldId="297"/>
            <ac:picMk id="8" creationId="{4AEE8B32-2DBB-41C0-B956-E3B88A617969}"/>
          </ac:picMkLst>
        </pc:picChg>
      </pc:sldChg>
    </pc:docChg>
  </pc:docChgLst>
  <pc:docChgLst>
    <pc:chgData name="Gastbenutzer" providerId="Windows Live" clId="Web-{3373F50D-043B-4A26-A2A8-F5926EB2172D}"/>
    <pc:docChg chg="modSld">
      <pc:chgData name="Gastbenutzer" userId="" providerId="Windows Live" clId="Web-{3373F50D-043B-4A26-A2A8-F5926EB2172D}" dt="2021-04-30T07:04:43.509" v="13" actId="1076"/>
      <pc:docMkLst>
        <pc:docMk/>
      </pc:docMkLst>
      <pc:sldChg chg="modSp">
        <pc:chgData name="Gastbenutzer" userId="" providerId="Windows Live" clId="Web-{3373F50D-043B-4A26-A2A8-F5926EB2172D}" dt="2021-04-30T07:04:43.509" v="13" actId="1076"/>
        <pc:sldMkLst>
          <pc:docMk/>
          <pc:sldMk cId="3857309071" sldId="314"/>
        </pc:sldMkLst>
        <pc:spChg chg="mod">
          <ac:chgData name="Gastbenutzer" userId="" providerId="Windows Live" clId="Web-{3373F50D-043B-4A26-A2A8-F5926EB2172D}" dt="2021-04-30T07:04:43.509" v="13" actId="1076"/>
          <ac:spMkLst>
            <pc:docMk/>
            <pc:sldMk cId="3857309071" sldId="314"/>
            <ac:spMk id="6" creationId="{1B694D83-A4F9-4C53-8A73-6155C75E98D4}"/>
          </ac:spMkLst>
        </pc:spChg>
      </pc:sldChg>
      <pc:sldChg chg="modSp">
        <pc:chgData name="Gastbenutzer" userId="" providerId="Windows Live" clId="Web-{3373F50D-043B-4A26-A2A8-F5926EB2172D}" dt="2021-04-30T07:02:52.084" v="1" actId="1076"/>
        <pc:sldMkLst>
          <pc:docMk/>
          <pc:sldMk cId="194462285" sldId="315"/>
        </pc:sldMkLst>
        <pc:spChg chg="mod">
          <ac:chgData name="Gastbenutzer" userId="" providerId="Windows Live" clId="Web-{3373F50D-043B-4A26-A2A8-F5926EB2172D}" dt="2021-04-30T07:02:45.506" v="0" actId="1076"/>
          <ac:spMkLst>
            <pc:docMk/>
            <pc:sldMk cId="194462285" sldId="315"/>
            <ac:spMk id="5" creationId="{305E7FF6-7EF9-4626-A782-BAF3702DD036}"/>
          </ac:spMkLst>
        </pc:spChg>
        <pc:spChg chg="mod">
          <ac:chgData name="Gastbenutzer" userId="" providerId="Windows Live" clId="Web-{3373F50D-043B-4A26-A2A8-F5926EB2172D}" dt="2021-04-30T07:02:52.084" v="1" actId="1076"/>
          <ac:spMkLst>
            <pc:docMk/>
            <pc:sldMk cId="194462285" sldId="315"/>
            <ac:spMk id="6" creationId="{1B694D83-A4F9-4C53-8A73-6155C75E98D4}"/>
          </ac:spMkLst>
        </pc:spChg>
      </pc:sldChg>
    </pc:docChg>
  </pc:docChgLst>
  <pc:docChgLst>
    <pc:chgData name="Gastbenutzer" providerId="Windows Live" clId="Web-{24B7C37C-8CC9-44B4-BE75-EDB8865B04A1}"/>
    <pc:docChg chg="addSld modSld">
      <pc:chgData name="Gastbenutzer" userId="" providerId="Windows Live" clId="Web-{24B7C37C-8CC9-44B4-BE75-EDB8865B04A1}" dt="2021-12-20T08:01:35.442" v="380" actId="1076"/>
      <pc:docMkLst>
        <pc:docMk/>
      </pc:docMkLst>
      <pc:sldChg chg="modSp">
        <pc:chgData name="Gastbenutzer" userId="" providerId="Windows Live" clId="Web-{24B7C37C-8CC9-44B4-BE75-EDB8865B04A1}" dt="2021-12-20T07:40:06.907" v="26" actId="20577"/>
        <pc:sldMkLst>
          <pc:docMk/>
          <pc:sldMk cId="2352677573" sldId="300"/>
        </pc:sldMkLst>
        <pc:spChg chg="mod">
          <ac:chgData name="Gastbenutzer" userId="" providerId="Windows Live" clId="Web-{24B7C37C-8CC9-44B4-BE75-EDB8865B04A1}" dt="2021-12-20T07:40:06.907" v="26" actId="20577"/>
          <ac:spMkLst>
            <pc:docMk/>
            <pc:sldMk cId="2352677573" sldId="300"/>
            <ac:spMk id="10" creationId="{67CD9659-4B3F-4627-89B6-A59EEB8534E1}"/>
          </ac:spMkLst>
        </pc:spChg>
      </pc:sldChg>
      <pc:sldChg chg="modSp">
        <pc:chgData name="Gastbenutzer" userId="" providerId="Windows Live" clId="Web-{24B7C37C-8CC9-44B4-BE75-EDB8865B04A1}" dt="2021-12-20T07:50:52.276" v="191" actId="20577"/>
        <pc:sldMkLst>
          <pc:docMk/>
          <pc:sldMk cId="2230185845" sldId="301"/>
        </pc:sldMkLst>
        <pc:spChg chg="mod">
          <ac:chgData name="Gastbenutzer" userId="" providerId="Windows Live" clId="Web-{24B7C37C-8CC9-44B4-BE75-EDB8865B04A1}" dt="2021-12-20T07:40:19.829" v="42" actId="20577"/>
          <ac:spMkLst>
            <pc:docMk/>
            <pc:sldMk cId="2230185845" sldId="301"/>
            <ac:spMk id="5" creationId="{C7BEB4A5-D454-443A-8CFD-AB1A7AB0E31D}"/>
          </ac:spMkLst>
        </pc:spChg>
        <pc:spChg chg="mod">
          <ac:chgData name="Gastbenutzer" userId="" providerId="Windows Live" clId="Web-{24B7C37C-8CC9-44B4-BE75-EDB8865B04A1}" dt="2021-12-20T07:50:52.276" v="191" actId="20577"/>
          <ac:spMkLst>
            <pc:docMk/>
            <pc:sldMk cId="2230185845" sldId="301"/>
            <ac:spMk id="6" creationId="{54D91B36-FDFD-4EEE-96FA-C90CA7EB8BF5}"/>
          </ac:spMkLst>
        </pc:spChg>
      </pc:sldChg>
      <pc:sldChg chg="modSp new">
        <pc:chgData name="Gastbenutzer" userId="" providerId="Windows Live" clId="Web-{24B7C37C-8CC9-44B4-BE75-EDB8865B04A1}" dt="2021-12-20T07:43:39.639" v="48" actId="20577"/>
        <pc:sldMkLst>
          <pc:docMk/>
          <pc:sldMk cId="2011885334" sldId="302"/>
        </pc:sldMkLst>
        <pc:spChg chg="mod">
          <ac:chgData name="Gastbenutzer" userId="" providerId="Windows Live" clId="Web-{24B7C37C-8CC9-44B4-BE75-EDB8865B04A1}" dt="2021-12-20T07:43:39.639" v="48" actId="20577"/>
          <ac:spMkLst>
            <pc:docMk/>
            <pc:sldMk cId="2011885334" sldId="302"/>
            <ac:spMk id="6" creationId="{B1F0A844-3519-44E6-A011-E00A78F19D3A}"/>
          </ac:spMkLst>
        </pc:spChg>
      </pc:sldChg>
      <pc:sldChg chg="addSp modSp new">
        <pc:chgData name="Gastbenutzer" userId="" providerId="Windows Live" clId="Web-{24B7C37C-8CC9-44B4-BE75-EDB8865B04A1}" dt="2021-12-20T08:01:35.442" v="380" actId="1076"/>
        <pc:sldMkLst>
          <pc:docMk/>
          <pc:sldMk cId="786936802" sldId="303"/>
        </pc:sldMkLst>
        <pc:spChg chg="mod">
          <ac:chgData name="Gastbenutzer" userId="" providerId="Windows Live" clId="Web-{24B7C37C-8CC9-44B4-BE75-EDB8865B04A1}" dt="2021-12-20T07:43:54.109" v="58" actId="20577"/>
          <ac:spMkLst>
            <pc:docMk/>
            <pc:sldMk cId="786936802" sldId="303"/>
            <ac:spMk id="5" creationId="{351F1709-6EF5-4660-9A0B-823193566840}"/>
          </ac:spMkLst>
        </pc:spChg>
        <pc:spChg chg="mod">
          <ac:chgData name="Gastbenutzer" userId="" providerId="Windows Live" clId="Web-{24B7C37C-8CC9-44B4-BE75-EDB8865B04A1}" dt="2021-12-20T08:01:01.205" v="366" actId="20577"/>
          <ac:spMkLst>
            <pc:docMk/>
            <pc:sldMk cId="786936802" sldId="303"/>
            <ac:spMk id="6" creationId="{05960148-F1AC-47D1-9038-3DA0AD57E042}"/>
          </ac:spMkLst>
        </pc:spChg>
        <pc:picChg chg="add mod">
          <ac:chgData name="Gastbenutzer" userId="" providerId="Windows Live" clId="Web-{24B7C37C-8CC9-44B4-BE75-EDB8865B04A1}" dt="2021-12-20T08:01:35.442" v="380" actId="1076"/>
          <ac:picMkLst>
            <pc:docMk/>
            <pc:sldMk cId="786936802" sldId="303"/>
            <ac:picMk id="7" creationId="{EF1F854C-ED1D-4920-9ADC-784D9029684F}"/>
          </ac:picMkLst>
        </pc:picChg>
      </pc:sldChg>
      <pc:sldChg chg="modSp new">
        <pc:chgData name="Gastbenutzer" userId="" providerId="Windows Live" clId="Web-{24B7C37C-8CC9-44B4-BE75-EDB8865B04A1}" dt="2021-12-20T07:48:43.002" v="174" actId="20577"/>
        <pc:sldMkLst>
          <pc:docMk/>
          <pc:sldMk cId="91223622" sldId="304"/>
        </pc:sldMkLst>
        <pc:spChg chg="mod">
          <ac:chgData name="Gastbenutzer" userId="" providerId="Windows Live" clId="Web-{24B7C37C-8CC9-44B4-BE75-EDB8865B04A1}" dt="2021-12-20T07:45:23.474" v="106" actId="20577"/>
          <ac:spMkLst>
            <pc:docMk/>
            <pc:sldMk cId="91223622" sldId="304"/>
            <ac:spMk id="5" creationId="{A81589AE-DEAA-4825-B2A3-3B419EB4E1F4}"/>
          </ac:spMkLst>
        </pc:spChg>
        <pc:spChg chg="mod">
          <ac:chgData name="Gastbenutzer" userId="" providerId="Windows Live" clId="Web-{24B7C37C-8CC9-44B4-BE75-EDB8865B04A1}" dt="2021-12-20T07:48:43.002" v="174" actId="20577"/>
          <ac:spMkLst>
            <pc:docMk/>
            <pc:sldMk cId="91223622" sldId="304"/>
            <ac:spMk id="6" creationId="{D32E0C7D-4819-4E38-81FD-24483715122C}"/>
          </ac:spMkLst>
        </pc:spChg>
      </pc:sldChg>
      <pc:sldChg chg="addSp delSp modSp new">
        <pc:chgData name="Gastbenutzer" userId="" providerId="Windows Live" clId="Web-{24B7C37C-8CC9-44B4-BE75-EDB8865B04A1}" dt="2021-12-20T07:59:01.291" v="341" actId="1076"/>
        <pc:sldMkLst>
          <pc:docMk/>
          <pc:sldMk cId="1142631494" sldId="306"/>
        </pc:sldMkLst>
        <pc:spChg chg="mod">
          <ac:chgData name="Gastbenutzer" userId="" providerId="Windows Live" clId="Web-{24B7C37C-8CC9-44B4-BE75-EDB8865B04A1}" dt="2021-12-20T07:52:32.766" v="201" actId="20577"/>
          <ac:spMkLst>
            <pc:docMk/>
            <pc:sldMk cId="1142631494" sldId="306"/>
            <ac:spMk id="5" creationId="{461DF4BC-A135-4FFC-85A7-97777B2D0448}"/>
          </ac:spMkLst>
        </pc:spChg>
        <pc:spChg chg="mod">
          <ac:chgData name="Gastbenutzer" userId="" providerId="Windows Live" clId="Web-{24B7C37C-8CC9-44B4-BE75-EDB8865B04A1}" dt="2021-12-20T07:56:48.017" v="332" actId="20577"/>
          <ac:spMkLst>
            <pc:docMk/>
            <pc:sldMk cId="1142631494" sldId="306"/>
            <ac:spMk id="6" creationId="{D40725A0-8730-4169-9941-E5FE5BA7EACF}"/>
          </ac:spMkLst>
        </pc:spChg>
        <pc:picChg chg="add mod">
          <ac:chgData name="Gastbenutzer" userId="" providerId="Windows Live" clId="Web-{24B7C37C-8CC9-44B4-BE75-EDB8865B04A1}" dt="2021-12-20T07:59:01.291" v="341" actId="1076"/>
          <ac:picMkLst>
            <pc:docMk/>
            <pc:sldMk cId="1142631494" sldId="306"/>
            <ac:picMk id="7" creationId="{B1EEE73A-2EB7-4E03-A297-6B54BAA8AAF2}"/>
          </ac:picMkLst>
        </pc:picChg>
        <pc:picChg chg="add del mod">
          <ac:chgData name="Gastbenutzer" userId="" providerId="Windows Live" clId="Web-{24B7C37C-8CC9-44B4-BE75-EDB8865B04A1}" dt="2021-12-20T07:58:37.790" v="336"/>
          <ac:picMkLst>
            <pc:docMk/>
            <pc:sldMk cId="1142631494" sldId="306"/>
            <ac:picMk id="8" creationId="{7241D9F6-37D9-495D-A411-DEB8FE1DB6B3}"/>
          </ac:picMkLst>
        </pc:picChg>
      </pc:sldChg>
    </pc:docChg>
  </pc:docChgLst>
  <pc:docChgLst>
    <pc:chgData name="Patrick Tschorn" userId="8228660224b5848f" providerId="LiveId" clId="{3BD991EC-AF2D-40C3-9EF6-66EF66F6639D}"/>
    <pc:docChg chg="undo custSel addSld delSld modSld sldOrd">
      <pc:chgData name="Patrick Tschorn" userId="8228660224b5848f" providerId="LiveId" clId="{3BD991EC-AF2D-40C3-9EF6-66EF66F6639D}" dt="2021-03-23T20:58:16.628" v="888"/>
      <pc:docMkLst>
        <pc:docMk/>
      </pc:docMkLst>
      <pc:sldChg chg="del">
        <pc:chgData name="Patrick Tschorn" userId="8228660224b5848f" providerId="LiveId" clId="{3BD991EC-AF2D-40C3-9EF6-66EF66F6639D}" dt="2021-03-23T18:59:33.093" v="2" actId="47"/>
        <pc:sldMkLst>
          <pc:docMk/>
          <pc:sldMk cId="643568806" sldId="258"/>
        </pc:sldMkLst>
      </pc:sldChg>
      <pc:sldChg chg="del">
        <pc:chgData name="Patrick Tschorn" userId="8228660224b5848f" providerId="LiveId" clId="{3BD991EC-AF2D-40C3-9EF6-66EF66F6639D}" dt="2021-03-23T18:59:32.585" v="0" actId="47"/>
        <pc:sldMkLst>
          <pc:docMk/>
          <pc:sldMk cId="1921871528" sldId="268"/>
        </pc:sldMkLst>
      </pc:sldChg>
      <pc:sldChg chg="del">
        <pc:chgData name="Patrick Tschorn" userId="8228660224b5848f" providerId="LiveId" clId="{3BD991EC-AF2D-40C3-9EF6-66EF66F6639D}" dt="2021-03-23T18:59:34.877" v="9" actId="47"/>
        <pc:sldMkLst>
          <pc:docMk/>
          <pc:sldMk cId="185656788" sldId="274"/>
        </pc:sldMkLst>
      </pc:sldChg>
      <pc:sldChg chg="del">
        <pc:chgData name="Patrick Tschorn" userId="8228660224b5848f" providerId="LiveId" clId="{3BD991EC-AF2D-40C3-9EF6-66EF66F6639D}" dt="2021-03-23T18:59:34.323" v="6" actId="47"/>
        <pc:sldMkLst>
          <pc:docMk/>
          <pc:sldMk cId="81950123" sldId="277"/>
        </pc:sldMkLst>
      </pc:sldChg>
      <pc:sldChg chg="del">
        <pc:chgData name="Patrick Tschorn" userId="8228660224b5848f" providerId="LiveId" clId="{3BD991EC-AF2D-40C3-9EF6-66EF66F6639D}" dt="2021-03-23T18:59:37.604" v="13" actId="47"/>
        <pc:sldMkLst>
          <pc:docMk/>
          <pc:sldMk cId="4044547033" sldId="285"/>
        </pc:sldMkLst>
      </pc:sldChg>
      <pc:sldChg chg="del">
        <pc:chgData name="Patrick Tschorn" userId="8228660224b5848f" providerId="LiveId" clId="{3BD991EC-AF2D-40C3-9EF6-66EF66F6639D}" dt="2021-03-23T18:59:32.838" v="1" actId="47"/>
        <pc:sldMkLst>
          <pc:docMk/>
          <pc:sldMk cId="1275886650" sldId="286"/>
        </pc:sldMkLst>
      </pc:sldChg>
      <pc:sldChg chg="del">
        <pc:chgData name="Patrick Tschorn" userId="8228660224b5848f" providerId="LiveId" clId="{3BD991EC-AF2D-40C3-9EF6-66EF66F6639D}" dt="2021-03-23T18:59:33.969" v="4" actId="47"/>
        <pc:sldMkLst>
          <pc:docMk/>
          <pc:sldMk cId="3519169047" sldId="287"/>
        </pc:sldMkLst>
      </pc:sldChg>
      <pc:sldChg chg="del">
        <pc:chgData name="Patrick Tschorn" userId="8228660224b5848f" providerId="LiveId" clId="{3BD991EC-AF2D-40C3-9EF6-66EF66F6639D}" dt="2021-03-23T18:59:34.164" v="5" actId="47"/>
        <pc:sldMkLst>
          <pc:docMk/>
          <pc:sldMk cId="1722681195" sldId="288"/>
        </pc:sldMkLst>
      </pc:sldChg>
      <pc:sldChg chg="del">
        <pc:chgData name="Patrick Tschorn" userId="8228660224b5848f" providerId="LiveId" clId="{3BD991EC-AF2D-40C3-9EF6-66EF66F6639D}" dt="2021-03-23T18:59:35.189" v="10" actId="47"/>
        <pc:sldMkLst>
          <pc:docMk/>
          <pc:sldMk cId="4294354119" sldId="289"/>
        </pc:sldMkLst>
      </pc:sldChg>
      <pc:sldChg chg="addSp delSp modSp mod ord">
        <pc:chgData name="Patrick Tschorn" userId="8228660224b5848f" providerId="LiveId" clId="{3BD991EC-AF2D-40C3-9EF6-66EF66F6639D}" dt="2021-03-23T20:57:51.711" v="882" actId="20577"/>
        <pc:sldMkLst>
          <pc:docMk/>
          <pc:sldMk cId="1610224641" sldId="290"/>
        </pc:sldMkLst>
        <pc:spChg chg="mod">
          <ac:chgData name="Patrick Tschorn" userId="8228660224b5848f" providerId="LiveId" clId="{3BD991EC-AF2D-40C3-9EF6-66EF66F6639D}" dt="2021-03-23T20:57:51.711" v="882" actId="20577"/>
          <ac:spMkLst>
            <pc:docMk/>
            <pc:sldMk cId="1610224641" sldId="290"/>
            <ac:spMk id="3" creationId="{E727EE7A-78B3-48D6-A8CC-20C4A10502CF}"/>
          </ac:spMkLst>
        </pc:spChg>
        <pc:spChg chg="del mod">
          <ac:chgData name="Patrick Tschorn" userId="8228660224b5848f" providerId="LiveId" clId="{3BD991EC-AF2D-40C3-9EF6-66EF66F6639D}" dt="2021-03-23T19:03:26.409" v="29" actId="478"/>
          <ac:spMkLst>
            <pc:docMk/>
            <pc:sldMk cId="1610224641" sldId="290"/>
            <ac:spMk id="5" creationId="{4F000766-05C7-4016-B7B6-FBA614816DF0}"/>
          </ac:spMkLst>
        </pc:spChg>
        <pc:graphicFrameChg chg="del mod">
          <ac:chgData name="Patrick Tschorn" userId="8228660224b5848f" providerId="LiveId" clId="{3BD991EC-AF2D-40C3-9EF6-66EF66F6639D}" dt="2021-03-23T18:59:42.397" v="17" actId="478"/>
          <ac:graphicFrameMkLst>
            <pc:docMk/>
            <pc:sldMk cId="1610224641" sldId="290"/>
            <ac:graphicFrameMk id="9" creationId="{A4D9162D-CC5B-48C9-B42F-FA81EADF9DB7}"/>
          </ac:graphicFrameMkLst>
        </pc:graphicFrameChg>
        <pc:picChg chg="add del mod">
          <ac:chgData name="Patrick Tschorn" userId="8228660224b5848f" providerId="LiveId" clId="{3BD991EC-AF2D-40C3-9EF6-66EF66F6639D}" dt="2021-03-23T19:00:59.391" v="22" actId="478"/>
          <ac:picMkLst>
            <pc:docMk/>
            <pc:sldMk cId="1610224641" sldId="290"/>
            <ac:picMk id="7" creationId="{F9932D44-C3A2-49A6-AD64-36DFAB77F278}"/>
          </ac:picMkLst>
        </pc:picChg>
        <pc:picChg chg="add mod">
          <ac:chgData name="Patrick Tschorn" userId="8228660224b5848f" providerId="LiveId" clId="{3BD991EC-AF2D-40C3-9EF6-66EF66F6639D}" dt="2021-03-23T19:03:31.384" v="32" actId="1076"/>
          <ac:picMkLst>
            <pc:docMk/>
            <pc:sldMk cId="1610224641" sldId="290"/>
            <ac:picMk id="10" creationId="{DDABEFB0-ABC4-4339-9897-E78877D66E20}"/>
          </ac:picMkLst>
        </pc:picChg>
      </pc:sldChg>
      <pc:sldChg chg="addSp delSp modSp add mod ord">
        <pc:chgData name="Patrick Tschorn" userId="8228660224b5848f" providerId="LiveId" clId="{3BD991EC-AF2D-40C3-9EF6-66EF66F6639D}" dt="2021-03-23T20:57:58.410" v="883"/>
        <pc:sldMkLst>
          <pc:docMk/>
          <pc:sldMk cId="3063161817" sldId="291"/>
        </pc:sldMkLst>
        <pc:spChg chg="mod">
          <ac:chgData name="Patrick Tschorn" userId="8228660224b5848f" providerId="LiveId" clId="{3BD991EC-AF2D-40C3-9EF6-66EF66F6639D}" dt="2021-03-23T20:57:58.410" v="883"/>
          <ac:spMkLst>
            <pc:docMk/>
            <pc:sldMk cId="3063161817" sldId="291"/>
            <ac:spMk id="3" creationId="{E727EE7A-78B3-48D6-A8CC-20C4A10502CF}"/>
          </ac:spMkLst>
        </pc:spChg>
        <pc:spChg chg="mod">
          <ac:chgData name="Patrick Tschorn" userId="8228660224b5848f" providerId="LiveId" clId="{3BD991EC-AF2D-40C3-9EF6-66EF66F6639D}" dt="2021-03-23T19:04:11.744" v="52" actId="20577"/>
          <ac:spMkLst>
            <pc:docMk/>
            <pc:sldMk cId="3063161817" sldId="291"/>
            <ac:spMk id="5" creationId="{4F000766-05C7-4016-B7B6-FBA614816DF0}"/>
          </ac:spMkLst>
        </pc:spChg>
        <pc:spChg chg="add mod">
          <ac:chgData name="Patrick Tschorn" userId="8228660224b5848f" providerId="LiveId" clId="{3BD991EC-AF2D-40C3-9EF6-66EF66F6639D}" dt="2021-03-23T19:06:29.024" v="116" actId="20577"/>
          <ac:spMkLst>
            <pc:docMk/>
            <pc:sldMk cId="3063161817" sldId="291"/>
            <ac:spMk id="8" creationId="{BADA6605-7908-407C-8CA2-4F512DBDE66A}"/>
          </ac:spMkLst>
        </pc:spChg>
        <pc:picChg chg="del">
          <ac:chgData name="Patrick Tschorn" userId="8228660224b5848f" providerId="LiveId" clId="{3BD991EC-AF2D-40C3-9EF6-66EF66F6639D}" dt="2021-03-23T19:04:06.486" v="35" actId="478"/>
          <ac:picMkLst>
            <pc:docMk/>
            <pc:sldMk cId="3063161817" sldId="291"/>
            <ac:picMk id="10" creationId="{DDABEFB0-ABC4-4339-9897-E78877D66E20}"/>
          </ac:picMkLst>
        </pc:picChg>
      </pc:sldChg>
      <pc:sldChg chg="del">
        <pc:chgData name="Patrick Tschorn" userId="8228660224b5848f" providerId="LiveId" clId="{3BD991EC-AF2D-40C3-9EF6-66EF66F6639D}" dt="2021-03-23T18:59:35.899" v="11" actId="47"/>
        <pc:sldMkLst>
          <pc:docMk/>
          <pc:sldMk cId="1022255990" sldId="292"/>
        </pc:sldMkLst>
      </pc:sldChg>
      <pc:sldChg chg="addSp modSp add mod">
        <pc:chgData name="Patrick Tschorn" userId="8228660224b5848f" providerId="LiveId" clId="{3BD991EC-AF2D-40C3-9EF6-66EF66F6639D}" dt="2021-03-23T20:58:02.509" v="884"/>
        <pc:sldMkLst>
          <pc:docMk/>
          <pc:sldMk cId="2377855717" sldId="292"/>
        </pc:sldMkLst>
        <pc:spChg chg="mod">
          <ac:chgData name="Patrick Tschorn" userId="8228660224b5848f" providerId="LiveId" clId="{3BD991EC-AF2D-40C3-9EF6-66EF66F6639D}" dt="2021-03-23T20:58:02.509" v="884"/>
          <ac:spMkLst>
            <pc:docMk/>
            <pc:sldMk cId="2377855717" sldId="292"/>
            <ac:spMk id="3" creationId="{E727EE7A-78B3-48D6-A8CC-20C4A10502CF}"/>
          </ac:spMkLst>
        </pc:spChg>
        <pc:spChg chg="mod">
          <ac:chgData name="Patrick Tschorn" userId="8228660224b5848f" providerId="LiveId" clId="{3BD991EC-AF2D-40C3-9EF6-66EF66F6639D}" dt="2021-03-23T19:08:22.268" v="141" actId="20577"/>
          <ac:spMkLst>
            <pc:docMk/>
            <pc:sldMk cId="2377855717" sldId="292"/>
            <ac:spMk id="5" creationId="{4F000766-05C7-4016-B7B6-FBA614816DF0}"/>
          </ac:spMkLst>
        </pc:spChg>
        <pc:spChg chg="mod">
          <ac:chgData name="Patrick Tschorn" userId="8228660224b5848f" providerId="LiveId" clId="{3BD991EC-AF2D-40C3-9EF6-66EF66F6639D}" dt="2021-03-23T19:25:02.688" v="793" actId="120"/>
          <ac:spMkLst>
            <pc:docMk/>
            <pc:sldMk cId="2377855717" sldId="292"/>
            <ac:spMk id="8" creationId="{BADA6605-7908-407C-8CA2-4F512DBDE66A}"/>
          </ac:spMkLst>
        </pc:spChg>
        <pc:spChg chg="add mod">
          <ac:chgData name="Patrick Tschorn" userId="8228660224b5848f" providerId="LiveId" clId="{3BD991EC-AF2D-40C3-9EF6-66EF66F6639D}" dt="2021-03-23T19:12:53.917" v="303" actId="20577"/>
          <ac:spMkLst>
            <pc:docMk/>
            <pc:sldMk cId="2377855717" sldId="292"/>
            <ac:spMk id="9" creationId="{3FB15FCE-3D64-4C60-B22B-6974FA238E2B}"/>
          </ac:spMkLst>
        </pc:spChg>
      </pc:sldChg>
      <pc:sldChg chg="modSp new del mod">
        <pc:chgData name="Patrick Tschorn" userId="8228660224b5848f" providerId="LiveId" clId="{3BD991EC-AF2D-40C3-9EF6-66EF66F6639D}" dt="2021-03-23T19:07:56.064" v="117" actId="2696"/>
        <pc:sldMkLst>
          <pc:docMk/>
          <pc:sldMk cId="2783965740" sldId="292"/>
        </pc:sldMkLst>
        <pc:spChg chg="mod">
          <ac:chgData name="Patrick Tschorn" userId="8228660224b5848f" providerId="LiveId" clId="{3BD991EC-AF2D-40C3-9EF6-66EF66F6639D}" dt="2021-03-23T19:05:51.966" v="102" actId="20577"/>
          <ac:spMkLst>
            <pc:docMk/>
            <pc:sldMk cId="2783965740" sldId="292"/>
            <ac:spMk id="5" creationId="{C948E8B6-0FEB-4E10-84C5-8C9C9CBAE1A6}"/>
          </ac:spMkLst>
        </pc:spChg>
      </pc:sldChg>
      <pc:sldChg chg="del">
        <pc:chgData name="Patrick Tschorn" userId="8228660224b5848f" providerId="LiveId" clId="{3BD991EC-AF2D-40C3-9EF6-66EF66F6639D}" dt="2021-03-23T18:59:36.829" v="12" actId="47"/>
        <pc:sldMkLst>
          <pc:docMk/>
          <pc:sldMk cId="2227296081" sldId="293"/>
        </pc:sldMkLst>
      </pc:sldChg>
      <pc:sldChg chg="modSp add mod">
        <pc:chgData name="Patrick Tschorn" userId="8228660224b5848f" providerId="LiveId" clId="{3BD991EC-AF2D-40C3-9EF6-66EF66F6639D}" dt="2021-03-23T20:58:05.995" v="885"/>
        <pc:sldMkLst>
          <pc:docMk/>
          <pc:sldMk cId="3130992904" sldId="293"/>
        </pc:sldMkLst>
        <pc:spChg chg="mod">
          <ac:chgData name="Patrick Tschorn" userId="8228660224b5848f" providerId="LiveId" clId="{3BD991EC-AF2D-40C3-9EF6-66EF66F6639D}" dt="2021-03-23T20:58:05.995" v="885"/>
          <ac:spMkLst>
            <pc:docMk/>
            <pc:sldMk cId="3130992904" sldId="293"/>
            <ac:spMk id="3" creationId="{E727EE7A-78B3-48D6-A8CC-20C4A10502CF}"/>
          </ac:spMkLst>
        </pc:spChg>
        <pc:spChg chg="mod">
          <ac:chgData name="Patrick Tschorn" userId="8228660224b5848f" providerId="LiveId" clId="{3BD991EC-AF2D-40C3-9EF6-66EF66F6639D}" dt="2021-03-23T19:12:02.824" v="262" actId="20577"/>
          <ac:spMkLst>
            <pc:docMk/>
            <pc:sldMk cId="3130992904" sldId="293"/>
            <ac:spMk id="5" creationId="{4F000766-05C7-4016-B7B6-FBA614816DF0}"/>
          </ac:spMkLst>
        </pc:spChg>
        <pc:spChg chg="mod">
          <ac:chgData name="Patrick Tschorn" userId="8228660224b5848f" providerId="LiveId" clId="{3BD991EC-AF2D-40C3-9EF6-66EF66F6639D}" dt="2021-03-23T19:12:30.334" v="297" actId="20577"/>
          <ac:spMkLst>
            <pc:docMk/>
            <pc:sldMk cId="3130992904" sldId="293"/>
            <ac:spMk id="8" creationId="{BADA6605-7908-407C-8CA2-4F512DBDE66A}"/>
          </ac:spMkLst>
        </pc:spChg>
        <pc:spChg chg="mod">
          <ac:chgData name="Patrick Tschorn" userId="8228660224b5848f" providerId="LiveId" clId="{3BD991EC-AF2D-40C3-9EF6-66EF66F6639D}" dt="2021-03-23T19:12:48.860" v="302" actId="13926"/>
          <ac:spMkLst>
            <pc:docMk/>
            <pc:sldMk cId="3130992904" sldId="293"/>
            <ac:spMk id="9" creationId="{3FB15FCE-3D64-4C60-B22B-6974FA238E2B}"/>
          </ac:spMkLst>
        </pc:spChg>
      </pc:sldChg>
      <pc:sldChg chg="del">
        <pc:chgData name="Patrick Tschorn" userId="8228660224b5848f" providerId="LiveId" clId="{3BD991EC-AF2D-40C3-9EF6-66EF66F6639D}" dt="2021-03-23T18:59:37.889" v="14" actId="47"/>
        <pc:sldMkLst>
          <pc:docMk/>
          <pc:sldMk cId="135563164" sldId="294"/>
        </pc:sldMkLst>
      </pc:sldChg>
      <pc:sldChg chg="addSp delSp modSp add mod">
        <pc:chgData name="Patrick Tschorn" userId="8228660224b5848f" providerId="LiveId" clId="{3BD991EC-AF2D-40C3-9EF6-66EF66F6639D}" dt="2021-03-23T20:58:09.736" v="886"/>
        <pc:sldMkLst>
          <pc:docMk/>
          <pc:sldMk cId="1793898054" sldId="294"/>
        </pc:sldMkLst>
        <pc:spChg chg="mod">
          <ac:chgData name="Patrick Tschorn" userId="8228660224b5848f" providerId="LiveId" clId="{3BD991EC-AF2D-40C3-9EF6-66EF66F6639D}" dt="2021-03-23T20:58:09.736" v="886"/>
          <ac:spMkLst>
            <pc:docMk/>
            <pc:sldMk cId="1793898054" sldId="294"/>
            <ac:spMk id="3" creationId="{E727EE7A-78B3-48D6-A8CC-20C4A10502CF}"/>
          </ac:spMkLst>
        </pc:spChg>
        <pc:spChg chg="mod">
          <ac:chgData name="Patrick Tschorn" userId="8228660224b5848f" providerId="LiveId" clId="{3BD991EC-AF2D-40C3-9EF6-66EF66F6639D}" dt="2021-03-23T19:17:13.862" v="496" actId="1076"/>
          <ac:spMkLst>
            <pc:docMk/>
            <pc:sldMk cId="1793898054" sldId="294"/>
            <ac:spMk id="5" creationId="{4F000766-05C7-4016-B7B6-FBA614816DF0}"/>
          </ac:spMkLst>
        </pc:spChg>
        <pc:spChg chg="mod">
          <ac:chgData name="Patrick Tschorn" userId="8228660224b5848f" providerId="LiveId" clId="{3BD991EC-AF2D-40C3-9EF6-66EF66F6639D}" dt="2021-03-23T19:29:08.266" v="873" actId="20577"/>
          <ac:spMkLst>
            <pc:docMk/>
            <pc:sldMk cId="1793898054" sldId="294"/>
            <ac:spMk id="8" creationId="{BADA6605-7908-407C-8CA2-4F512DBDE66A}"/>
          </ac:spMkLst>
        </pc:spChg>
        <pc:spChg chg="mod">
          <ac:chgData name="Patrick Tschorn" userId="8228660224b5848f" providerId="LiveId" clId="{3BD991EC-AF2D-40C3-9EF6-66EF66F6639D}" dt="2021-03-23T19:18:35.491" v="526" actId="13926"/>
          <ac:spMkLst>
            <pc:docMk/>
            <pc:sldMk cId="1793898054" sldId="294"/>
            <ac:spMk id="9" creationId="{3FB15FCE-3D64-4C60-B22B-6974FA238E2B}"/>
          </ac:spMkLst>
        </pc:spChg>
        <pc:spChg chg="add del mod">
          <ac:chgData name="Patrick Tschorn" userId="8228660224b5848f" providerId="LiveId" clId="{3BD991EC-AF2D-40C3-9EF6-66EF66F6639D}" dt="2021-03-23T19:16:16.500" v="478" actId="478"/>
          <ac:spMkLst>
            <pc:docMk/>
            <pc:sldMk cId="1793898054" sldId="294"/>
            <ac:spMk id="10" creationId="{02C8C4E9-807A-4AB1-A383-08CA2DC078E6}"/>
          </ac:spMkLst>
        </pc:spChg>
      </pc:sldChg>
      <pc:sldChg chg="modSp add mod ord">
        <pc:chgData name="Patrick Tschorn" userId="8228660224b5848f" providerId="LiveId" clId="{3BD991EC-AF2D-40C3-9EF6-66EF66F6639D}" dt="2021-03-23T20:58:13.089" v="887"/>
        <pc:sldMkLst>
          <pc:docMk/>
          <pc:sldMk cId="460504992" sldId="295"/>
        </pc:sldMkLst>
        <pc:spChg chg="mod">
          <ac:chgData name="Patrick Tschorn" userId="8228660224b5848f" providerId="LiveId" clId="{3BD991EC-AF2D-40C3-9EF6-66EF66F6639D}" dt="2021-03-23T20:58:13.089" v="887"/>
          <ac:spMkLst>
            <pc:docMk/>
            <pc:sldMk cId="460504992" sldId="295"/>
            <ac:spMk id="3" creationId="{E727EE7A-78B3-48D6-A8CC-20C4A10502CF}"/>
          </ac:spMkLst>
        </pc:spChg>
        <pc:spChg chg="mod">
          <ac:chgData name="Patrick Tschorn" userId="8228660224b5848f" providerId="LiveId" clId="{3BD991EC-AF2D-40C3-9EF6-66EF66F6639D}" dt="2021-03-23T19:18:01.099" v="520" actId="20577"/>
          <ac:spMkLst>
            <pc:docMk/>
            <pc:sldMk cId="460504992" sldId="295"/>
            <ac:spMk id="5" creationId="{4F000766-05C7-4016-B7B6-FBA614816DF0}"/>
          </ac:spMkLst>
        </pc:spChg>
        <pc:spChg chg="mod">
          <ac:chgData name="Patrick Tschorn" userId="8228660224b5848f" providerId="LiveId" clId="{3BD991EC-AF2D-40C3-9EF6-66EF66F6639D}" dt="2021-03-23T19:29:23.526" v="876" actId="20577"/>
          <ac:spMkLst>
            <pc:docMk/>
            <pc:sldMk cId="460504992" sldId="295"/>
            <ac:spMk id="8" creationId="{BADA6605-7908-407C-8CA2-4F512DBDE66A}"/>
          </ac:spMkLst>
        </pc:spChg>
        <pc:spChg chg="mod">
          <ac:chgData name="Patrick Tschorn" userId="8228660224b5848f" providerId="LiveId" clId="{3BD991EC-AF2D-40C3-9EF6-66EF66F6639D}" dt="2021-03-23T19:29:58.072" v="878" actId="20577"/>
          <ac:spMkLst>
            <pc:docMk/>
            <pc:sldMk cId="460504992" sldId="295"/>
            <ac:spMk id="9" creationId="{3FB15FCE-3D64-4C60-B22B-6974FA238E2B}"/>
          </ac:spMkLst>
        </pc:spChg>
      </pc:sldChg>
      <pc:sldChg chg="del">
        <pc:chgData name="Patrick Tschorn" userId="8228660224b5848f" providerId="LiveId" clId="{3BD991EC-AF2D-40C3-9EF6-66EF66F6639D}" dt="2021-03-23T18:59:39.580" v="15" actId="47"/>
        <pc:sldMkLst>
          <pc:docMk/>
          <pc:sldMk cId="1545512642" sldId="295"/>
        </pc:sldMkLst>
      </pc:sldChg>
      <pc:sldChg chg="modSp add mod ord">
        <pc:chgData name="Patrick Tschorn" userId="8228660224b5848f" providerId="LiveId" clId="{3BD991EC-AF2D-40C3-9EF6-66EF66F6639D}" dt="2021-03-23T20:58:16.628" v="888"/>
        <pc:sldMkLst>
          <pc:docMk/>
          <pc:sldMk cId="1698231218" sldId="296"/>
        </pc:sldMkLst>
        <pc:spChg chg="mod">
          <ac:chgData name="Patrick Tschorn" userId="8228660224b5848f" providerId="LiveId" clId="{3BD991EC-AF2D-40C3-9EF6-66EF66F6639D}" dt="2021-03-23T20:58:16.628" v="888"/>
          <ac:spMkLst>
            <pc:docMk/>
            <pc:sldMk cId="1698231218" sldId="296"/>
            <ac:spMk id="3" creationId="{E727EE7A-78B3-48D6-A8CC-20C4A10502CF}"/>
          </ac:spMkLst>
        </pc:spChg>
        <pc:spChg chg="mod">
          <ac:chgData name="Patrick Tschorn" userId="8228660224b5848f" providerId="LiveId" clId="{3BD991EC-AF2D-40C3-9EF6-66EF66F6639D}" dt="2021-03-23T19:22:11.654" v="760" actId="20577"/>
          <ac:spMkLst>
            <pc:docMk/>
            <pc:sldMk cId="1698231218" sldId="296"/>
            <ac:spMk id="5" creationId="{4F000766-05C7-4016-B7B6-FBA614816DF0}"/>
          </ac:spMkLst>
        </pc:spChg>
        <pc:spChg chg="mod">
          <ac:chgData name="Patrick Tschorn" userId="8228660224b5848f" providerId="LiveId" clId="{3BD991EC-AF2D-40C3-9EF6-66EF66F6639D}" dt="2021-03-23T19:25:52.628" v="872" actId="5793"/>
          <ac:spMkLst>
            <pc:docMk/>
            <pc:sldMk cId="1698231218" sldId="296"/>
            <ac:spMk id="8" creationId="{BADA6605-7908-407C-8CA2-4F512DBDE66A}"/>
          </ac:spMkLst>
        </pc:spChg>
        <pc:spChg chg="mod">
          <ac:chgData name="Patrick Tschorn" userId="8228660224b5848f" providerId="LiveId" clId="{3BD991EC-AF2D-40C3-9EF6-66EF66F6639D}" dt="2021-03-23T19:22:02.405" v="758" actId="20577"/>
          <ac:spMkLst>
            <pc:docMk/>
            <pc:sldMk cId="1698231218" sldId="296"/>
            <ac:spMk id="9" creationId="{3FB15FCE-3D64-4C60-B22B-6974FA238E2B}"/>
          </ac:spMkLst>
        </pc:spChg>
      </pc:sldChg>
      <pc:sldChg chg="del">
        <pc:chgData name="Patrick Tschorn" userId="8228660224b5848f" providerId="LiveId" clId="{3BD991EC-AF2D-40C3-9EF6-66EF66F6639D}" dt="2021-03-23T18:59:34.783" v="8" actId="47"/>
        <pc:sldMkLst>
          <pc:docMk/>
          <pc:sldMk cId="3988135939" sldId="296"/>
        </pc:sldMkLst>
      </pc:sldChg>
      <pc:sldChg chg="del">
        <pc:chgData name="Patrick Tschorn" userId="8228660224b5848f" providerId="LiveId" clId="{3BD991EC-AF2D-40C3-9EF6-66EF66F6639D}" dt="2021-03-23T18:59:34.545" v="7" actId="47"/>
        <pc:sldMkLst>
          <pc:docMk/>
          <pc:sldMk cId="3622811562" sldId="297"/>
        </pc:sldMkLst>
      </pc:sldChg>
      <pc:sldChg chg="del">
        <pc:chgData name="Patrick Tschorn" userId="8228660224b5848f" providerId="LiveId" clId="{3BD991EC-AF2D-40C3-9EF6-66EF66F6639D}" dt="2021-03-23T18:59:33.358" v="3" actId="47"/>
        <pc:sldMkLst>
          <pc:docMk/>
          <pc:sldMk cId="1295283298" sldId="298"/>
        </pc:sldMkLst>
      </pc:sldChg>
    </pc:docChg>
  </pc:docChgLst>
  <pc:docChgLst>
    <pc:chgData name="Patrick Tschorn" userId="8228660224b5848f" providerId="LiveId" clId="{BC8092DD-9C39-4E90-8385-54656223B1E4}"/>
    <pc:docChg chg="custSel modSld">
      <pc:chgData name="Patrick Tschorn" userId="8228660224b5848f" providerId="LiveId" clId="{BC8092DD-9C39-4E90-8385-54656223B1E4}" dt="2021-03-16T11:25:40.624" v="36" actId="20577"/>
      <pc:docMkLst>
        <pc:docMk/>
      </pc:docMkLst>
      <pc:sldChg chg="modSp mod">
        <pc:chgData name="Patrick Tschorn" userId="8228660224b5848f" providerId="LiveId" clId="{BC8092DD-9C39-4E90-8385-54656223B1E4}" dt="2021-03-13T17:19:24.520" v="23" actId="20577"/>
        <pc:sldMkLst>
          <pc:docMk/>
          <pc:sldMk cId="643568806" sldId="258"/>
        </pc:sldMkLst>
        <pc:spChg chg="mod">
          <ac:chgData name="Patrick Tschorn" userId="8228660224b5848f" providerId="LiveId" clId="{BC8092DD-9C39-4E90-8385-54656223B1E4}" dt="2021-03-13T17:19:24.520" v="23" actId="20577"/>
          <ac:spMkLst>
            <pc:docMk/>
            <pc:sldMk cId="643568806" sldId="258"/>
            <ac:spMk id="6" creationId="{54331B59-3889-45A5-A08D-7FC0E832B0F6}"/>
          </ac:spMkLst>
        </pc:spChg>
      </pc:sldChg>
      <pc:sldChg chg="modSp mod">
        <pc:chgData name="Patrick Tschorn" userId="8228660224b5848f" providerId="LiveId" clId="{BC8092DD-9C39-4E90-8385-54656223B1E4}" dt="2021-03-16T11:25:40.624" v="36" actId="20577"/>
        <pc:sldMkLst>
          <pc:docMk/>
          <pc:sldMk cId="3602972344" sldId="264"/>
        </pc:sldMkLst>
        <pc:spChg chg="mod">
          <ac:chgData name="Patrick Tschorn" userId="8228660224b5848f" providerId="LiveId" clId="{BC8092DD-9C39-4E90-8385-54656223B1E4}" dt="2021-03-16T11:25:11.448" v="28" actId="20577"/>
          <ac:spMkLst>
            <pc:docMk/>
            <pc:sldMk cId="3602972344" sldId="264"/>
            <ac:spMk id="27" creationId="{E8071650-CEC3-421F-A2A9-F771BA86336E}"/>
          </ac:spMkLst>
        </pc:spChg>
        <pc:spChg chg="mod">
          <ac:chgData name="Patrick Tschorn" userId="8228660224b5848f" providerId="LiveId" clId="{BC8092DD-9C39-4E90-8385-54656223B1E4}" dt="2021-03-16T11:25:27.520" v="32" actId="20577"/>
          <ac:spMkLst>
            <pc:docMk/>
            <pc:sldMk cId="3602972344" sldId="264"/>
            <ac:spMk id="30" creationId="{9B4EAEE7-7540-49D0-BB66-59A6EE6866BA}"/>
          </ac:spMkLst>
        </pc:spChg>
        <pc:spChg chg="mod">
          <ac:chgData name="Patrick Tschorn" userId="8228660224b5848f" providerId="LiveId" clId="{BC8092DD-9C39-4E90-8385-54656223B1E4}" dt="2021-03-16T11:25:40.624" v="36" actId="20577"/>
          <ac:spMkLst>
            <pc:docMk/>
            <pc:sldMk cId="3602972344" sldId="264"/>
            <ac:spMk id="31" creationId="{817BF08B-F727-47BD-B5AA-4D97F98A6F29}"/>
          </ac:spMkLst>
        </pc:spChg>
      </pc:sldChg>
    </pc:docChg>
  </pc:docChgLst>
  <pc:docChgLst>
    <pc:chgData name="Gastbenutzer" providerId="Windows Live" clId="Web-{6C3378D8-9DDD-4FC3-90BE-C949534F0BF8}"/>
    <pc:docChg chg="modSld">
      <pc:chgData name="Gastbenutzer" userId="" providerId="Windows Live" clId="Web-{6C3378D8-9DDD-4FC3-90BE-C949534F0BF8}" dt="2021-04-30T06:54:50.445" v="11" actId="20577"/>
      <pc:docMkLst>
        <pc:docMk/>
      </pc:docMkLst>
      <pc:sldChg chg="modSp">
        <pc:chgData name="Gastbenutzer" userId="" providerId="Windows Live" clId="Web-{6C3378D8-9DDD-4FC3-90BE-C949534F0BF8}" dt="2021-04-30T06:54:31.148" v="7" actId="20577"/>
        <pc:sldMkLst>
          <pc:docMk/>
          <pc:sldMk cId="2627590545" sldId="299"/>
        </pc:sldMkLst>
        <pc:spChg chg="mod">
          <ac:chgData name="Gastbenutzer" userId="" providerId="Windows Live" clId="Web-{6C3378D8-9DDD-4FC3-90BE-C949534F0BF8}" dt="2021-04-30T06:54:31.148" v="7" actId="20577"/>
          <ac:spMkLst>
            <pc:docMk/>
            <pc:sldMk cId="2627590545" sldId="299"/>
            <ac:spMk id="6" creationId="{1B694D83-A4F9-4C53-8A73-6155C75E98D4}"/>
          </ac:spMkLst>
        </pc:spChg>
      </pc:sldChg>
      <pc:sldChg chg="delSp modSp">
        <pc:chgData name="Gastbenutzer" userId="" providerId="Windows Live" clId="Web-{6C3378D8-9DDD-4FC3-90BE-C949534F0BF8}" dt="2021-04-30T06:35:11.869" v="0"/>
        <pc:sldMkLst>
          <pc:docMk/>
          <pc:sldMk cId="410933106" sldId="301"/>
        </pc:sldMkLst>
        <pc:spChg chg="mod ord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2" creationId="{79803FC2-B215-4688-A031-093DDD58BB3D}"/>
          </ac:spMkLst>
        </pc:spChg>
        <pc:spChg chg="mod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3" creationId="{93F0FF5B-678C-40A4-92C7-DD7B4EE01F97}"/>
          </ac:spMkLst>
        </pc:spChg>
        <pc:spChg chg="mod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4" creationId="{3E7DE798-5000-4D07-AED0-6CCCC6DEF1EE}"/>
          </ac:spMkLst>
        </pc:spChg>
        <pc:spChg chg="mod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5" creationId="{305E7FF6-7EF9-4626-A782-BAF3702DD036}"/>
          </ac:spMkLst>
        </pc:spChg>
        <pc:spChg chg="mod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6" creationId="{1B694D83-A4F9-4C53-8A73-6155C75E98D4}"/>
          </ac:spMkLst>
        </pc:spChg>
        <pc:spChg chg="del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12" creationId="{233F6408-E1FB-40EE-933F-488D38CCC73F}"/>
          </ac:spMkLst>
        </pc:spChg>
        <pc:spChg chg="del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14" creationId="{F055C0C5-567C-4C02-83F3-B427BC740697}"/>
          </ac:spMkLst>
        </pc:spChg>
        <pc:spChg chg="del">
          <ac:chgData name="Gastbenutzer" userId="" providerId="Windows Live" clId="Web-{6C3378D8-9DDD-4FC3-90BE-C949534F0BF8}" dt="2021-04-30T06:35:11.869" v="0"/>
          <ac:spMkLst>
            <pc:docMk/>
            <pc:sldMk cId="410933106" sldId="301"/>
            <ac:spMk id="16" creationId="{E48B6BD6-5DED-4B86-A4B3-D35037F68FC4}"/>
          </ac:spMkLst>
        </pc:spChg>
        <pc:picChg chg="mod ord">
          <ac:chgData name="Gastbenutzer" userId="" providerId="Windows Live" clId="Web-{6C3378D8-9DDD-4FC3-90BE-C949534F0BF8}" dt="2021-04-30T06:35:11.869" v="0"/>
          <ac:picMkLst>
            <pc:docMk/>
            <pc:sldMk cId="410933106" sldId="301"/>
            <ac:picMk id="7" creationId="{4542F079-530B-4755-9767-B1E496853C63}"/>
          </ac:picMkLst>
        </pc:picChg>
      </pc:sldChg>
      <pc:sldChg chg="modSp">
        <pc:chgData name="Gastbenutzer" userId="" providerId="Windows Live" clId="Web-{6C3378D8-9DDD-4FC3-90BE-C949534F0BF8}" dt="2021-04-30T06:54:50.445" v="11" actId="20577"/>
        <pc:sldMkLst>
          <pc:docMk/>
          <pc:sldMk cId="919654196" sldId="312"/>
        </pc:sldMkLst>
        <pc:spChg chg="mod">
          <ac:chgData name="Gastbenutzer" userId="" providerId="Windows Live" clId="Web-{6C3378D8-9DDD-4FC3-90BE-C949534F0BF8}" dt="2021-04-30T06:54:50.445" v="11" actId="20577"/>
          <ac:spMkLst>
            <pc:docMk/>
            <pc:sldMk cId="919654196" sldId="312"/>
            <ac:spMk id="6" creationId="{1B694D83-A4F9-4C53-8A73-6155C75E98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F191-5885-426D-81B6-3CE4DC014022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D9B8-2A7E-464D-BDA9-1D0850B19B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0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48CF7-E41E-43BD-B414-300FAF896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046925-62F6-4B47-968D-D72A2CB9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5775B-4AC2-4A15-8D09-10DF73B5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BA50-DB67-401A-8ADC-0F8AD250C5CB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E8E63-4FEE-413E-A824-C5FFD6B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LF3: Clients in Netzwerke einbinden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91A6C-3997-49DB-8682-86AACC1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D78350-7546-4A3B-A6EC-5BCCC6F24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2" y="98631"/>
            <a:ext cx="1176708" cy="53344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D26473-262C-4C41-B2B3-F3EE5978862B}"/>
              </a:ext>
            </a:extLst>
          </p:cNvPr>
          <p:cNvCxnSpPr>
            <a:cxnSpLocks/>
          </p:cNvCxnSpPr>
          <p:nvPr userDrawn="1"/>
        </p:nvCxnSpPr>
        <p:spPr>
          <a:xfrm>
            <a:off x="0" y="698270"/>
            <a:ext cx="12192000" cy="1"/>
          </a:xfrm>
          <a:prstGeom prst="line">
            <a:avLst/>
          </a:prstGeom>
          <a:ln w="12700">
            <a:solidFill>
              <a:srgbClr val="27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115412B-9A6A-4DD3-94D7-9A6127C1C493}"/>
              </a:ext>
            </a:extLst>
          </p:cNvPr>
          <p:cNvCxnSpPr>
            <a:cxnSpLocks/>
          </p:cNvCxnSpPr>
          <p:nvPr userDrawn="1"/>
        </p:nvCxnSpPr>
        <p:spPr>
          <a:xfrm>
            <a:off x="0" y="6225918"/>
            <a:ext cx="12192000" cy="1"/>
          </a:xfrm>
          <a:prstGeom prst="line">
            <a:avLst/>
          </a:prstGeom>
          <a:ln w="12700">
            <a:solidFill>
              <a:srgbClr val="27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F7BCDCA2-8511-4379-B52F-1922B4148C8B}"/>
              </a:ext>
            </a:extLst>
          </p:cNvPr>
          <p:cNvSpPr/>
          <p:nvPr userDrawn="1"/>
        </p:nvSpPr>
        <p:spPr>
          <a:xfrm>
            <a:off x="-1" y="698270"/>
            <a:ext cx="838201" cy="5527647"/>
          </a:xfrm>
          <a:prstGeom prst="rect">
            <a:avLst/>
          </a:prstGeom>
          <a:solidFill>
            <a:srgbClr val="27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65422-30F4-4EC5-A00E-E52FDAB4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11BD8-29F2-4B66-AF28-B240216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LF3: Clients in Netzwerke einbinden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904C6-CAD2-47C6-AD09-EADAAB2D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0D5D6E7-8EE5-4D48-8AEA-D959E642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469"/>
            <a:ext cx="9144000" cy="648244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AED036F-7303-49F6-AB15-BB8110B2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9144000" cy="3714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E62A02-E11B-4C1D-9490-AC662E96B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2" y="98631"/>
            <a:ext cx="1176708" cy="533441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E90698F-44AE-4931-A081-A9F653A230D2}"/>
              </a:ext>
            </a:extLst>
          </p:cNvPr>
          <p:cNvCxnSpPr>
            <a:cxnSpLocks/>
          </p:cNvCxnSpPr>
          <p:nvPr userDrawn="1"/>
        </p:nvCxnSpPr>
        <p:spPr>
          <a:xfrm>
            <a:off x="0" y="698270"/>
            <a:ext cx="12192000" cy="1"/>
          </a:xfrm>
          <a:prstGeom prst="line">
            <a:avLst/>
          </a:prstGeom>
          <a:ln w="12700">
            <a:solidFill>
              <a:srgbClr val="27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72AE781-5AEF-4287-AC07-E16AD5F607AD}"/>
              </a:ext>
            </a:extLst>
          </p:cNvPr>
          <p:cNvCxnSpPr>
            <a:cxnSpLocks/>
          </p:cNvCxnSpPr>
          <p:nvPr userDrawn="1"/>
        </p:nvCxnSpPr>
        <p:spPr>
          <a:xfrm>
            <a:off x="0" y="6225918"/>
            <a:ext cx="12192000" cy="1"/>
          </a:xfrm>
          <a:prstGeom prst="line">
            <a:avLst/>
          </a:prstGeom>
          <a:ln w="12700">
            <a:solidFill>
              <a:srgbClr val="27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A3B91E0-E322-45E8-99E7-E59DCAACD7C8}"/>
              </a:ext>
            </a:extLst>
          </p:cNvPr>
          <p:cNvSpPr/>
          <p:nvPr userDrawn="1"/>
        </p:nvSpPr>
        <p:spPr>
          <a:xfrm>
            <a:off x="-1" y="698270"/>
            <a:ext cx="838201" cy="5527647"/>
          </a:xfrm>
          <a:prstGeom prst="rect">
            <a:avLst/>
          </a:prstGeom>
          <a:solidFill>
            <a:srgbClr val="27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7911-6944-49A1-90F2-5D04AA10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5BE33-D5C7-4540-B700-7FB1FAD9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F6833-F4EE-49DB-BE01-2C04DE8B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2F5-4BFB-47F8-A116-149AF9B10036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F78B-F6F1-44B8-B9EE-CCEF5C67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LF3: Clients in Netzwerke einbinden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AEA09-9D82-42BD-853C-4E3C5E70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85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63437-0F59-4667-9401-2821CEAB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11C13-C087-4CA4-B28E-E4C0D76F9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E7D01-7F39-4B85-91B4-FCC2F00D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C735B-E2DD-40B8-A06E-497E9617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5CAE-9E2F-46B6-A948-C054B530911B}" type="datetime1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1D0C2-CBBC-4BE6-BE9E-F7651BBE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LF3: Clients in Netzwerke einbinden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491316-D8B4-4529-ADD4-76036570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E12E-209B-4BF7-A5F7-65297140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2756C-DB65-4E68-B9B1-7A33D1DE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4045C2-BE11-44F8-9C09-80C9B62E9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DC429E-BDBB-4F42-B364-44782316D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EF5768-7CA6-489A-9ACD-E98A79998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AC9DBC-05A3-4B9D-A164-45CEE7A2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E7E-1C5B-45A0-BA0A-CB65C7963A30}" type="datetime1">
              <a:rPr lang="de-DE" smtClean="0"/>
              <a:t>26.06.2022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B7CF8B-0C4F-4B07-B723-CAA6754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LF3: Clients in Netzwerke einbinden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CC699-6179-48EB-8894-7C72397F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9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E9601-AB62-47B3-8B07-48FDCD43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A4475E-54EE-4367-9A00-283622C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AA32-0CDB-4EB6-A513-9F27FAE44DFA}" type="datetime1">
              <a:rPr lang="de-DE" smtClean="0"/>
              <a:t>26.06.2022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C176F-6272-4D41-A09E-FDB3696B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LF3: Clients in Netzwerke einbinden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A76606-FCFA-43B3-A311-F3F6BBE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AB87CD-5B68-4CDB-B241-FDE9583C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898F-04B4-4CEE-9AEE-1417F7FD7B24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95026F-F3E6-4195-BA0C-148E1E8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LF3: Clients in Netzwerke einbinden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ED4183-090B-4B6A-A148-E4165E1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60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837144-B0DD-4DE5-A3D1-DAAE4B6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9D7630-85FE-40DA-860B-ED89051A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75289-83A0-4A75-8680-5F86C769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DD92-880C-4F04-96BE-F864C5361A77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8F808-41C5-467F-A480-C77522BC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LF3: Clients in Netzwerke einbinden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5AD95-E28D-4B72-AB24-7573D9776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D0F5-6B75-492D-A029-4B3012F5B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5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D2386-CDD1-4647-9A59-6126D6343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Vermittlungsprinzipien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3AF8AE-AB87-4E67-9BB0-BF1CDA821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Protokolle der Schicht 4 des OSI-Modells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7E1AA-C0E2-4035-9525-7C29DF3B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BA50-DB67-401A-8ADC-0F8AD250C5CB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5ACF7-36DF-4F1D-B728-801161D5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4049E-F1C2-41DC-B7BF-A82F482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48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10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Datagram</a:t>
            </a:r>
            <a:r>
              <a:rPr lang="de-DE" dirty="0"/>
              <a:t> Protocol (UDP)</a:t>
            </a:r>
          </a:p>
        </p:txBody>
      </p:sp>
      <p:sp>
        <p:nvSpPr>
          <p:cNvPr id="7" name="Untertitel 5">
            <a:extLst>
              <a:ext uri="{FF2B5EF4-FFF2-40B4-BE49-F238E27FC236}">
                <a16:creationId xmlns:a16="http://schemas.microsoft.com/office/drawing/2014/main" id="{8CE5954D-F127-4CE5-A5F3-D694A7E7D805}"/>
              </a:ext>
            </a:extLst>
          </p:cNvPr>
          <p:cNvSpPr txBox="1">
            <a:spLocks/>
          </p:cNvSpPr>
          <p:nvPr/>
        </p:nvSpPr>
        <p:spPr>
          <a:xfrm>
            <a:off x="1167492" y="1617123"/>
            <a:ext cx="10032135" cy="15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dirty="0"/>
              <a:t>Das User Datagram-Protokoll (UDP) unterstützt den verbindungslosen Datenaustausch zwischen Rechnern. Ein Datagramm ist ein Datenpaket, das sich durch einen geringen Protokoll-Header auszeichnet und im Wesentlichen die Empfangs- und die Absender-Portadresse sowie die Nutzdaten enthält.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997505-A6AE-43CB-B147-518FCEF0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89" y="3098901"/>
            <a:ext cx="8130540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2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Merkmale TCP und UDP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57C268-F423-4884-80FA-B6E85958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9522"/>
            <a:ext cx="9646325" cy="34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D2386-CDD1-4647-9A59-6126D634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5280"/>
          </a:xfrm>
        </p:spPr>
        <p:txBody>
          <a:bodyPr>
            <a:normAutofit/>
          </a:bodyPr>
          <a:lstStyle/>
          <a:p>
            <a:r>
              <a:rPr lang="de-DE" sz="4400" dirty="0"/>
              <a:t>Definition: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3AF8AE-AB87-4E67-9BB0-BF1CDA82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6871"/>
            <a:ext cx="9144000" cy="2530929"/>
          </a:xfrm>
        </p:spPr>
        <p:txBody>
          <a:bodyPr/>
          <a:lstStyle/>
          <a:p>
            <a:r>
              <a:rPr lang="de-DE" dirty="0"/>
              <a:t>Ein Vermittlungsprinzip beschreibt die Art und Weise, wie ein Übertragungsmedium zwischen Sender und Empfänger in einem Kommunikationsnetz gesucht und gefunden wird.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7E1AA-C0E2-4035-9525-7C29DF3B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BA50-DB67-401A-8ADC-0F8AD250C5CB}" type="datetime1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5ACF7-36DF-4F1D-B728-801161D5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4049E-F1C2-41DC-B7BF-A82F482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B511BD-6045-4AF0-8433-0956B4DB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A775BD-A7C9-43CD-AE77-BFA60DED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3E9C93-95E1-4D8C-9277-FA19AD11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73D4B6-405C-4CA5-98F0-CB9B9790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5" y="1045027"/>
            <a:ext cx="10743800" cy="45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6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Arten der Vermittlung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6E53C-9E21-42AB-821B-AC1BE6DA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3217333" cy="37146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Untertitel 5">
            <a:extLst>
              <a:ext uri="{FF2B5EF4-FFF2-40B4-BE49-F238E27FC236}">
                <a16:creationId xmlns:a16="http://schemas.microsoft.com/office/drawing/2014/main" id="{8CE5954D-F127-4CE5-A5F3-D694A7E7D805}"/>
              </a:ext>
            </a:extLst>
          </p:cNvPr>
          <p:cNvSpPr txBox="1">
            <a:spLocks/>
          </p:cNvSpPr>
          <p:nvPr/>
        </p:nvSpPr>
        <p:spPr>
          <a:xfrm>
            <a:off x="1167493" y="1730828"/>
            <a:ext cx="4733774" cy="400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b="1" dirty="0"/>
              <a:t>Leitungsvermittlung: </a:t>
            </a:r>
          </a:p>
          <a:p>
            <a:pPr algn="l"/>
            <a:br>
              <a:rPr lang="de-DE" dirty="0"/>
            </a:br>
            <a:r>
              <a:rPr lang="de-DE" dirty="0"/>
              <a:t>Bei der kanalorientierten Vermittlung wird für die Dauer der Übertragung ein physikalischer Kanal zwischen Sender und Empfänger aufgebaut.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10C38A3D-AEA5-4EC4-AFC5-238E2521EAF8}"/>
              </a:ext>
            </a:extLst>
          </p:cNvPr>
          <p:cNvSpPr txBox="1">
            <a:spLocks/>
          </p:cNvSpPr>
          <p:nvPr/>
        </p:nvSpPr>
        <p:spPr>
          <a:xfrm>
            <a:off x="6398078" y="1730827"/>
            <a:ext cx="4733774" cy="400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/>
              <a:t>Paketvermittlung: </a:t>
            </a:r>
          </a:p>
          <a:p>
            <a:pPr algn="just"/>
            <a:endParaRPr lang="de-DE" dirty="0"/>
          </a:p>
          <a:p>
            <a:pPr algn="l"/>
            <a:r>
              <a:rPr lang="de-DE" dirty="0"/>
              <a:t>Bei der Speichervermittlung wird die Nachricht in den Vermittlungsstellen zwischengespeichert, bis der Weitertransport möglich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8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Arten der Paketvermittlung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6E53C-9E21-42AB-821B-AC1BE6DA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3217333" cy="37146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Untertitel 5">
            <a:extLst>
              <a:ext uri="{FF2B5EF4-FFF2-40B4-BE49-F238E27FC236}">
                <a16:creationId xmlns:a16="http://schemas.microsoft.com/office/drawing/2014/main" id="{8CE5954D-F127-4CE5-A5F3-D694A7E7D805}"/>
              </a:ext>
            </a:extLst>
          </p:cNvPr>
          <p:cNvSpPr txBox="1">
            <a:spLocks/>
          </p:cNvSpPr>
          <p:nvPr/>
        </p:nvSpPr>
        <p:spPr>
          <a:xfrm>
            <a:off x="1167492" y="1730828"/>
            <a:ext cx="10032135" cy="400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dirty="0"/>
              <a:t>Eine </a:t>
            </a:r>
            <a:r>
              <a:rPr lang="de-DE" b="1" dirty="0"/>
              <a:t>verbindungsorientierte Kommunikation </a:t>
            </a:r>
            <a:r>
              <a:rPr lang="de-DE" dirty="0"/>
              <a:t>ist durch das Vorhandensein eines Kommunikationskanals gekennzeichnet. Es wird überprüft, ob die Datenpakete unbeschädigt und in der richtigen Reihenfolge beim Empfänger eintreffen. 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Bei einer </a:t>
            </a:r>
            <a:r>
              <a:rPr lang="de-DE" b="1" dirty="0"/>
              <a:t>verbindungslosen Kommunikation </a:t>
            </a:r>
            <a:r>
              <a:rPr lang="de-DE" dirty="0"/>
              <a:t>existiert kein Kommunikationskanal zwischen Sender und Empfänger. Der Sender sendet seine Nachrichten ohne sicher zu sein, ob der Empfänger überhaupt existiert bzw. die Datenpakete ordnungsgemäß dort ankommen.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93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Arten der Paketvermittlung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6E53C-9E21-42AB-821B-AC1BE6DA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3217333" cy="37146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FF33618D-9C18-467E-A9BA-4C5871773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07986"/>
              </p:ext>
            </p:extLst>
          </p:nvPr>
        </p:nvGraphicFramePr>
        <p:xfrm>
          <a:off x="2032000" y="2131060"/>
          <a:ext cx="812800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83024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8987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Verbindungsorientierte Vermittlung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Verbindungslose Vermittlung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einmaliger Auf- und Abbau der Verbindung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Ermittlung des Weges durch das Netz für jedes Paket separat erforderlich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Ermittlung des Weges durch das Netz einmal pro Verbindung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Komplette (lange, </a:t>
                      </a:r>
                      <a:r>
                        <a:rPr lang="de-DE" dirty="0" err="1"/>
                        <a:t>netzweit</a:t>
                      </a:r>
                      <a:r>
                        <a:rPr lang="de-DE" dirty="0"/>
                        <a:t> eindeutige) Zieladresse im Paket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7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Gleicher Weg für alle Pakete, keine Überholungen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unterschiedliche Wege und Überholungen der Pakete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4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3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7</a:t>
            </a:fld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6E53C-9E21-42AB-821B-AC1BE6DA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3217333" cy="37146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r/linuxmemes - I think TCP is safer">
            <a:extLst>
              <a:ext uri="{FF2B5EF4-FFF2-40B4-BE49-F238E27FC236}">
                <a16:creationId xmlns:a16="http://schemas.microsoft.com/office/drawing/2014/main" id="{CAB61A30-BCCE-405B-B588-AB9DCAE6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6" y="1543145"/>
            <a:ext cx="5827084" cy="45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4">
            <a:extLst>
              <a:ext uri="{FF2B5EF4-FFF2-40B4-BE49-F238E27FC236}">
                <a16:creationId xmlns:a16="http://schemas.microsoft.com/office/drawing/2014/main" id="{04D1BD9B-29E8-49EF-B3E3-71F0BC776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469"/>
            <a:ext cx="9144000" cy="648244"/>
          </a:xfrm>
        </p:spPr>
        <p:txBody>
          <a:bodyPr/>
          <a:lstStyle/>
          <a:p>
            <a:r>
              <a:rPr lang="de-DE" dirty="0"/>
              <a:t>Transportprotokolle</a:t>
            </a:r>
          </a:p>
        </p:txBody>
      </p:sp>
    </p:spTree>
    <p:extLst>
      <p:ext uri="{BB962C8B-B14F-4D97-AF65-F5344CB8AC3E}">
        <p14:creationId xmlns:p14="http://schemas.microsoft.com/office/powerpoint/2010/main" val="384466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Transport Control Protocol (TCP) 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6E53C-9E21-42AB-821B-AC1BE6DA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3217333" cy="37146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Untertitel 5">
            <a:extLst>
              <a:ext uri="{FF2B5EF4-FFF2-40B4-BE49-F238E27FC236}">
                <a16:creationId xmlns:a16="http://schemas.microsoft.com/office/drawing/2014/main" id="{8CE5954D-F127-4CE5-A5F3-D694A7E7D805}"/>
              </a:ext>
            </a:extLst>
          </p:cNvPr>
          <p:cNvSpPr txBox="1">
            <a:spLocks/>
          </p:cNvSpPr>
          <p:nvPr/>
        </p:nvSpPr>
        <p:spPr>
          <a:xfrm>
            <a:off x="1167492" y="1617123"/>
            <a:ext cx="10032135" cy="10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dirty="0"/>
              <a:t>TCP unterstützt die Funktionen der Transportschicht und stellt vor der Datenübertragung eine gesicherte Verbindung zwischen den beteiligten Stationen her.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19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63FAD-EB90-478F-8ED5-2406E2F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BD4C-86EC-40AF-97A3-520570336D11}" type="datetime1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058CD9-CE45-444E-A3E5-3FA9FC6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LF3: Clients in Netzwerke einbinden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B27A3-35FC-4897-9997-460A95F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D0F5-6B75-492D-A029-4B3012F5BF4B}" type="slidenum">
              <a:rPr lang="de-DE" smtClean="0"/>
              <a:t>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48E3BA-3E1A-4E09-B9D1-DE402E98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Transport Control Protocol (TCP) 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866E53C-9E21-42AB-821B-AC1BE6DA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145"/>
            <a:ext cx="3217333" cy="37146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E9BC1D-B85A-427E-92A0-C8B9D6D2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4" y="764469"/>
            <a:ext cx="6672250" cy="54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Vermittlungsprinzipien</vt:lpstr>
      <vt:lpstr>Definition:</vt:lpstr>
      <vt:lpstr>PowerPoint-Präsentation</vt:lpstr>
      <vt:lpstr>Arten der Vermittlung</vt:lpstr>
      <vt:lpstr>Arten der Paketvermittlung</vt:lpstr>
      <vt:lpstr>Arten der Paketvermittlung</vt:lpstr>
      <vt:lpstr>Transportprotokolle</vt:lpstr>
      <vt:lpstr>Transport Control Protocol (TCP) </vt:lpstr>
      <vt:lpstr>Transport Control Protocol (TCP) </vt:lpstr>
      <vt:lpstr>User Datagram Protocol (UDP)</vt:lpstr>
      <vt:lpstr>Merkmale TCP und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Tschorn</dc:creator>
  <cp:lastModifiedBy>Patrick Tschorn</cp:lastModifiedBy>
  <cp:revision>202</cp:revision>
  <dcterms:created xsi:type="dcterms:W3CDTF">2021-02-21T18:29:15Z</dcterms:created>
  <dcterms:modified xsi:type="dcterms:W3CDTF">2022-06-26T13:51:20Z</dcterms:modified>
</cp:coreProperties>
</file>