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95DB-A1EE-4C1C-ABA2-F3250A62103C}" type="datetimeFigureOut">
              <a:rPr lang="es-MX" smtClean="0"/>
              <a:t>20/11/2018</a:t>
            </a:fld>
            <a:endParaRPr lang="es-MX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3A8FE0-AFF8-4EB0-B2E8-1BF6EBEE0FD2}" type="slidenum">
              <a:rPr lang="es-MX" smtClean="0"/>
              <a:t>‹#›</a:t>
            </a:fld>
            <a:endParaRPr lang="es-MX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95DB-A1EE-4C1C-ABA2-F3250A62103C}" type="datetimeFigureOut">
              <a:rPr lang="es-MX" smtClean="0"/>
              <a:t>20/11/2018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8FE0-AFF8-4EB0-B2E8-1BF6EBEE0FD2}" type="slidenum">
              <a:rPr lang="es-MX" smtClean="0"/>
              <a:t>‹#›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D3A8FE0-AFF8-4EB0-B2E8-1BF6EBEE0FD2}" type="slidenum">
              <a:rPr lang="es-MX" smtClean="0"/>
              <a:t>‹#›</a:t>
            </a:fld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95DB-A1EE-4C1C-ABA2-F3250A62103C}" type="datetimeFigureOut">
              <a:rPr lang="es-MX" smtClean="0"/>
              <a:t>20/11/2018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95DB-A1EE-4C1C-ABA2-F3250A62103C}" type="datetimeFigureOut">
              <a:rPr lang="es-MX" smtClean="0"/>
              <a:t>20/11/2018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D3A8FE0-AFF8-4EB0-B2E8-1BF6EBEE0FD2}" type="slidenum">
              <a:rPr lang="es-MX" smtClean="0"/>
              <a:t>‹#›</a:t>
            </a:fld>
            <a:endParaRPr lang="es-MX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95DB-A1EE-4C1C-ABA2-F3250A62103C}" type="datetimeFigureOut">
              <a:rPr lang="es-MX" smtClean="0"/>
              <a:t>20/11/2018</a:t>
            </a:fld>
            <a:endParaRPr lang="es-MX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3A8FE0-AFF8-4EB0-B2E8-1BF6EBEE0FD2}" type="slidenum">
              <a:rPr lang="es-MX" smtClean="0"/>
              <a:t>‹#›</a:t>
            </a:fld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D2D95DB-A1EE-4C1C-ABA2-F3250A62103C}" type="datetimeFigureOut">
              <a:rPr lang="es-MX" smtClean="0"/>
              <a:t>20/11/2018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8FE0-AFF8-4EB0-B2E8-1BF6EBEE0FD2}" type="slidenum">
              <a:rPr lang="es-MX" smtClean="0"/>
              <a:t>‹#›</a:t>
            </a:fld>
            <a:endParaRPr lang="es-MX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95DB-A1EE-4C1C-ABA2-F3250A62103C}" type="datetimeFigureOut">
              <a:rPr lang="es-MX" smtClean="0"/>
              <a:t>20/11/2018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MX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D3A8FE0-AFF8-4EB0-B2E8-1BF6EBEE0FD2}" type="slidenum">
              <a:rPr lang="es-MX" smtClean="0"/>
              <a:t>‹#›</a:t>
            </a:fld>
            <a:endParaRPr lang="es-MX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95DB-A1EE-4C1C-ABA2-F3250A62103C}" type="datetimeFigureOut">
              <a:rPr lang="es-MX" smtClean="0"/>
              <a:t>20/11/2018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D3A8FE0-AFF8-4EB0-B2E8-1BF6EBEE0FD2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95DB-A1EE-4C1C-ABA2-F3250A62103C}" type="datetimeFigureOut">
              <a:rPr lang="es-MX" smtClean="0"/>
              <a:t>20/11/2018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3A8FE0-AFF8-4EB0-B2E8-1BF6EBEE0FD2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3A8FE0-AFF8-4EB0-B2E8-1BF6EBEE0FD2}" type="slidenum">
              <a:rPr lang="es-MX" smtClean="0"/>
              <a:t>‹#›</a:t>
            </a:fld>
            <a:endParaRPr lang="es-MX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95DB-A1EE-4C1C-ABA2-F3250A62103C}" type="datetimeFigureOut">
              <a:rPr lang="es-MX" smtClean="0"/>
              <a:t>20/11/2018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D3A8FE0-AFF8-4EB0-B2E8-1BF6EBEE0FD2}" type="slidenum">
              <a:rPr lang="es-MX" smtClean="0"/>
              <a:t>‹#›</a:t>
            </a:fld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D2D95DB-A1EE-4C1C-ABA2-F3250A62103C}" type="datetimeFigureOut">
              <a:rPr lang="es-MX" smtClean="0"/>
              <a:t>20/11/2018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D2D95DB-A1EE-4C1C-ABA2-F3250A62103C}" type="datetimeFigureOut">
              <a:rPr lang="es-MX" smtClean="0"/>
              <a:t>20/11/2018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3A8FE0-AFF8-4EB0-B2E8-1BF6EBEE0FD2}" type="slidenum">
              <a:rPr lang="es-MX" smtClean="0"/>
              <a:t>‹#›</a:t>
            </a:fld>
            <a:endParaRPr lang="es-MX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-pubs-static.s3.amazonaws.com/64478_60ed30aabd53499691f96f46ed9720db.html" TargetMode="External"/><Relationship Id="rId2" Type="http://schemas.openxmlformats.org/officeDocument/2006/relationships/hyperlink" Target="https://www.uv.es/conesa/CursoR/material/handout-sesion5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1285860"/>
            <a:ext cx="6400800" cy="1000132"/>
          </a:xfrm>
        </p:spPr>
        <p:txBody>
          <a:bodyPr>
            <a:normAutofit/>
          </a:bodyPr>
          <a:lstStyle/>
          <a:p>
            <a:r>
              <a:rPr lang="es-MX" sz="28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CREACIÓN DE FUNCIONES EN R STUDIO.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714620"/>
            <a:ext cx="7786742" cy="2071702"/>
          </a:xfrm>
        </p:spPr>
        <p:txBody>
          <a:bodyPr>
            <a:normAutofit/>
          </a:bodyPr>
          <a:lstStyle/>
          <a:p>
            <a:r>
              <a:rPr lang="es-MX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INGENIERÍA INDUSTRIAL</a:t>
            </a:r>
            <a:br>
              <a:rPr lang="es-MX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s-MX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2do. Semestre.</a:t>
            </a:r>
            <a:br>
              <a:rPr lang="es-MX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s-MX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Joel Fernando López Pérez.</a:t>
            </a:r>
            <a:endParaRPr lang="es-MX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AutoShape 2" descr="Resultado de imagen para logos oficiales de itn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148" name="AutoShape 4" descr="Resultado de imagen para logos oficiales de itn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150" name="AutoShape 6" descr="Resultado de imagen para logos oficiales de itn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152" name="AutoShape 8" descr="Resultado de imagen para logos oficiales de itn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154" name="AutoShape 10" descr="Resultado de imagen para logos oficiales de itn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156" name="AutoShape 12" descr="Resultado de imagen para logos oficiales de itn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6158" name="Picture 14" descr="Resultado de imagen para itn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2364" y="0"/>
            <a:ext cx="1571636" cy="1246446"/>
          </a:xfrm>
          <a:prstGeom prst="rect">
            <a:avLst/>
          </a:prstGeom>
          <a:noFill/>
        </p:spPr>
      </p:pic>
      <p:sp>
        <p:nvSpPr>
          <p:cNvPr id="6160" name="AutoShape 16" descr="Resultado de imagen para instituto tecnolog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162" name="AutoShape 18" descr="Resultado de imagen para instituto tecnolog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164" name="AutoShape 20" descr="Resultado de imagen para instituto tecnolog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6166" name="Picture 22" descr="Resultado de imagen para instituto tecnologic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3214677" cy="1370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>
                <a:latin typeface="+mn-lt"/>
                <a:cs typeface="Arial" pitchFamily="34" charset="0"/>
              </a:rPr>
              <a:t>FUNCIONES Y SUBRUTINAS.</a:t>
            </a:r>
            <a:endParaRPr lang="es-MX" dirty="0">
              <a:latin typeface="+mn-lt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q"/>
            </a:pPr>
            <a:r>
              <a:rPr lang="es-MX" dirty="0" smtClean="0"/>
              <a:t>R es un lenguaje interactivo que nos permite crear objetos </a:t>
            </a:r>
            <a:r>
              <a:rPr lang="es-MX" dirty="0" smtClean="0"/>
              <a:t>y analizarlos</a:t>
            </a:r>
            <a:r>
              <a:rPr lang="es-MX" dirty="0" smtClean="0"/>
              <a:t>. Pero claramente R va mucho más allá</a:t>
            </a:r>
            <a:r>
              <a:rPr lang="es-MX" dirty="0" smtClean="0"/>
              <a:t>.</a:t>
            </a:r>
          </a:p>
          <a:p>
            <a:pPr algn="just">
              <a:buFont typeface="Wingdings" pitchFamily="2" charset="2"/>
              <a:buChar char="q"/>
            </a:pPr>
            <a:endParaRPr lang="es-MX" dirty="0" smtClean="0"/>
          </a:p>
          <a:p>
            <a:pPr algn="just">
              <a:buFont typeface="Wingdings" pitchFamily="2" charset="2"/>
              <a:buChar char="q"/>
            </a:pPr>
            <a:r>
              <a:rPr lang="es-MX" dirty="0" smtClean="0"/>
              <a:t>R es </a:t>
            </a:r>
            <a:r>
              <a:rPr lang="es-MX" dirty="0" smtClean="0"/>
              <a:t>un lenguaje en constante evolución: permite ir creando </a:t>
            </a:r>
            <a:r>
              <a:rPr lang="es-MX" dirty="0" smtClean="0"/>
              <a:t>nuevas estructuras </a:t>
            </a:r>
            <a:r>
              <a:rPr lang="es-MX" dirty="0" smtClean="0"/>
              <a:t>que resuelven nuevos problemas que van apareciendo</a:t>
            </a:r>
            <a:r>
              <a:rPr lang="es-MX" dirty="0" smtClean="0"/>
              <a:t>.</a:t>
            </a:r>
          </a:p>
          <a:p>
            <a:pPr algn="just">
              <a:buFont typeface="Wingdings" pitchFamily="2" charset="2"/>
              <a:buChar char="q"/>
            </a:pPr>
            <a:endParaRPr lang="es-MX" dirty="0" smtClean="0"/>
          </a:p>
          <a:p>
            <a:pPr algn="just">
              <a:buFont typeface="Wingdings" pitchFamily="2" charset="2"/>
              <a:buChar char="q"/>
            </a:pPr>
            <a:r>
              <a:rPr lang="es-MX" dirty="0" smtClean="0"/>
              <a:t>R es un lenguaje de expresiones: todos los comandos ejecutados </a:t>
            </a:r>
            <a:r>
              <a:rPr lang="es-MX" dirty="0" smtClean="0"/>
              <a:t>son funciones </a:t>
            </a:r>
            <a:r>
              <a:rPr lang="es-MX" dirty="0" smtClean="0"/>
              <a:t>o expresiones que producen un resultado. Incluso </a:t>
            </a:r>
            <a:r>
              <a:rPr lang="es-MX" dirty="0" smtClean="0"/>
              <a:t>las asignaciones </a:t>
            </a:r>
            <a:r>
              <a:rPr lang="es-MX" dirty="0" smtClean="0"/>
              <a:t>son expresiones cuyo resultado es el valor asignado</a:t>
            </a:r>
            <a:r>
              <a:rPr lang="es-MX" dirty="0" smtClean="0"/>
              <a:t>.</a:t>
            </a:r>
            <a:endParaRPr lang="es-MX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485090" cy="1330448"/>
          </a:xfrm>
        </p:spPr>
        <p:txBody>
          <a:bodyPr/>
          <a:lstStyle/>
          <a:p>
            <a:pPr algn="just">
              <a:buNone/>
            </a:pPr>
            <a:r>
              <a:rPr lang="es-MX" dirty="0" smtClean="0">
                <a:cs typeface="Arial" pitchFamily="34" charset="0"/>
              </a:rPr>
              <a:t>Podemos crear explícitamente un objeto </a:t>
            </a:r>
            <a:r>
              <a:rPr lang="es-MX" dirty="0" smtClean="0">
                <a:cs typeface="Arial" pitchFamily="34" charset="0"/>
              </a:rPr>
              <a:t>tipo expresión</a:t>
            </a:r>
            <a:r>
              <a:rPr lang="es-MX" dirty="0" smtClean="0">
                <a:cs typeface="Arial" pitchFamily="34" charset="0"/>
              </a:rPr>
              <a:t>, con la </a:t>
            </a:r>
            <a:r>
              <a:rPr lang="es-MX" dirty="0" smtClean="0">
                <a:cs typeface="Arial" pitchFamily="34" charset="0"/>
              </a:rPr>
              <a:t>función </a:t>
            </a:r>
            <a:r>
              <a:rPr lang="es-MX" dirty="0" err="1" smtClean="0">
                <a:cs typeface="Arial" pitchFamily="34" charset="0"/>
              </a:rPr>
              <a:t>expression</a:t>
            </a:r>
            <a:r>
              <a:rPr lang="es-MX" dirty="0" smtClean="0">
                <a:cs typeface="Arial" pitchFamily="34" charset="0"/>
              </a:rPr>
              <a:t>() y evaluarla con la función </a:t>
            </a:r>
            <a:r>
              <a:rPr lang="es-MX" dirty="0" err="1" smtClean="0">
                <a:cs typeface="Arial" pitchFamily="34" charset="0"/>
              </a:rPr>
              <a:t>eval</a:t>
            </a:r>
            <a:r>
              <a:rPr lang="es-MX" dirty="0" smtClean="0">
                <a:cs typeface="Arial" pitchFamily="34" charset="0"/>
              </a:rPr>
              <a:t>():</a:t>
            </a:r>
            <a:endParaRPr lang="es-MX" dirty="0">
              <a:cs typeface="Arial" pitchFamily="34" charset="0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214686"/>
            <a:ext cx="841408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>
                <a:latin typeface="+mn-lt"/>
              </a:rPr>
              <a:t>SUBRUTINAS.</a:t>
            </a:r>
            <a:endParaRPr lang="es-MX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MX" dirty="0" smtClean="0"/>
              <a:t>En general, una subrutina es un segmento de código que se </a:t>
            </a:r>
            <a:r>
              <a:rPr lang="es-MX" dirty="0" smtClean="0"/>
              <a:t>escribe sólo </a:t>
            </a:r>
            <a:r>
              <a:rPr lang="es-MX" dirty="0" smtClean="0"/>
              <a:t>una vez pero puede invocarse o ejecutarse muchas veces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pPr>
              <a:buNone/>
            </a:pPr>
            <a:r>
              <a:rPr lang="es-MX" dirty="0" smtClean="0"/>
              <a:t>Existen dos tipos</a:t>
            </a:r>
            <a:r>
              <a:rPr lang="es-MX" dirty="0" smtClean="0"/>
              <a:t>:</a:t>
            </a:r>
          </a:p>
          <a:p>
            <a:pPr>
              <a:buNone/>
            </a:pPr>
            <a:endParaRPr lang="es-MX" dirty="0" smtClean="0"/>
          </a:p>
          <a:p>
            <a:pPr>
              <a:buFont typeface="Wingdings" pitchFamily="2" charset="2"/>
              <a:buChar char="v"/>
            </a:pPr>
            <a:r>
              <a:rPr lang="es-MX" dirty="0" smtClean="0"/>
              <a:t>Procedimiento</a:t>
            </a:r>
            <a:r>
              <a:rPr lang="es-MX" dirty="0" smtClean="0"/>
              <a:t>: un grupo de expresiones entre llaves que no </a:t>
            </a:r>
            <a:r>
              <a:rPr lang="es-MX" dirty="0" smtClean="0"/>
              <a:t>produce ningún resultado.</a:t>
            </a:r>
          </a:p>
          <a:p>
            <a:pPr>
              <a:buFont typeface="Wingdings" pitchFamily="2" charset="2"/>
              <a:buChar char="v"/>
            </a:pPr>
            <a:endParaRPr lang="es-MX" dirty="0" smtClean="0"/>
          </a:p>
          <a:p>
            <a:pPr>
              <a:buFont typeface="Wingdings" pitchFamily="2" charset="2"/>
              <a:buChar char="v"/>
            </a:pPr>
            <a:r>
              <a:rPr lang="es-MX" dirty="0" smtClean="0"/>
              <a:t>Función</a:t>
            </a:r>
            <a:r>
              <a:rPr lang="es-MX" dirty="0" smtClean="0"/>
              <a:t>: cuando dicho conjunto de código si produce un </a:t>
            </a:r>
            <a:r>
              <a:rPr lang="es-MX" dirty="0" smtClean="0"/>
              <a:t>resultado.</a:t>
            </a:r>
            <a:endParaRPr lang="es-MX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s-MX" dirty="0" smtClean="0"/>
              <a:t>Cuando agrupamos comandos o expresiones entre llaves {</a:t>
            </a:r>
            <a:r>
              <a:rPr lang="es-MX" dirty="0" smtClean="0"/>
              <a:t>expre.1; expre.2</a:t>
            </a:r>
            <a:r>
              <a:rPr lang="es-MX" dirty="0" smtClean="0"/>
              <a:t>; ...; </a:t>
            </a:r>
            <a:r>
              <a:rPr lang="es-MX" dirty="0" err="1" smtClean="0"/>
              <a:t>expre.m</a:t>
            </a:r>
            <a:r>
              <a:rPr lang="es-MX" dirty="0" smtClean="0"/>
              <a:t>}, las expresiones pueden ir</a:t>
            </a:r>
            <a:r>
              <a:rPr lang="es-MX" dirty="0" smtClean="0"/>
              <a:t>:</a:t>
            </a:r>
          </a:p>
          <a:p>
            <a:pPr algn="just">
              <a:buNone/>
            </a:pPr>
            <a:endParaRPr lang="es-MX" dirty="0" smtClean="0"/>
          </a:p>
          <a:p>
            <a:pPr algn="just">
              <a:buFont typeface="Wingdings" pitchFamily="2" charset="2"/>
              <a:buChar char="Ø"/>
            </a:pPr>
            <a:r>
              <a:rPr lang="es-MX" dirty="0" smtClean="0"/>
              <a:t>separadas </a:t>
            </a:r>
            <a:r>
              <a:rPr lang="es-MX" dirty="0" smtClean="0"/>
              <a:t>por ; en la misma </a:t>
            </a:r>
            <a:r>
              <a:rPr lang="es-MX" dirty="0" smtClean="0"/>
              <a:t>línea.</a:t>
            </a:r>
          </a:p>
          <a:p>
            <a:pPr algn="just">
              <a:buFont typeface="Wingdings" pitchFamily="2" charset="2"/>
              <a:buChar char="Ø"/>
            </a:pPr>
            <a:endParaRPr lang="es-MX" dirty="0" smtClean="0"/>
          </a:p>
          <a:p>
            <a:pPr algn="just">
              <a:buFont typeface="Wingdings" pitchFamily="2" charset="2"/>
              <a:buChar char="Ø"/>
            </a:pPr>
            <a:r>
              <a:rPr lang="es-MX" dirty="0" smtClean="0"/>
              <a:t>separadas </a:t>
            </a:r>
            <a:r>
              <a:rPr lang="es-MX" dirty="0" smtClean="0"/>
              <a:t>por cambio de </a:t>
            </a:r>
            <a:r>
              <a:rPr lang="es-MX" dirty="0" smtClean="0"/>
              <a:t>línea.</a:t>
            </a:r>
          </a:p>
          <a:p>
            <a:pPr algn="just">
              <a:buFont typeface="Wingdings" pitchFamily="2" charset="2"/>
              <a:buChar char="Ø"/>
            </a:pPr>
            <a:endParaRPr lang="es-MX" dirty="0" smtClean="0"/>
          </a:p>
          <a:p>
            <a:pPr algn="just">
              <a:buNone/>
            </a:pPr>
            <a:r>
              <a:rPr lang="es-MX" dirty="0" smtClean="0"/>
              <a:t>En ambos casos el valor resultante de la subrutina es el resultado de </a:t>
            </a:r>
            <a:r>
              <a:rPr lang="es-MX" dirty="0" smtClean="0"/>
              <a:t>la última </a:t>
            </a:r>
            <a:r>
              <a:rPr lang="es-MX" dirty="0" smtClean="0"/>
              <a:t>expresión </a:t>
            </a:r>
            <a:r>
              <a:rPr lang="es-MX" dirty="0" smtClean="0"/>
              <a:t>evaluada. Puesto </a:t>
            </a:r>
            <a:r>
              <a:rPr lang="es-MX" dirty="0" smtClean="0"/>
              <a:t>que una subrutina es también una expresión, podemos </a:t>
            </a:r>
            <a:r>
              <a:rPr lang="es-MX" dirty="0" smtClean="0"/>
              <a:t>incluirla entre </a:t>
            </a:r>
            <a:r>
              <a:rPr lang="es-MX" dirty="0" smtClean="0"/>
              <a:t>paréntesis y usarla como parte de otra expresión.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>
                <a:latin typeface="+mn-lt"/>
              </a:rPr>
              <a:t>FUNCIONES Y EXPRESIONES.</a:t>
            </a:r>
            <a:endParaRPr lang="es-MX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dirty="0" smtClean="0"/>
              <a:t>La gran utilidad de las expresiones es que nos permiten ejecutar </a:t>
            </a:r>
            <a:r>
              <a:rPr lang="es-MX" dirty="0" smtClean="0"/>
              <a:t>varios comandos </a:t>
            </a:r>
            <a:r>
              <a:rPr lang="es-MX" dirty="0" smtClean="0"/>
              <a:t>de una única vez</a:t>
            </a:r>
            <a:r>
              <a:rPr lang="es-MX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s-MX" dirty="0" smtClean="0"/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Pero donde gana mayor utilidad esta forma de trabajar es a la hora </a:t>
            </a:r>
            <a:r>
              <a:rPr lang="es-MX" dirty="0" smtClean="0"/>
              <a:t>de crear </a:t>
            </a:r>
            <a:r>
              <a:rPr lang="es-MX" dirty="0" smtClean="0"/>
              <a:t>nuevos objetos que ejecuten diversas expresiones utilizando </a:t>
            </a:r>
            <a:r>
              <a:rPr lang="es-MX" dirty="0" smtClean="0"/>
              <a:t>como entrada </a:t>
            </a:r>
            <a:r>
              <a:rPr lang="es-MX" dirty="0" smtClean="0"/>
              <a:t>unos objetos (argumentos) y devolviendo otros objetos</a:t>
            </a:r>
            <a:r>
              <a:rPr lang="es-MX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s-MX" dirty="0" smtClean="0"/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Estos objetos (cuyo modo es </a:t>
            </a:r>
            <a:r>
              <a:rPr lang="es-MX" dirty="0" err="1" smtClean="0"/>
              <a:t>function</a:t>
            </a:r>
            <a:r>
              <a:rPr lang="es-MX" dirty="0" smtClean="0"/>
              <a:t>) constituyen las </a:t>
            </a:r>
            <a:r>
              <a:rPr lang="es-MX" dirty="0" smtClean="0"/>
              <a:t>nuevas funciones </a:t>
            </a:r>
            <a:r>
              <a:rPr lang="es-MX" dirty="0" smtClean="0"/>
              <a:t>de R, que se pueden utilizar a su vez en </a:t>
            </a:r>
            <a:r>
              <a:rPr lang="es-MX" dirty="0" smtClean="0"/>
              <a:t>expresiones posteriores</a:t>
            </a:r>
            <a:r>
              <a:rPr lang="es-MX" dirty="0" smtClean="0"/>
              <a:t>.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EJECUTANDO…</a:t>
            </a:r>
            <a:endParaRPr lang="es-MX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71612"/>
            <a:ext cx="8320426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643182"/>
            <a:ext cx="8358246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57158" y="3929066"/>
            <a:ext cx="578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MX" dirty="0" smtClean="0"/>
              <a:t>En la primera expresión podemos incluir varios requerimientos utilizando los operadores lógicos.</a:t>
            </a:r>
            <a:endParaRPr lang="es-MX" dirty="0"/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5072074"/>
            <a:ext cx="7537964" cy="1262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BIBLIOGRAFÍA.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>
                <a:hlinkClick r:id="rId2"/>
              </a:rPr>
              <a:t>https://</a:t>
            </a:r>
            <a:r>
              <a:rPr lang="es-MX" dirty="0" smtClean="0">
                <a:hlinkClick r:id="rId2"/>
              </a:rPr>
              <a:t>www.uv.es/conesa/CursoR/material/handout-sesion5.pdf</a:t>
            </a:r>
            <a:endParaRPr lang="es-MX" dirty="0" smtClean="0"/>
          </a:p>
          <a:p>
            <a:r>
              <a:rPr lang="es-MX" smtClean="0">
                <a:hlinkClick r:id="rId3"/>
              </a:rPr>
              <a:t>https</a:t>
            </a:r>
            <a:r>
              <a:rPr lang="es-MX" smtClean="0">
                <a:hlinkClick r:id="rId3"/>
              </a:rPr>
              <a:t>://</a:t>
            </a:r>
            <a:r>
              <a:rPr lang="es-MX" smtClean="0">
                <a:hlinkClick r:id="rId3"/>
              </a:rPr>
              <a:t>rstudio-pubs-static.s3.amazonaws.com/64478_60ed30aabd53499691f96f46ed9720db.html</a:t>
            </a:r>
            <a:endParaRPr lang="es-MX" smtClean="0"/>
          </a:p>
          <a:p>
            <a:endParaRPr lang="es-MX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27</TotalTime>
  <Words>341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INGENIERÍA INDUSTRIAL 2do. Semestre. Joel Fernando López Pérez.</vt:lpstr>
      <vt:lpstr>FUNCIONES Y SUBRUTINAS.</vt:lpstr>
      <vt:lpstr>Slide 3</vt:lpstr>
      <vt:lpstr>SUBRUTINAS.</vt:lpstr>
      <vt:lpstr>Slide 5</vt:lpstr>
      <vt:lpstr>FUNCIONES Y EXPRESIONES.</vt:lpstr>
      <vt:lpstr>EJECUTANDO…</vt:lpstr>
      <vt:lpstr>BIBLIOGRAFÍA.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INDUSTRIAL 2do. Semestre. Joel Fernando López Pérez.</dc:title>
  <dc:creator>Mony Quiroz</dc:creator>
  <cp:lastModifiedBy>Mony Quiroz</cp:lastModifiedBy>
  <cp:revision>1</cp:revision>
  <dcterms:created xsi:type="dcterms:W3CDTF">2018-11-20T22:30:05Z</dcterms:created>
  <dcterms:modified xsi:type="dcterms:W3CDTF">2018-11-20T22:57:40Z</dcterms:modified>
</cp:coreProperties>
</file>