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UhLlWdnWi13ZEbbfZTh8ipXR/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CAR EVALUATION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rPr lang="en-US" sz="960"/>
              <a:t>Team Members: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rPr lang="en-US" sz="960"/>
              <a:t>Joel Mangalam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rPr lang="en-US" sz="960"/>
              <a:t>Parvati Neeralgi</a:t>
            </a:r>
            <a:endParaRPr sz="9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rPr lang="en-US" sz="960"/>
              <a:t>Priyanka Pandit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rPr lang="en-US" sz="960"/>
              <a:t>Shreyas Chandraiah</a:t>
            </a:r>
            <a:endParaRPr sz="9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rPr lang="en-US" sz="960"/>
              <a:t>Under the guidance of: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rPr lang="en-US" sz="960"/>
              <a:t>Prof. Jai Kang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t/>
            </a:r>
            <a:endParaRPr sz="9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621600" y="493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A picture containing small, sitting, table, car&#10;&#10;Description automatically generated"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411" l="0" r="0" t="0"/>
          <a:stretch/>
        </p:blipFill>
        <p:spPr>
          <a:xfrm>
            <a:off x="7333778" y="1832675"/>
            <a:ext cx="4118400" cy="34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/>
          <p:nvPr/>
        </p:nvSpPr>
        <p:spPr>
          <a:xfrm>
            <a:off x="838200" y="1818851"/>
            <a:ext cx="590365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Owning a car gives an individual a sense of status and the opportunity for being in personal control and autonomy.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lack of feasible transport alternatives to the private automobile make owning a car undisputable.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crucial to consider the factors like maintenance price, buying price, comfort, safety features, seating capacity, luggage boot space etc., before coming to a decision of owning a car.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Type of dataset file used: </a:t>
            </a:r>
            <a:r>
              <a:rPr lang="en-US"/>
              <a:t>.arff file format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Number of records: </a:t>
            </a:r>
            <a:r>
              <a:rPr lang="en-US"/>
              <a:t>The dataset consists of 1728 records.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Number of attributes and description: </a:t>
            </a:r>
            <a:r>
              <a:rPr lang="en-US"/>
              <a:t>The dataset consists of six attributes and class values. Attributes are  classified into unacceptable, acceptable, good and very good car class.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Missing values and outliers: </a:t>
            </a:r>
            <a:r>
              <a:rPr lang="en-US"/>
              <a:t>None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Classification model used: </a:t>
            </a:r>
            <a:r>
              <a:rPr lang="en-US"/>
              <a:t>Random Forest Algorithm is the best model to classify this dataset.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/>
          <p:nvPr/>
        </p:nvSpPr>
        <p:spPr>
          <a:xfrm>
            <a:off x="0" y="0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5" name="Google Shape;105;p4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9803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4"/>
          <p:cNvSpPr txBox="1"/>
          <p:nvPr>
            <p:ph type="title"/>
          </p:nvPr>
        </p:nvSpPr>
        <p:spPr>
          <a:xfrm>
            <a:off x="904877" y="795527"/>
            <a:ext cx="10488547" cy="1190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/>
          </a:p>
        </p:txBody>
      </p:sp>
      <p:sp>
        <p:nvSpPr>
          <p:cNvPr id="127" name="Google Shape;127;p4"/>
          <p:cNvSpPr/>
          <p:nvPr/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266" y="2250280"/>
            <a:ext cx="4959317" cy="3678237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29" name="Google Shape;129;p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0163" y="2248376"/>
            <a:ext cx="5029200" cy="3678237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2020-11-17T19:12:18Z</dcterms:created>
  <dc:creator>Priyanka Pandit</dc:creator>
</cp:coreProperties>
</file>