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27a7fd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27a7fd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c27a7fde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c27a7fde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c27a7fde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c27a7fde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27a7fde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27a7fde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c27a7fde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c27a7fde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907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4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44950" y="1083325"/>
            <a:ext cx="83874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2000"/>
          </a:p>
        </p:txBody>
      </p:sp>
      <p:sp>
        <p:nvSpPr>
          <p:cNvPr id="56" name="Google Shape;56;p13"/>
          <p:cNvSpPr txBox="1"/>
          <p:nvPr/>
        </p:nvSpPr>
        <p:spPr>
          <a:xfrm>
            <a:off x="444950" y="1672975"/>
            <a:ext cx="8275800" cy="28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 Discretization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 Aggregation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 Feature Selection 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4294967295" type="ctrTitle"/>
          </p:nvPr>
        </p:nvSpPr>
        <p:spPr>
          <a:xfrm>
            <a:off x="311700" y="290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4500"/>
          </a:p>
        </p:txBody>
      </p:sp>
      <p:sp>
        <p:nvSpPr>
          <p:cNvPr id="62" name="Google Shape;62;p14"/>
          <p:cNvSpPr txBox="1"/>
          <p:nvPr>
            <p:ph idx="4294967295" type="subTitle"/>
          </p:nvPr>
        </p:nvSpPr>
        <p:spPr>
          <a:xfrm>
            <a:off x="311700" y="1083325"/>
            <a:ext cx="85206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Mining Techniques</a:t>
            </a:r>
            <a:endParaRPr b="1" sz="2800"/>
          </a:p>
        </p:txBody>
      </p:sp>
      <p:sp>
        <p:nvSpPr>
          <p:cNvPr id="63" name="Google Shape;63;p14"/>
          <p:cNvSpPr txBox="1"/>
          <p:nvPr/>
        </p:nvSpPr>
        <p:spPr>
          <a:xfrm>
            <a:off x="444950" y="1672975"/>
            <a:ext cx="8275800" cy="28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K-Nearest Neighbors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4294967295"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4500"/>
          </a:p>
        </p:txBody>
      </p:sp>
      <p:sp>
        <p:nvSpPr>
          <p:cNvPr id="69" name="Google Shape;69;p15"/>
          <p:cNvSpPr txBox="1"/>
          <p:nvPr>
            <p:ph idx="4294967295" type="subTitle"/>
          </p:nvPr>
        </p:nvSpPr>
        <p:spPr>
          <a:xfrm>
            <a:off x="311700" y="937963"/>
            <a:ext cx="852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 b="1" sz="3400"/>
          </a:p>
        </p:txBody>
      </p:sp>
      <p:sp>
        <p:nvSpPr>
          <p:cNvPr id="70" name="Google Shape;70;p15"/>
          <p:cNvSpPr txBox="1"/>
          <p:nvPr/>
        </p:nvSpPr>
        <p:spPr>
          <a:xfrm>
            <a:off x="434100" y="1367575"/>
            <a:ext cx="82758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Random Forest is an ensemble classification Data mining technique which builds multiple Decision trees and takes the average of all the Decision trees to predict the class.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200" y="2046725"/>
            <a:ext cx="6977600" cy="277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4294967295" type="ctrTitle"/>
          </p:nvPr>
        </p:nvSpPr>
        <p:spPr>
          <a:xfrm>
            <a:off x="311700" y="290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4500"/>
          </a:p>
        </p:txBody>
      </p:sp>
      <p:sp>
        <p:nvSpPr>
          <p:cNvPr id="77" name="Google Shape;77;p16"/>
          <p:cNvSpPr txBox="1"/>
          <p:nvPr>
            <p:ph idx="4294967295" type="subTitle"/>
          </p:nvPr>
        </p:nvSpPr>
        <p:spPr>
          <a:xfrm>
            <a:off x="311700" y="1083325"/>
            <a:ext cx="85206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K-Nearest Neighbors</a:t>
            </a:r>
            <a:endParaRPr b="1" sz="4200"/>
          </a:p>
        </p:txBody>
      </p:sp>
      <p:sp>
        <p:nvSpPr>
          <p:cNvPr id="78" name="Google Shape;78;p16"/>
          <p:cNvSpPr txBox="1"/>
          <p:nvPr/>
        </p:nvSpPr>
        <p:spPr>
          <a:xfrm>
            <a:off x="383375" y="1486100"/>
            <a:ext cx="8275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K-Nearest Neighbors is a classification Algorithm, as the name suggests the class predicted based on the given number[K] of Nearest Neighbors.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125" y="2571750"/>
            <a:ext cx="2794300" cy="23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4294967295" type="ctrTitle"/>
          </p:nvPr>
        </p:nvSpPr>
        <p:spPr>
          <a:xfrm>
            <a:off x="311700" y="290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4500"/>
          </a:p>
        </p:txBody>
      </p:sp>
      <p:sp>
        <p:nvSpPr>
          <p:cNvPr id="85" name="Google Shape;85;p17"/>
          <p:cNvSpPr txBox="1"/>
          <p:nvPr>
            <p:ph idx="4294967295" type="subTitle"/>
          </p:nvPr>
        </p:nvSpPr>
        <p:spPr>
          <a:xfrm>
            <a:off x="311700" y="896450"/>
            <a:ext cx="85206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 Performance</a:t>
            </a:r>
            <a:endParaRPr b="1" sz="4200"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4187"/>
          <a:stretch/>
        </p:blipFill>
        <p:spPr>
          <a:xfrm>
            <a:off x="2181325" y="1958900"/>
            <a:ext cx="4590628" cy="30677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4294967295" type="subTitle"/>
          </p:nvPr>
        </p:nvSpPr>
        <p:spPr>
          <a:xfrm>
            <a:off x="311700" y="1261300"/>
            <a:ext cx="852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 b="1"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4294967295" type="ctrTitle"/>
          </p:nvPr>
        </p:nvSpPr>
        <p:spPr>
          <a:xfrm>
            <a:off x="311700" y="290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4500"/>
          </a:p>
        </p:txBody>
      </p:sp>
      <p:sp>
        <p:nvSpPr>
          <p:cNvPr id="93" name="Google Shape;93;p18"/>
          <p:cNvSpPr txBox="1"/>
          <p:nvPr>
            <p:ph idx="4294967295" type="subTitle"/>
          </p:nvPr>
        </p:nvSpPr>
        <p:spPr>
          <a:xfrm>
            <a:off x="311700" y="905350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 Performance</a:t>
            </a:r>
            <a:endParaRPr b="1" sz="4200"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0" r="0" t="3614"/>
          <a:stretch/>
        </p:blipFill>
        <p:spPr>
          <a:xfrm>
            <a:off x="2002200" y="1958900"/>
            <a:ext cx="4324850" cy="30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idx="4294967295" type="subTitle"/>
          </p:nvPr>
        </p:nvSpPr>
        <p:spPr>
          <a:xfrm>
            <a:off x="311700" y="1271300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K-Nearest Neighbors</a:t>
            </a:r>
            <a:endParaRPr b="1"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