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5126A0F-6164-4505-B1CF-73D95DD4DA7C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3FFBA97-7FC9-4F3B-A09D-9FA97CC4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64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6A0F-6164-4505-B1CF-73D95DD4DA7C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FBA97-7FC9-4F3B-A09D-9FA97CC4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9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6A0F-6164-4505-B1CF-73D95DD4DA7C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FBA97-7FC9-4F3B-A09D-9FA97CC4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03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6A0F-6164-4505-B1CF-73D95DD4DA7C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FBA97-7FC9-4F3B-A09D-9FA97CC43E4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1892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6A0F-6164-4505-B1CF-73D95DD4DA7C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FBA97-7FC9-4F3B-A09D-9FA97CC4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53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6A0F-6164-4505-B1CF-73D95DD4DA7C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FBA97-7FC9-4F3B-A09D-9FA97CC4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3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6A0F-6164-4505-B1CF-73D95DD4DA7C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FBA97-7FC9-4F3B-A09D-9FA97CC4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16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6A0F-6164-4505-B1CF-73D95DD4DA7C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FBA97-7FC9-4F3B-A09D-9FA97CC4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77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6A0F-6164-4505-B1CF-73D95DD4DA7C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FBA97-7FC9-4F3B-A09D-9FA97CC4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9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6A0F-6164-4505-B1CF-73D95DD4DA7C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FBA97-7FC9-4F3B-A09D-9FA97CC4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0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6A0F-6164-4505-B1CF-73D95DD4DA7C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FBA97-7FC9-4F3B-A09D-9FA97CC4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4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6A0F-6164-4505-B1CF-73D95DD4DA7C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FBA97-7FC9-4F3B-A09D-9FA97CC4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0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6A0F-6164-4505-B1CF-73D95DD4DA7C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FBA97-7FC9-4F3B-A09D-9FA97CC4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4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6A0F-6164-4505-B1CF-73D95DD4DA7C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FBA97-7FC9-4F3B-A09D-9FA97CC4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6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6A0F-6164-4505-B1CF-73D95DD4DA7C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FBA97-7FC9-4F3B-A09D-9FA97CC4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6A0F-6164-4505-B1CF-73D95DD4DA7C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FBA97-7FC9-4F3B-A09D-9FA97CC4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5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6A0F-6164-4505-B1CF-73D95DD4DA7C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FBA97-7FC9-4F3B-A09D-9FA97CC4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0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26A0F-6164-4505-B1CF-73D95DD4DA7C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FBA97-7FC9-4F3B-A09D-9FA97CC4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5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11972-1F7E-4B97-A91F-16A5EE4A14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security door lock with pin access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600C0-F39B-4549-A333-8E3684FF54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Joel Mangalam</a:t>
            </a:r>
            <a:br>
              <a:rPr lang="en-US" dirty="0"/>
            </a:br>
            <a:r>
              <a:rPr lang="en-US" dirty="0"/>
              <a:t>Omega ID: A366</a:t>
            </a:r>
          </a:p>
        </p:txBody>
      </p:sp>
    </p:spTree>
    <p:extLst>
      <p:ext uri="{BB962C8B-B14F-4D97-AF65-F5344CB8AC3E}">
        <p14:creationId xmlns:p14="http://schemas.microsoft.com/office/powerpoint/2010/main" val="86620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F4C43-5DAD-493E-9EA0-67F05868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CB6A2-9AC5-4E95-9065-3C77ECF57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288717" cy="3541714"/>
          </a:xfrm>
        </p:spPr>
        <p:txBody>
          <a:bodyPr/>
          <a:lstStyle/>
          <a:p>
            <a:r>
              <a:rPr lang="en-US" dirty="0"/>
              <a:t>Improve security of a door lock system.</a:t>
            </a:r>
          </a:p>
          <a:p>
            <a:r>
              <a:rPr lang="en-US" dirty="0"/>
              <a:t>Access a door only through password.</a:t>
            </a:r>
          </a:p>
          <a:p>
            <a:r>
              <a:rPr lang="en-US" dirty="0"/>
              <a:t>Send SNS notification to mobile and email over AWS IOT</a:t>
            </a:r>
          </a:p>
        </p:txBody>
      </p:sp>
      <p:pic>
        <p:nvPicPr>
          <p:cNvPr id="1028" name="Picture 4" descr="16 Different Types of Exterior Door Locks">
            <a:extLst>
              <a:ext uri="{FF2B5EF4-FFF2-40B4-BE49-F238E27FC236}">
                <a16:creationId xmlns:a16="http://schemas.microsoft.com/office/drawing/2014/main" id="{8529440D-EBC4-4183-AA70-948B2A94D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495" y="2097088"/>
            <a:ext cx="5309916" cy="35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574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29130-A3D0-4863-811A-655A132E0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D8FF92-4DD1-40CE-8ED1-0F62EF6BF71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1" y="259080"/>
            <a:ext cx="10601342" cy="6339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9777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8F9906E4-3B96-458B-BCD7-68C8EE517C8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736" y="256735"/>
            <a:ext cx="4346916" cy="634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39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5274-5D61-4ECA-839A-1B91B278A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95043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343836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</TotalTime>
  <Words>43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Smart security door lock with pin access</vt:lpstr>
      <vt:lpstr>Project goals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security door lock with pin access</dc:title>
  <dc:creator>Joel Mangalam (RIT Student)</dc:creator>
  <cp:lastModifiedBy>Joel Mangalam (RIT Student)</cp:lastModifiedBy>
  <cp:revision>4</cp:revision>
  <dcterms:created xsi:type="dcterms:W3CDTF">2021-05-10T00:51:06Z</dcterms:created>
  <dcterms:modified xsi:type="dcterms:W3CDTF">2021-05-10T01:23:43Z</dcterms:modified>
</cp:coreProperties>
</file>