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3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17"/>
  </p:notesMasterIdLst>
  <p:sldIdLst>
    <p:sldId id="256" r:id="rId2"/>
    <p:sldId id="257" r:id="rId3"/>
    <p:sldId id="258" r:id="rId4"/>
    <p:sldId id="273" r:id="rId5"/>
    <p:sldId id="261" r:id="rId6"/>
    <p:sldId id="274" r:id="rId7"/>
    <p:sldId id="272" r:id="rId8"/>
    <p:sldId id="268" r:id="rId9"/>
    <p:sldId id="270" r:id="rId10"/>
    <p:sldId id="265" r:id="rId11"/>
    <p:sldId id="264" r:id="rId12"/>
    <p:sldId id="262" r:id="rId13"/>
    <p:sldId id="269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Owczarek" initials="MO" lastIdx="15" clrIdx="0">
    <p:extLst>
      <p:ext uri="{19B8F6BF-5375-455C-9EA6-DF929625EA0E}">
        <p15:presenceInfo xmlns:p15="http://schemas.microsoft.com/office/powerpoint/2012/main" userId="d9f0c8185603d1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BE884-636C-483C-9F95-144309A5A99B}" v="96" dt="2019-08-28T15:53:08.683"/>
    <p1510:client id="{A506F872-1D3A-44B3-971E-72C7BA857EA8}" v="36" dt="2019-08-28T23:23:29.481"/>
    <p1510:client id="{B979E5DC-16C7-4287-84AC-56698D1667B0}" v="123" dt="2019-08-28T23:39:00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506F872-1D3A-44B3-971E-72C7BA857EA8}"/>
    <pc:docChg chg="addSld delSld modSld">
      <pc:chgData name="Guest User" userId="" providerId="Windows Live" clId="Web-{A506F872-1D3A-44B3-971E-72C7BA857EA8}" dt="2019-08-28T23:23:31.028" v="80" actId="20577"/>
      <pc:docMkLst>
        <pc:docMk/>
      </pc:docMkLst>
      <pc:sldChg chg="addSp delSp modSp">
        <pc:chgData name="Guest User" userId="" providerId="Windows Live" clId="Web-{A506F872-1D3A-44B3-971E-72C7BA857EA8}" dt="2019-08-28T23:22:41.728" v="32"/>
        <pc:sldMkLst>
          <pc:docMk/>
          <pc:sldMk cId="1169400571" sldId="258"/>
        </pc:sldMkLst>
        <pc:spChg chg="del">
          <ac:chgData name="Guest User" userId="" providerId="Windows Live" clId="Web-{A506F872-1D3A-44B3-971E-72C7BA857EA8}" dt="2019-08-28T23:17:53.901" v="14"/>
          <ac:spMkLst>
            <pc:docMk/>
            <pc:sldMk cId="1169400571" sldId="258"/>
            <ac:spMk id="3" creationId="{447F1C9E-F731-443C-A3DC-34DC09CC2EC9}"/>
          </ac:spMkLst>
        </pc:spChg>
        <pc:spChg chg="add del mod">
          <ac:chgData name="Guest User" userId="" providerId="Windows Live" clId="Web-{A506F872-1D3A-44B3-971E-72C7BA857EA8}" dt="2019-08-28T23:22:41.728" v="32"/>
          <ac:spMkLst>
            <pc:docMk/>
            <pc:sldMk cId="1169400571" sldId="258"/>
            <ac:spMk id="7" creationId="{A66F9692-F6CE-48A6-A8BF-4A74537D5E1E}"/>
          </ac:spMkLst>
        </pc:spChg>
        <pc:picChg chg="add mod">
          <ac:chgData name="Guest User" userId="" providerId="Windows Live" clId="Web-{A506F872-1D3A-44B3-971E-72C7BA857EA8}" dt="2019-08-28T23:17:58.932" v="15" actId="1076"/>
          <ac:picMkLst>
            <pc:docMk/>
            <pc:sldMk cId="1169400571" sldId="258"/>
            <ac:picMk id="4" creationId="{3047A856-401F-4E60-84F8-0094C5949EA1}"/>
          </ac:picMkLst>
        </pc:picChg>
      </pc:sldChg>
      <pc:sldChg chg="modSp">
        <pc:chgData name="Guest User" userId="" providerId="Windows Live" clId="Web-{A506F872-1D3A-44B3-971E-72C7BA857EA8}" dt="2019-08-28T23:23:24.715" v="67" actId="20577"/>
        <pc:sldMkLst>
          <pc:docMk/>
          <pc:sldMk cId="4190532423" sldId="268"/>
        </pc:sldMkLst>
        <pc:spChg chg="mod">
          <ac:chgData name="Guest User" userId="" providerId="Windows Live" clId="Web-{A506F872-1D3A-44B3-971E-72C7BA857EA8}" dt="2019-08-28T23:23:24.715" v="67" actId="20577"/>
          <ac:spMkLst>
            <pc:docMk/>
            <pc:sldMk cId="4190532423" sldId="268"/>
            <ac:spMk id="2" creationId="{3C1154FE-B3DF-4788-B707-1F5EB88BF428}"/>
          </ac:spMkLst>
        </pc:spChg>
      </pc:sldChg>
      <pc:sldChg chg="modNotes">
        <pc:chgData name="Guest User" userId="" providerId="Windows Live" clId="Web-{A506F872-1D3A-44B3-971E-72C7BA857EA8}" dt="2019-08-28T23:19:54.313" v="31"/>
        <pc:sldMkLst>
          <pc:docMk/>
          <pc:sldMk cId="109161304" sldId="269"/>
        </pc:sldMkLst>
      </pc:sldChg>
      <pc:sldChg chg="modSp">
        <pc:chgData name="Guest User" userId="" providerId="Windows Live" clId="Web-{A506F872-1D3A-44B3-971E-72C7BA857EA8}" dt="2019-08-28T23:23:29.481" v="78" actId="20577"/>
        <pc:sldMkLst>
          <pc:docMk/>
          <pc:sldMk cId="1888161168" sldId="270"/>
        </pc:sldMkLst>
        <pc:spChg chg="mod">
          <ac:chgData name="Guest User" userId="" providerId="Windows Live" clId="Web-{A506F872-1D3A-44B3-971E-72C7BA857EA8}" dt="2019-08-28T23:23:29.481" v="78" actId="20577"/>
          <ac:spMkLst>
            <pc:docMk/>
            <pc:sldMk cId="1888161168" sldId="270"/>
            <ac:spMk id="2" creationId="{30796FD1-1CD9-4443-82A7-BB845DC9B392}"/>
          </ac:spMkLst>
        </pc:spChg>
      </pc:sldChg>
      <pc:sldChg chg="addSp delSp modSp del modNotes">
        <pc:chgData name="Guest User" userId="" providerId="Windows Live" clId="Web-{A506F872-1D3A-44B3-971E-72C7BA857EA8}" dt="2019-08-28T23:18:41.247" v="27"/>
        <pc:sldMkLst>
          <pc:docMk/>
          <pc:sldMk cId="333300541" sldId="271"/>
        </pc:sldMkLst>
        <pc:spChg chg="del">
          <ac:chgData name="Guest User" userId="" providerId="Windows Live" clId="Web-{A506F872-1D3A-44B3-971E-72C7BA857EA8}" dt="2019-08-28T23:17:53.510" v="13"/>
          <ac:spMkLst>
            <pc:docMk/>
            <pc:sldMk cId="333300541" sldId="271"/>
            <ac:spMk id="3" creationId="{B0A591F5-22E8-431A-88E9-85ADAF11A805}"/>
          </ac:spMkLst>
        </pc:spChg>
        <pc:spChg chg="add del mod">
          <ac:chgData name="Guest User" userId="" providerId="Windows Live" clId="Web-{A506F872-1D3A-44B3-971E-72C7BA857EA8}" dt="2019-08-28T23:18:03.558" v="16"/>
          <ac:spMkLst>
            <pc:docMk/>
            <pc:sldMk cId="333300541" sldId="271"/>
            <ac:spMk id="7" creationId="{522FB0C8-424D-463E-9827-E574CFD59C20}"/>
          </ac:spMkLst>
        </pc:spChg>
        <pc:picChg chg="add mod">
          <ac:chgData name="Guest User" userId="" providerId="Windows Live" clId="Web-{A506F872-1D3A-44B3-971E-72C7BA857EA8}" dt="2019-08-28T23:18:18.965" v="22" actId="1076"/>
          <ac:picMkLst>
            <pc:docMk/>
            <pc:sldMk cId="333300541" sldId="271"/>
            <ac:picMk id="4" creationId="{4F57ACFF-8593-462F-8B53-75AF602D2821}"/>
          </ac:picMkLst>
        </pc:picChg>
      </pc:sldChg>
      <pc:sldChg chg="modSp">
        <pc:chgData name="Guest User" userId="" providerId="Windows Live" clId="Web-{A506F872-1D3A-44B3-971E-72C7BA857EA8}" dt="2019-08-28T23:23:15.855" v="54" actId="20577"/>
        <pc:sldMkLst>
          <pc:docMk/>
          <pc:sldMk cId="3296209335" sldId="272"/>
        </pc:sldMkLst>
        <pc:spChg chg="mod">
          <ac:chgData name="Guest User" userId="" providerId="Windows Live" clId="Web-{A506F872-1D3A-44B3-971E-72C7BA857EA8}" dt="2019-08-28T23:23:15.855" v="54" actId="20577"/>
          <ac:spMkLst>
            <pc:docMk/>
            <pc:sldMk cId="3296209335" sldId="272"/>
            <ac:spMk id="2" creationId="{491A73BE-D441-412A-B7E9-33C1C41AAC8B}"/>
          </ac:spMkLst>
        </pc:spChg>
      </pc:sldChg>
      <pc:sldChg chg="addSp delSp modSp add replId">
        <pc:chgData name="Guest User" userId="" providerId="Windows Live" clId="Web-{A506F872-1D3A-44B3-971E-72C7BA857EA8}" dt="2019-08-28T23:18:31.387" v="26" actId="1076"/>
        <pc:sldMkLst>
          <pc:docMk/>
          <pc:sldMk cId="10454696" sldId="273"/>
        </pc:sldMkLst>
        <pc:spChg chg="del">
          <ac:chgData name="Guest User" userId="" providerId="Windows Live" clId="Web-{A506F872-1D3A-44B3-971E-72C7BA857EA8}" dt="2019-08-28T23:18:21.902" v="23"/>
          <ac:spMkLst>
            <pc:docMk/>
            <pc:sldMk cId="10454696" sldId="273"/>
            <ac:spMk id="7" creationId="{A66F9692-F6CE-48A6-A8BF-4A74537D5E1E}"/>
          </ac:spMkLst>
        </pc:spChg>
        <pc:picChg chg="add mod ord">
          <ac:chgData name="Guest User" userId="" providerId="Windows Live" clId="Web-{A506F872-1D3A-44B3-971E-72C7BA857EA8}" dt="2019-08-28T23:18:31.387" v="26" actId="1076"/>
          <ac:picMkLst>
            <pc:docMk/>
            <pc:sldMk cId="10454696" sldId="273"/>
            <ac:picMk id="3" creationId="{C69CB18F-9F39-4584-A3E5-C3F25B4E5C80}"/>
          </ac:picMkLst>
        </pc:picChg>
      </pc:sldChg>
    </pc:docChg>
  </pc:docChgLst>
  <pc:docChgLst>
    <pc:chgData name="Michael Owczarek" userId="d9f0c8185603d174" providerId="LiveId" clId="{B979E5DC-16C7-4287-84AC-56698D1667B0}"/>
    <pc:docChg chg="custSel addSld modSld sldOrd">
      <pc:chgData name="Michael Owczarek" userId="d9f0c8185603d174" providerId="LiveId" clId="{B979E5DC-16C7-4287-84AC-56698D1667B0}" dt="2019-08-28T23:39:00.587" v="472" actId="20577"/>
      <pc:docMkLst>
        <pc:docMk/>
      </pc:docMkLst>
      <pc:sldChg chg="modSp">
        <pc:chgData name="Michael Owczarek" userId="d9f0c8185603d174" providerId="LiveId" clId="{B979E5DC-16C7-4287-84AC-56698D1667B0}" dt="2019-08-28T23:01:10.438" v="37" actId="20577"/>
        <pc:sldMkLst>
          <pc:docMk/>
          <pc:sldMk cId="2969429839" sldId="261"/>
        </pc:sldMkLst>
        <pc:spChg chg="mod">
          <ac:chgData name="Michael Owczarek" userId="d9f0c8185603d174" providerId="LiveId" clId="{B979E5DC-16C7-4287-84AC-56698D1667B0}" dt="2019-08-28T23:01:10.438" v="37" actId="20577"/>
          <ac:spMkLst>
            <pc:docMk/>
            <pc:sldMk cId="2969429839" sldId="261"/>
            <ac:spMk id="3" creationId="{EBF21BE0-7520-4628-8783-8341BFB5AC21}"/>
          </ac:spMkLst>
        </pc:spChg>
      </pc:sldChg>
      <pc:sldChg chg="addSp modSp modNotesTx">
        <pc:chgData name="Michael Owczarek" userId="d9f0c8185603d174" providerId="LiveId" clId="{B979E5DC-16C7-4287-84AC-56698D1667B0}" dt="2019-08-28T23:19:19.038" v="410" actId="12"/>
        <pc:sldMkLst>
          <pc:docMk/>
          <pc:sldMk cId="109161304" sldId="269"/>
        </pc:sldMkLst>
        <pc:spChg chg="add mod">
          <ac:chgData name="Michael Owczarek" userId="d9f0c8185603d174" providerId="LiveId" clId="{B979E5DC-16C7-4287-84AC-56698D1667B0}" dt="2019-08-28T23:19:19.038" v="410" actId="12"/>
          <ac:spMkLst>
            <pc:docMk/>
            <pc:sldMk cId="109161304" sldId="269"/>
            <ac:spMk id="3" creationId="{DA9145D1-8082-4348-AE89-F111847CC91B}"/>
          </ac:spMkLst>
        </pc:spChg>
        <pc:picChg chg="mod">
          <ac:chgData name="Michael Owczarek" userId="d9f0c8185603d174" providerId="LiveId" clId="{B979E5DC-16C7-4287-84AC-56698D1667B0}" dt="2019-08-28T23:15:58.707" v="340" actId="1076"/>
          <ac:picMkLst>
            <pc:docMk/>
            <pc:sldMk cId="109161304" sldId="269"/>
            <ac:picMk id="4" creationId="{9EDC5F02-6410-45E0-8338-D83333D357BE}"/>
          </ac:picMkLst>
        </pc:picChg>
      </pc:sldChg>
      <pc:sldChg chg="modSp">
        <pc:chgData name="Michael Owczarek" userId="d9f0c8185603d174" providerId="LiveId" clId="{B979E5DC-16C7-4287-84AC-56698D1667B0}" dt="2019-08-28T23:31:54.777" v="466" actId="20577"/>
        <pc:sldMkLst>
          <pc:docMk/>
          <pc:sldMk cId="3296209335" sldId="272"/>
        </pc:sldMkLst>
        <pc:spChg chg="mod">
          <ac:chgData name="Michael Owczarek" userId="d9f0c8185603d174" providerId="LiveId" clId="{B979E5DC-16C7-4287-84AC-56698D1667B0}" dt="2019-08-28T23:31:54.777" v="466" actId="20577"/>
          <ac:spMkLst>
            <pc:docMk/>
            <pc:sldMk cId="3296209335" sldId="272"/>
            <ac:spMk id="2" creationId="{491A73BE-D441-412A-B7E9-33C1C41AAC8B}"/>
          </ac:spMkLst>
        </pc:spChg>
      </pc:sldChg>
      <pc:sldChg chg="addSp modSp add ord modNotesTx">
        <pc:chgData name="Michael Owczarek" userId="d9f0c8185603d174" providerId="LiveId" clId="{B979E5DC-16C7-4287-84AC-56698D1667B0}" dt="2019-08-28T23:39:00.587" v="472" actId="20577"/>
        <pc:sldMkLst>
          <pc:docMk/>
          <pc:sldMk cId="348751699" sldId="274"/>
        </pc:sldMkLst>
        <pc:spChg chg="mod">
          <ac:chgData name="Michael Owczarek" userId="d9f0c8185603d174" providerId="LiveId" clId="{B979E5DC-16C7-4287-84AC-56698D1667B0}" dt="2019-08-28T23:31:18.604" v="436" actId="20577"/>
          <ac:spMkLst>
            <pc:docMk/>
            <pc:sldMk cId="348751699" sldId="274"/>
            <ac:spMk id="2" creationId="{792B990C-08D5-438D-8175-A9FF8A905FD5}"/>
          </ac:spMkLst>
        </pc:spChg>
        <pc:spChg chg="mod">
          <ac:chgData name="Michael Owczarek" userId="d9f0c8185603d174" providerId="LiveId" clId="{B979E5DC-16C7-4287-84AC-56698D1667B0}" dt="2019-08-28T23:31:31.886" v="461" actId="5793"/>
          <ac:spMkLst>
            <pc:docMk/>
            <pc:sldMk cId="348751699" sldId="274"/>
            <ac:spMk id="3" creationId="{D0310529-C7A7-4490-AA4A-93BE0E22F115}"/>
          </ac:spMkLst>
        </pc:spChg>
        <pc:picChg chg="add">
          <ac:chgData name="Michael Owczarek" userId="d9f0c8185603d174" providerId="LiveId" clId="{B979E5DC-16C7-4287-84AC-56698D1667B0}" dt="2019-08-28T23:31:48.701" v="462"/>
          <ac:picMkLst>
            <pc:docMk/>
            <pc:sldMk cId="348751699" sldId="274"/>
            <ac:picMk id="4" creationId="{0046D63F-C50D-426F-BEEF-40EA843228E3}"/>
          </ac:picMkLst>
        </pc:picChg>
      </pc:sldChg>
    </pc:docChg>
  </pc:docChgLst>
  <pc:docChgLst>
    <pc:chgData name="Michael Owczarek" userId="d9f0c8185603d174" providerId="LiveId" clId="{014BE884-636C-483C-9F95-144309A5A99B}"/>
    <pc:docChg chg="undo custSel mod addSld delSld modSld sldOrd modMainMaster">
      <pc:chgData name="Michael Owczarek" userId="d9f0c8185603d174" providerId="LiveId" clId="{014BE884-636C-483C-9F95-144309A5A99B}" dt="2019-08-28T15:54:23.753" v="1590" actId="20577"/>
      <pc:docMkLst>
        <pc:docMk/>
      </pc:docMkLst>
      <pc:sldChg chg="addSp delSp modSp modTransition">
        <pc:chgData name="Michael Owczarek" userId="d9f0c8185603d174" providerId="LiveId" clId="{014BE884-636C-483C-9F95-144309A5A99B}" dt="2019-08-28T15:46:21.280" v="1503" actId="478"/>
        <pc:sldMkLst>
          <pc:docMk/>
          <pc:sldMk cId="3212786240" sldId="256"/>
        </pc:sldMkLst>
        <pc:picChg chg="add del mod">
          <ac:chgData name="Michael Owczarek" userId="d9f0c8185603d174" providerId="LiveId" clId="{014BE884-636C-483C-9F95-144309A5A99B}" dt="2019-08-28T15:46:21.280" v="1503" actId="478"/>
          <ac:picMkLst>
            <pc:docMk/>
            <pc:sldMk cId="3212786240" sldId="256"/>
            <ac:picMk id="5" creationId="{110D8254-82CB-4860-8EFC-8E3DF190053A}"/>
          </ac:picMkLst>
        </pc:picChg>
      </pc:sldChg>
      <pc:sldChg chg="addSp delSp modSp mod modTransition setBg addCm delCm modCm">
        <pc:chgData name="Michael Owczarek" userId="d9f0c8185603d174" providerId="LiveId" clId="{014BE884-636C-483C-9F95-144309A5A99B}" dt="2019-08-28T15:52:17.335" v="1520" actId="1592"/>
        <pc:sldMkLst>
          <pc:docMk/>
          <pc:sldMk cId="795884522" sldId="257"/>
        </pc:sldMkLst>
        <pc:spChg chg="mod">
          <ac:chgData name="Michael Owczarek" userId="d9f0c8185603d174" providerId="LiveId" clId="{014BE884-636C-483C-9F95-144309A5A99B}" dt="2019-08-28T14:15:52.268" v="1042" actId="26606"/>
          <ac:spMkLst>
            <pc:docMk/>
            <pc:sldMk cId="795884522" sldId="257"/>
            <ac:spMk id="2" creationId="{7CB00D47-E0E4-48CA-9D4C-F51AD7C4CF29}"/>
          </ac:spMkLst>
        </pc:spChg>
        <pc:spChg chg="mod">
          <ac:chgData name="Michael Owczarek" userId="d9f0c8185603d174" providerId="LiveId" clId="{014BE884-636C-483C-9F95-144309A5A99B}" dt="2019-08-28T14:16:11.970" v="1047" actId="20577"/>
          <ac:spMkLst>
            <pc:docMk/>
            <pc:sldMk cId="795884522" sldId="257"/>
            <ac:spMk id="3" creationId="{AEE8E512-0BB5-47F7-B892-DDCA71A379B0}"/>
          </ac:spMkLst>
        </pc:spChg>
        <pc:spChg chg="add del">
          <ac:chgData name="Michael Owczarek" userId="d9f0c8185603d174" providerId="LiveId" clId="{014BE884-636C-483C-9F95-144309A5A99B}" dt="2019-08-28T14:15:52.268" v="1042" actId="26606"/>
          <ac:spMkLst>
            <pc:docMk/>
            <pc:sldMk cId="795884522" sldId="257"/>
            <ac:spMk id="71" creationId="{8DCA3673-CDE4-40C5-9FA8-F89874CFBA73}"/>
          </ac:spMkLst>
        </pc:spChg>
        <pc:spChg chg="add del">
          <ac:chgData name="Michael Owczarek" userId="d9f0c8185603d174" providerId="LiveId" clId="{014BE884-636C-483C-9F95-144309A5A99B}" dt="2019-08-28T14:15:52.268" v="1042" actId="26606"/>
          <ac:spMkLst>
            <pc:docMk/>
            <pc:sldMk cId="795884522" sldId="257"/>
            <ac:spMk id="75" creationId="{0FFFD040-32A9-4D2B-86CA-599D030A4161}"/>
          </ac:spMkLst>
        </pc:spChg>
        <pc:spChg chg="add del">
          <ac:chgData name="Michael Owczarek" userId="d9f0c8185603d174" providerId="LiveId" clId="{014BE884-636C-483C-9F95-144309A5A99B}" dt="2019-08-28T14:15:52.268" v="1042" actId="26606"/>
          <ac:spMkLst>
            <pc:docMk/>
            <pc:sldMk cId="795884522" sldId="257"/>
            <ac:spMk id="77" creationId="{863205CA-B7FF-4C25-A4C8-3BBBCE19D950}"/>
          </ac:spMkLst>
        </pc:spChg>
        <pc:picChg chg="add del">
          <ac:chgData name="Michael Owczarek" userId="d9f0c8185603d174" providerId="LiveId" clId="{014BE884-636C-483C-9F95-144309A5A99B}" dt="2019-08-28T14:15:52.268" v="1042" actId="26606"/>
          <ac:picMkLst>
            <pc:docMk/>
            <pc:sldMk cId="795884522" sldId="257"/>
            <ac:picMk id="73" creationId="{95756E8F-499C-4533-BBE8-309C3E8D985C}"/>
          </ac:picMkLst>
        </pc:picChg>
        <pc:picChg chg="add del">
          <ac:chgData name="Michael Owczarek" userId="d9f0c8185603d174" providerId="LiveId" clId="{014BE884-636C-483C-9F95-144309A5A99B}" dt="2019-08-28T14:15:52.268" v="1042" actId="26606"/>
          <ac:picMkLst>
            <pc:docMk/>
            <pc:sldMk cId="795884522" sldId="257"/>
            <ac:picMk id="79" creationId="{306E3F32-3C1A-4B6E-AF26-8A15A788560F}"/>
          </ac:picMkLst>
        </pc:picChg>
        <pc:picChg chg="add mod">
          <ac:chgData name="Michael Owczarek" userId="d9f0c8185603d174" providerId="LiveId" clId="{014BE884-636C-483C-9F95-144309A5A99B}" dt="2019-08-28T14:16:16.518" v="1048" actId="1076"/>
          <ac:picMkLst>
            <pc:docMk/>
            <pc:sldMk cId="795884522" sldId="257"/>
            <ac:picMk id="2050" creationId="{0AD0D1B3-BF2F-4982-8E97-562F5F32664E}"/>
          </ac:picMkLst>
        </pc:picChg>
      </pc:sldChg>
      <pc:sldChg chg="addSp delSp modSp mod ord modTransition setBg addCm delCm modCm modNotesTx">
        <pc:chgData name="Michael Owczarek" userId="d9f0c8185603d174" providerId="LiveId" clId="{014BE884-636C-483C-9F95-144309A5A99B}" dt="2019-08-28T15:52:29.076" v="1542" actId="20577"/>
        <pc:sldMkLst>
          <pc:docMk/>
          <pc:sldMk cId="1169400571" sldId="258"/>
        </pc:sldMkLst>
        <pc:spChg chg="mod">
          <ac:chgData name="Michael Owczarek" userId="d9f0c8185603d174" providerId="LiveId" clId="{014BE884-636C-483C-9F95-144309A5A99B}" dt="2019-08-28T11:24:53.797" v="105" actId="26606"/>
          <ac:spMkLst>
            <pc:docMk/>
            <pc:sldMk cId="1169400571" sldId="258"/>
            <ac:spMk id="2" creationId="{78E0403C-3173-4B6C-B0EF-F3629536F842}"/>
          </ac:spMkLst>
        </pc:spChg>
        <pc:spChg chg="add del mod">
          <ac:chgData name="Michael Owczarek" userId="d9f0c8185603d174" providerId="LiveId" clId="{014BE884-636C-483C-9F95-144309A5A99B}" dt="2019-08-28T14:47:29.714" v="1146" actId="20577"/>
          <ac:spMkLst>
            <pc:docMk/>
            <pc:sldMk cId="1169400571" sldId="258"/>
            <ac:spMk id="3" creationId="{447F1C9E-F731-443C-A3DC-34DC09CC2EC9}"/>
          </ac:spMkLst>
        </pc:spChg>
        <pc:spChg chg="add del">
          <ac:chgData name="Michael Owczarek" userId="d9f0c8185603d174" providerId="LiveId" clId="{014BE884-636C-483C-9F95-144309A5A99B}" dt="2019-08-28T11:24:01.820" v="103" actId="26606"/>
          <ac:spMkLst>
            <pc:docMk/>
            <pc:sldMk cId="1169400571" sldId="258"/>
            <ac:spMk id="8" creationId="{1CE70EDD-9C09-4EAF-8C65-3040537A91FE}"/>
          </ac:spMkLst>
        </pc:spChg>
        <pc:spChg chg="add del">
          <ac:chgData name="Michael Owczarek" userId="d9f0c8185603d174" providerId="LiveId" clId="{014BE884-636C-483C-9F95-144309A5A99B}" dt="2019-08-28T11:24:01.820" v="103" actId="26606"/>
          <ac:spMkLst>
            <pc:docMk/>
            <pc:sldMk cId="1169400571" sldId="258"/>
            <ac:spMk id="11" creationId="{1395ACAC-577D-4FAD-955D-280C3D104ADF}"/>
          </ac:spMkLst>
        </pc:spChg>
        <pc:spChg chg="add del">
          <ac:chgData name="Michael Owczarek" userId="d9f0c8185603d174" providerId="LiveId" clId="{014BE884-636C-483C-9F95-144309A5A99B}" dt="2019-08-28T11:24:01.820" v="103" actId="26606"/>
          <ac:spMkLst>
            <pc:docMk/>
            <pc:sldMk cId="1169400571" sldId="258"/>
            <ac:spMk id="15" creationId="{0AB11C2E-6CA2-4822-BF14-C1C9A6BC6CAA}"/>
          </ac:spMkLst>
        </pc:spChg>
        <pc:spChg chg="add del">
          <ac:chgData name="Michael Owczarek" userId="d9f0c8185603d174" providerId="LiveId" clId="{014BE884-636C-483C-9F95-144309A5A99B}" dt="2019-08-28T11:24:01.820" v="103" actId="26606"/>
          <ac:spMkLst>
            <pc:docMk/>
            <pc:sldMk cId="1169400571" sldId="258"/>
            <ac:spMk id="17" creationId="{38B3A2B2-7BBB-4E52-8C30-BE2A6F346B37}"/>
          </ac:spMkLst>
        </pc:spChg>
        <pc:spChg chg="add del">
          <ac:chgData name="Michael Owczarek" userId="d9f0c8185603d174" providerId="LiveId" clId="{014BE884-636C-483C-9F95-144309A5A99B}" dt="2019-08-28T11:24:01.820" v="103" actId="26606"/>
          <ac:spMkLst>
            <pc:docMk/>
            <pc:sldMk cId="1169400571" sldId="258"/>
            <ac:spMk id="21" creationId="{09D6A950-3339-40EB-8972-64F44542D3FF}"/>
          </ac:spMkLst>
        </pc:spChg>
        <pc:spChg chg="add del">
          <ac:chgData name="Michael Owczarek" userId="d9f0c8185603d174" providerId="LiveId" clId="{014BE884-636C-483C-9F95-144309A5A99B}" dt="2019-08-28T11:24:53.797" v="105" actId="26606"/>
          <ac:spMkLst>
            <pc:docMk/>
            <pc:sldMk cId="1169400571" sldId="258"/>
            <ac:spMk id="23" creationId="{8DCA3673-CDE4-40C5-9FA8-F89874CFBA73}"/>
          </ac:spMkLst>
        </pc:spChg>
        <pc:spChg chg="add del">
          <ac:chgData name="Michael Owczarek" userId="d9f0c8185603d174" providerId="LiveId" clId="{014BE884-636C-483C-9F95-144309A5A99B}" dt="2019-08-28T11:24:53.797" v="105" actId="26606"/>
          <ac:spMkLst>
            <pc:docMk/>
            <pc:sldMk cId="1169400571" sldId="258"/>
            <ac:spMk id="25" creationId="{0FFFD040-32A9-4D2B-86CA-599D030A4161}"/>
          </ac:spMkLst>
        </pc:spChg>
        <pc:spChg chg="add del">
          <ac:chgData name="Michael Owczarek" userId="d9f0c8185603d174" providerId="LiveId" clId="{014BE884-636C-483C-9F95-144309A5A99B}" dt="2019-08-28T11:24:53.797" v="105" actId="26606"/>
          <ac:spMkLst>
            <pc:docMk/>
            <pc:sldMk cId="1169400571" sldId="258"/>
            <ac:spMk id="26" creationId="{863205CA-B7FF-4C25-A4C8-3BBBCE19D950}"/>
          </ac:spMkLst>
        </pc:spChg>
        <pc:spChg chg="add del">
          <ac:chgData name="Michael Owczarek" userId="d9f0c8185603d174" providerId="LiveId" clId="{014BE884-636C-483C-9F95-144309A5A99B}" dt="2019-08-28T11:24:53.797" v="105" actId="26606"/>
          <ac:spMkLst>
            <pc:docMk/>
            <pc:sldMk cId="1169400571" sldId="258"/>
            <ac:spMk id="28" creationId="{93B42959-4417-4F64-86C9-22B22CBCC658}"/>
          </ac:spMkLst>
        </pc:spChg>
        <pc:picChg chg="add del mod">
          <ac:chgData name="Michael Owczarek" userId="d9f0c8185603d174" providerId="LiveId" clId="{014BE884-636C-483C-9F95-144309A5A99B}" dt="2019-08-28T11:24:54.773" v="106"/>
          <ac:picMkLst>
            <pc:docMk/>
            <pc:sldMk cId="1169400571" sldId="258"/>
            <ac:picMk id="4" creationId="{E813C219-C1B9-429F-BE9C-DD213C4E3FF3}"/>
          </ac:picMkLst>
        </pc:picChg>
        <pc:picChg chg="add del">
          <ac:chgData name="Michael Owczarek" userId="d9f0c8185603d174" providerId="LiveId" clId="{014BE884-636C-483C-9F95-144309A5A99B}" dt="2019-08-28T11:24:01.820" v="103" actId="26606"/>
          <ac:picMkLst>
            <pc:docMk/>
            <pc:sldMk cId="1169400571" sldId="258"/>
            <ac:picMk id="13" creationId="{E228037F-2EF2-4A1A-8D1D-D08F2C98AD63}"/>
          </ac:picMkLst>
        </pc:picChg>
        <pc:picChg chg="add del">
          <ac:chgData name="Michael Owczarek" userId="d9f0c8185603d174" providerId="LiveId" clId="{014BE884-636C-483C-9F95-144309A5A99B}" dt="2019-08-28T11:24:01.820" v="103" actId="26606"/>
          <ac:picMkLst>
            <pc:docMk/>
            <pc:sldMk cId="1169400571" sldId="258"/>
            <ac:picMk id="19" creationId="{FFF756FE-278B-4106-BB2E-DB87CF02DFB5}"/>
          </ac:picMkLst>
        </pc:picChg>
        <pc:picChg chg="add del">
          <ac:chgData name="Michael Owczarek" userId="d9f0c8185603d174" providerId="LiveId" clId="{014BE884-636C-483C-9F95-144309A5A99B}" dt="2019-08-28T11:24:53.797" v="105" actId="26606"/>
          <ac:picMkLst>
            <pc:docMk/>
            <pc:sldMk cId="1169400571" sldId="258"/>
            <ac:picMk id="24" creationId="{95756E8F-499C-4533-BBE8-309C3E8D985C}"/>
          </ac:picMkLst>
        </pc:picChg>
        <pc:picChg chg="add del">
          <ac:chgData name="Michael Owczarek" userId="d9f0c8185603d174" providerId="LiveId" clId="{014BE884-636C-483C-9F95-144309A5A99B}" dt="2019-08-28T11:24:53.797" v="105" actId="26606"/>
          <ac:picMkLst>
            <pc:docMk/>
            <pc:sldMk cId="1169400571" sldId="258"/>
            <ac:picMk id="27" creationId="{306E3F32-3C1A-4B6E-AF26-8A15A788560F}"/>
          </ac:picMkLst>
        </pc:picChg>
      </pc:sldChg>
      <pc:sldChg chg="del">
        <pc:chgData name="Michael Owczarek" userId="d9f0c8185603d174" providerId="LiveId" clId="{014BE884-636C-483C-9F95-144309A5A99B}" dt="2019-08-28T11:19:44.696" v="100" actId="2696"/>
        <pc:sldMkLst>
          <pc:docMk/>
          <pc:sldMk cId="3561254859" sldId="259"/>
        </pc:sldMkLst>
      </pc:sldChg>
      <pc:sldChg chg="del">
        <pc:chgData name="Michael Owczarek" userId="d9f0c8185603d174" providerId="LiveId" clId="{014BE884-636C-483C-9F95-144309A5A99B}" dt="2019-08-28T11:16:29.389" v="57" actId="2696"/>
        <pc:sldMkLst>
          <pc:docMk/>
          <pc:sldMk cId="2119639172" sldId="260"/>
        </pc:sldMkLst>
      </pc:sldChg>
      <pc:sldChg chg="addSp delSp modSp mod ord modTransition setBg addCm delCm modCm modNotesTx">
        <pc:chgData name="Michael Owczarek" userId="d9f0c8185603d174" providerId="LiveId" clId="{014BE884-636C-483C-9F95-144309A5A99B}" dt="2019-08-28T15:52:41.416" v="1557" actId="20577"/>
        <pc:sldMkLst>
          <pc:docMk/>
          <pc:sldMk cId="2969429839" sldId="261"/>
        </pc:sldMkLst>
        <pc:spChg chg="mod">
          <ac:chgData name="Michael Owczarek" userId="d9f0c8185603d174" providerId="LiveId" clId="{014BE884-636C-483C-9F95-144309A5A99B}" dt="2019-08-28T14:45:13.177" v="1135" actId="26606"/>
          <ac:spMkLst>
            <pc:docMk/>
            <pc:sldMk cId="2969429839" sldId="261"/>
            <ac:spMk id="2" creationId="{EED8D9C4-DFB2-4C46-897B-A2636485A0D6}"/>
          </ac:spMkLst>
        </pc:spChg>
        <pc:spChg chg="mod">
          <ac:chgData name="Michael Owczarek" userId="d9f0c8185603d174" providerId="LiveId" clId="{014BE884-636C-483C-9F95-144309A5A99B}" dt="2019-08-28T14:45:13.177" v="1135" actId="26606"/>
          <ac:spMkLst>
            <pc:docMk/>
            <pc:sldMk cId="2969429839" sldId="261"/>
            <ac:spMk id="3" creationId="{EBF21BE0-7520-4628-8783-8341BFB5AC21}"/>
          </ac:spMkLst>
        </pc:spChg>
        <pc:spChg chg="add del">
          <ac:chgData name="Michael Owczarek" userId="d9f0c8185603d174" providerId="LiveId" clId="{014BE884-636C-483C-9F95-144309A5A99B}" dt="2019-08-28T14:45:13.177" v="1135" actId="26606"/>
          <ac:spMkLst>
            <pc:docMk/>
            <pc:sldMk cId="2969429839" sldId="261"/>
            <ac:spMk id="71" creationId="{3E65D7FA-E76C-4BC3-A429-CF64BC367B49}"/>
          </ac:spMkLst>
        </pc:spChg>
        <pc:spChg chg="add del">
          <ac:chgData name="Michael Owczarek" userId="d9f0c8185603d174" providerId="LiveId" clId="{014BE884-636C-483C-9F95-144309A5A99B}" dt="2019-08-28T14:45:13.177" v="1135" actId="26606"/>
          <ac:spMkLst>
            <pc:docMk/>
            <pc:sldMk cId="2969429839" sldId="261"/>
            <ac:spMk id="73" creationId="{6A5D59EF-03D3-4163-B6D4-53D9794E64FA}"/>
          </ac:spMkLst>
        </pc:spChg>
        <pc:spChg chg="add del">
          <ac:chgData name="Michael Owczarek" userId="d9f0c8185603d174" providerId="LiveId" clId="{014BE884-636C-483C-9F95-144309A5A99B}" dt="2019-08-28T14:45:13.177" v="1135" actId="26606"/>
          <ac:spMkLst>
            <pc:docMk/>
            <pc:sldMk cId="2969429839" sldId="261"/>
            <ac:spMk id="77" creationId="{F17C02A3-BE2B-433D-BD66-594309B83078}"/>
          </ac:spMkLst>
        </pc:spChg>
        <pc:spChg chg="add del">
          <ac:chgData name="Michael Owczarek" userId="d9f0c8185603d174" providerId="LiveId" clId="{014BE884-636C-483C-9F95-144309A5A99B}" dt="2019-08-28T14:45:13.177" v="1135" actId="26606"/>
          <ac:spMkLst>
            <pc:docMk/>
            <pc:sldMk cId="2969429839" sldId="261"/>
            <ac:spMk id="81" creationId="{E9294641-47B5-4630-8E7D-094CDF5638D7}"/>
          </ac:spMkLst>
        </pc:spChg>
        <pc:picChg chg="add del">
          <ac:chgData name="Michael Owczarek" userId="d9f0c8185603d174" providerId="LiveId" clId="{014BE884-636C-483C-9F95-144309A5A99B}" dt="2019-08-28T14:45:13.177" v="1135" actId="26606"/>
          <ac:picMkLst>
            <pc:docMk/>
            <pc:sldMk cId="2969429839" sldId="261"/>
            <ac:picMk id="75" creationId="{380EB636-0E64-447B-A436-048680F7A7F8}"/>
          </ac:picMkLst>
        </pc:picChg>
        <pc:picChg chg="add del">
          <ac:chgData name="Michael Owczarek" userId="d9f0c8185603d174" providerId="LiveId" clId="{014BE884-636C-483C-9F95-144309A5A99B}" dt="2019-08-28T14:45:13.177" v="1135" actId="26606"/>
          <ac:picMkLst>
            <pc:docMk/>
            <pc:sldMk cId="2969429839" sldId="261"/>
            <ac:picMk id="79" creationId="{708FE891-AFAF-4FF5-8C1D-137322CDFCCF}"/>
          </ac:picMkLst>
        </pc:picChg>
        <pc:picChg chg="add mod ord">
          <ac:chgData name="Michael Owczarek" userId="d9f0c8185603d174" providerId="LiveId" clId="{014BE884-636C-483C-9F95-144309A5A99B}" dt="2019-08-28T14:45:13.177" v="1135" actId="26606"/>
          <ac:picMkLst>
            <pc:docMk/>
            <pc:sldMk cId="2969429839" sldId="261"/>
            <ac:picMk id="3074" creationId="{729800AF-2F3B-4613-A56E-D6262A239A0A}"/>
          </ac:picMkLst>
        </pc:picChg>
      </pc:sldChg>
      <pc:sldChg chg="addSp delSp modSp modTransition addCm modCm modNotesTx">
        <pc:chgData name="Michael Owczarek" userId="d9f0c8185603d174" providerId="LiveId" clId="{014BE884-636C-483C-9F95-144309A5A99B}" dt="2019-08-28T15:53:56.168" v="1578" actId="20577"/>
        <pc:sldMkLst>
          <pc:docMk/>
          <pc:sldMk cId="884781724" sldId="262"/>
        </pc:sldMkLst>
        <pc:spChg chg="del">
          <ac:chgData name="Michael Owczarek" userId="d9f0c8185603d174" providerId="LiveId" clId="{014BE884-636C-483C-9F95-144309A5A99B}" dt="2019-08-28T15:27:01.430" v="1494" actId="478"/>
          <ac:spMkLst>
            <pc:docMk/>
            <pc:sldMk cId="884781724" sldId="262"/>
            <ac:spMk id="3" creationId="{0A289D43-7F64-451D-92D3-C8794E61F18D}"/>
          </ac:spMkLst>
        </pc:spChg>
        <pc:picChg chg="add mod">
          <ac:chgData name="Michael Owczarek" userId="d9f0c8185603d174" providerId="LiveId" clId="{014BE884-636C-483C-9F95-144309A5A99B}" dt="2019-08-28T15:27:07.134" v="1497" actId="1076"/>
          <ac:picMkLst>
            <pc:docMk/>
            <pc:sldMk cId="884781724" sldId="262"/>
            <ac:picMk id="4" creationId="{ABD9C4B5-FF76-4510-8A58-6E508017D82F}"/>
          </ac:picMkLst>
        </pc:picChg>
      </pc:sldChg>
      <pc:sldChg chg="addSp delSp del modTransition addCm modCm">
        <pc:chgData name="Michael Owczarek" userId="d9f0c8185603d174" providerId="LiveId" clId="{014BE884-636C-483C-9F95-144309A5A99B}" dt="2019-08-28T13:46:23.717" v="560" actId="2696"/>
        <pc:sldMkLst>
          <pc:docMk/>
          <pc:sldMk cId="3014368" sldId="263"/>
        </pc:sldMkLst>
        <pc:spChg chg="add del">
          <ac:chgData name="Michael Owczarek" userId="d9f0c8185603d174" providerId="LiveId" clId="{014BE884-636C-483C-9F95-144309A5A99B}" dt="2019-08-28T12:33:28.539" v="540"/>
          <ac:spMkLst>
            <pc:docMk/>
            <pc:sldMk cId="3014368" sldId="263"/>
            <ac:spMk id="4" creationId="{1CA39ECC-11A2-412C-83CF-7D027E5B9504}"/>
          </ac:spMkLst>
        </pc:spChg>
      </pc:sldChg>
      <pc:sldChg chg="modSp ord modTransition addCm delCm modCm">
        <pc:chgData name="Michael Owczarek" userId="d9f0c8185603d174" providerId="LiveId" clId="{014BE884-636C-483C-9F95-144309A5A99B}" dt="2019-08-28T15:53:39.921" v="1573" actId="1592"/>
        <pc:sldMkLst>
          <pc:docMk/>
          <pc:sldMk cId="463074587" sldId="264"/>
        </pc:sldMkLst>
        <pc:spChg chg="mod">
          <ac:chgData name="Michael Owczarek" userId="d9f0c8185603d174" providerId="LiveId" clId="{014BE884-636C-483C-9F95-144309A5A99B}" dt="2019-08-28T15:01:42.203" v="1488" actId="20577"/>
          <ac:spMkLst>
            <pc:docMk/>
            <pc:sldMk cId="463074587" sldId="264"/>
            <ac:spMk id="3" creationId="{DFDCA02E-5B52-4290-9674-166D93DFE9A4}"/>
          </ac:spMkLst>
        </pc:spChg>
      </pc:sldChg>
      <pc:sldChg chg="modSp modTransition addCm delCm modCm">
        <pc:chgData name="Michael Owczarek" userId="d9f0c8185603d174" providerId="LiveId" clId="{014BE884-636C-483C-9F95-144309A5A99B}" dt="2019-08-28T15:53:34.692" v="1572" actId="1592"/>
        <pc:sldMkLst>
          <pc:docMk/>
          <pc:sldMk cId="269545237" sldId="265"/>
        </pc:sldMkLst>
        <pc:spChg chg="mod">
          <ac:chgData name="Michael Owczarek" userId="d9f0c8185603d174" providerId="LiveId" clId="{014BE884-636C-483C-9F95-144309A5A99B}" dt="2019-08-28T14:13:00.972" v="1023" actId="20577"/>
          <ac:spMkLst>
            <pc:docMk/>
            <pc:sldMk cId="269545237" sldId="265"/>
            <ac:spMk id="3" creationId="{5F7DAAB5-5CA1-42BC-A882-174452849530}"/>
          </ac:spMkLst>
        </pc:spChg>
      </pc:sldChg>
      <pc:sldChg chg="addSp delSp modSp mod modTransition setBg">
        <pc:chgData name="Michael Owczarek" userId="d9f0c8185603d174" providerId="LiveId" clId="{014BE884-636C-483C-9F95-144309A5A99B}" dt="2019-08-28T13:49:14.104" v="594" actId="1076"/>
        <pc:sldMkLst>
          <pc:docMk/>
          <pc:sldMk cId="1976353604" sldId="266"/>
        </pc:sldMkLst>
        <pc:spChg chg="mod">
          <ac:chgData name="Michael Owczarek" userId="d9f0c8185603d174" providerId="LiveId" clId="{014BE884-636C-483C-9F95-144309A5A99B}" dt="2019-08-28T13:48:56.219" v="592" actId="26606"/>
          <ac:spMkLst>
            <pc:docMk/>
            <pc:sldMk cId="1976353604" sldId="266"/>
            <ac:spMk id="2" creationId="{2D8E31E8-21F7-4F11-A695-668B3FCC535F}"/>
          </ac:spMkLst>
        </pc:spChg>
        <pc:spChg chg="del">
          <ac:chgData name="Michael Owczarek" userId="d9f0c8185603d174" providerId="LiveId" clId="{014BE884-636C-483C-9F95-144309A5A99B}" dt="2019-08-28T11:28:31.233" v="289" actId="478"/>
          <ac:spMkLst>
            <pc:docMk/>
            <pc:sldMk cId="1976353604" sldId="266"/>
            <ac:spMk id="3" creationId="{D4F91677-3EC1-4BC0-BC18-34F47099D0B8}"/>
          </ac:spMkLst>
        </pc:spChg>
        <pc:spChg chg="add del mod">
          <ac:chgData name="Michael Owczarek" userId="d9f0c8185603d174" providerId="LiveId" clId="{014BE884-636C-483C-9F95-144309A5A99B}" dt="2019-08-28T11:29:42.158" v="296" actId="478"/>
          <ac:spMkLst>
            <pc:docMk/>
            <pc:sldMk cId="1976353604" sldId="266"/>
            <ac:spMk id="6" creationId="{8BD5BE3E-3673-4442-8F09-1F1864C49917}"/>
          </ac:spMkLst>
        </pc:spChg>
        <pc:spChg chg="add">
          <ac:chgData name="Michael Owczarek" userId="d9f0c8185603d174" providerId="LiveId" clId="{014BE884-636C-483C-9F95-144309A5A99B}" dt="2019-08-28T13:48:56.219" v="592" actId="26606"/>
          <ac:spMkLst>
            <pc:docMk/>
            <pc:sldMk cId="1976353604" sldId="266"/>
            <ac:spMk id="77" creationId="{6A23D1B2-B408-4913-9A1D-051C9DB38D55}"/>
          </ac:spMkLst>
        </pc:spChg>
        <pc:spChg chg="add">
          <ac:chgData name="Michael Owczarek" userId="d9f0c8185603d174" providerId="LiveId" clId="{014BE884-636C-483C-9F95-144309A5A99B}" dt="2019-08-28T13:48:56.219" v="592" actId="26606"/>
          <ac:spMkLst>
            <pc:docMk/>
            <pc:sldMk cId="1976353604" sldId="266"/>
            <ac:spMk id="79" creationId="{0189E329-C38B-4230-A181-B6B8BB9E1430}"/>
          </ac:spMkLst>
        </pc:spChg>
        <pc:spChg chg="add">
          <ac:chgData name="Michael Owczarek" userId="d9f0c8185603d174" providerId="LiveId" clId="{014BE884-636C-483C-9F95-144309A5A99B}" dt="2019-08-28T13:48:56.219" v="592" actId="26606"/>
          <ac:spMkLst>
            <pc:docMk/>
            <pc:sldMk cId="1976353604" sldId="266"/>
            <ac:spMk id="81" creationId="{D77D54DE-D35C-41CF-B0BE-209030A71DB1}"/>
          </ac:spMkLst>
        </pc:spChg>
        <pc:spChg chg="add">
          <ac:chgData name="Michael Owczarek" userId="d9f0c8185603d174" providerId="LiveId" clId="{014BE884-636C-483C-9F95-144309A5A99B}" dt="2019-08-28T13:48:56.219" v="592" actId="26606"/>
          <ac:spMkLst>
            <pc:docMk/>
            <pc:sldMk cId="1976353604" sldId="266"/>
            <ac:spMk id="85" creationId="{7F1DCE60-EE3E-40AD-A094-D46BBD7D912A}"/>
          </ac:spMkLst>
        </pc:spChg>
        <pc:spChg chg="add">
          <ac:chgData name="Michael Owczarek" userId="d9f0c8185603d174" providerId="LiveId" clId="{014BE884-636C-483C-9F95-144309A5A99B}" dt="2019-08-28T13:48:56.219" v="592" actId="26606"/>
          <ac:spMkLst>
            <pc:docMk/>
            <pc:sldMk cId="1976353604" sldId="266"/>
            <ac:spMk id="89" creationId="{85AB53B8-E9E6-4D13-AEB2-716CF5D06CDC}"/>
          </ac:spMkLst>
        </pc:spChg>
        <pc:picChg chg="add del mod">
          <ac:chgData name="Michael Owczarek" userId="d9f0c8185603d174" providerId="LiveId" clId="{014BE884-636C-483C-9F95-144309A5A99B}" dt="2019-08-28T11:29:42.158" v="296" actId="478"/>
          <ac:picMkLst>
            <pc:docMk/>
            <pc:sldMk cId="1976353604" sldId="266"/>
            <ac:picMk id="5" creationId="{A75D85F5-9817-4103-A9CE-F53F24A3D7BF}"/>
          </ac:picMkLst>
        </pc:picChg>
        <pc:picChg chg="add">
          <ac:chgData name="Michael Owczarek" userId="d9f0c8185603d174" providerId="LiveId" clId="{014BE884-636C-483C-9F95-144309A5A99B}" dt="2019-08-28T13:48:56.219" v="592" actId="26606"/>
          <ac:picMkLst>
            <pc:docMk/>
            <pc:sldMk cId="1976353604" sldId="266"/>
            <ac:picMk id="71" creationId="{9B9C2B48-3899-4B1D-B526-C35DFD16BC01}"/>
          </ac:picMkLst>
        </pc:picChg>
        <pc:picChg chg="add">
          <ac:chgData name="Michael Owczarek" userId="d9f0c8185603d174" providerId="LiveId" clId="{014BE884-636C-483C-9F95-144309A5A99B}" dt="2019-08-28T13:48:56.219" v="592" actId="26606"/>
          <ac:picMkLst>
            <pc:docMk/>
            <pc:sldMk cId="1976353604" sldId="266"/>
            <ac:picMk id="73" creationId="{1A89A43D-53DA-411B-94AD-DEEF9B654AF3}"/>
          </ac:picMkLst>
        </pc:picChg>
        <pc:picChg chg="add">
          <ac:chgData name="Michael Owczarek" userId="d9f0c8185603d174" providerId="LiveId" clId="{014BE884-636C-483C-9F95-144309A5A99B}" dt="2019-08-28T13:48:56.219" v="592" actId="26606"/>
          <ac:picMkLst>
            <pc:docMk/>
            <pc:sldMk cId="1976353604" sldId="266"/>
            <ac:picMk id="75" creationId="{5D844A84-2EA4-4FF5-83FD-E14C9E8D7226}"/>
          </ac:picMkLst>
        </pc:picChg>
        <pc:picChg chg="add">
          <ac:chgData name="Michael Owczarek" userId="d9f0c8185603d174" providerId="LiveId" clId="{014BE884-636C-483C-9F95-144309A5A99B}" dt="2019-08-28T13:48:56.219" v="592" actId="26606"/>
          <ac:picMkLst>
            <pc:docMk/>
            <pc:sldMk cId="1976353604" sldId="266"/>
            <ac:picMk id="83" creationId="{C1BE412D-E43A-40F7-9D40-9A608E43CD4A}"/>
          </ac:picMkLst>
        </pc:picChg>
        <pc:picChg chg="add">
          <ac:chgData name="Michael Owczarek" userId="d9f0c8185603d174" providerId="LiveId" clId="{014BE884-636C-483C-9F95-144309A5A99B}" dt="2019-08-28T13:48:56.219" v="592" actId="26606"/>
          <ac:picMkLst>
            <pc:docMk/>
            <pc:sldMk cId="1976353604" sldId="266"/>
            <ac:picMk id="87" creationId="{0FD92A14-1D99-4216-ACAD-12048C4DF9B0}"/>
          </ac:picMkLst>
        </pc:picChg>
        <pc:picChg chg="add mod">
          <ac:chgData name="Michael Owczarek" userId="d9f0c8185603d174" providerId="LiveId" clId="{014BE884-636C-483C-9F95-144309A5A99B}" dt="2019-08-28T13:49:14.104" v="594" actId="1076"/>
          <ac:picMkLst>
            <pc:docMk/>
            <pc:sldMk cId="1976353604" sldId="266"/>
            <ac:picMk id="1026" creationId="{E3C7E766-7B02-4E84-BCDA-C194FB726F82}"/>
          </ac:picMkLst>
        </pc:picChg>
      </pc:sldChg>
      <pc:sldChg chg="modSp modTransition addCm delCm modCm modNotesTx">
        <pc:chgData name="Michael Owczarek" userId="d9f0c8185603d174" providerId="LiveId" clId="{014BE884-636C-483C-9F95-144309A5A99B}" dt="2019-08-28T15:54:11.336" v="1586" actId="20577"/>
        <pc:sldMkLst>
          <pc:docMk/>
          <pc:sldMk cId="3487359242" sldId="267"/>
        </pc:sldMkLst>
        <pc:spChg chg="mod">
          <ac:chgData name="Michael Owczarek" userId="d9f0c8185603d174" providerId="LiveId" clId="{014BE884-636C-483C-9F95-144309A5A99B}" dt="2019-08-28T14:20:45.932" v="1132" actId="20577"/>
          <ac:spMkLst>
            <pc:docMk/>
            <pc:sldMk cId="3487359242" sldId="267"/>
            <ac:spMk id="3" creationId="{D1969A10-6DA6-4C43-969B-8AD889FD4AB7}"/>
          </ac:spMkLst>
        </pc:spChg>
      </pc:sldChg>
      <pc:sldChg chg="addSp delSp modSp ord modTransition addCm modCm modNotesTx">
        <pc:chgData name="Michael Owczarek" userId="d9f0c8185603d174" providerId="LiveId" clId="{014BE884-636C-483C-9F95-144309A5A99B}" dt="2019-08-28T15:53:14.665" v="1567" actId="20577"/>
        <pc:sldMkLst>
          <pc:docMk/>
          <pc:sldMk cId="4190532423" sldId="268"/>
        </pc:sldMkLst>
        <pc:spChg chg="del">
          <ac:chgData name="Michael Owczarek" userId="d9f0c8185603d174" providerId="LiveId" clId="{014BE884-636C-483C-9F95-144309A5A99B}" dt="2019-08-28T12:00:34.678" v="312" actId="478"/>
          <ac:spMkLst>
            <pc:docMk/>
            <pc:sldMk cId="4190532423" sldId="268"/>
            <ac:spMk id="3" creationId="{2D39D804-BE70-4ADF-817E-C4B381CF492B}"/>
          </ac:spMkLst>
        </pc:spChg>
        <pc:picChg chg="add mod">
          <ac:chgData name="Michael Owczarek" userId="d9f0c8185603d174" providerId="LiveId" clId="{014BE884-636C-483C-9F95-144309A5A99B}" dt="2019-08-28T12:00:47.151" v="313" actId="1076"/>
          <ac:picMkLst>
            <pc:docMk/>
            <pc:sldMk cId="4190532423" sldId="268"/>
            <ac:picMk id="4" creationId="{040CD4E7-AA3C-429A-8D3D-5B1C80CB18E2}"/>
          </ac:picMkLst>
        </pc:picChg>
      </pc:sldChg>
      <pc:sldChg chg="addSp delSp modSp add ord modTransition modNotesTx">
        <pc:chgData name="Michael Owczarek" userId="d9f0c8185603d174" providerId="LiveId" clId="{014BE884-636C-483C-9F95-144309A5A99B}" dt="2019-08-28T15:54:06.042" v="1582" actId="20577"/>
        <pc:sldMkLst>
          <pc:docMk/>
          <pc:sldMk cId="109161304" sldId="269"/>
        </pc:sldMkLst>
        <pc:spChg chg="mod">
          <ac:chgData name="Michael Owczarek" userId="d9f0c8185603d174" providerId="LiveId" clId="{014BE884-636C-483C-9F95-144309A5A99B}" dt="2019-08-28T13:46:21.961" v="559"/>
          <ac:spMkLst>
            <pc:docMk/>
            <pc:sldMk cId="109161304" sldId="269"/>
            <ac:spMk id="2" creationId="{E968E7C1-78AB-46A4-8948-9AC4254AFF7E}"/>
          </ac:spMkLst>
        </pc:spChg>
        <pc:spChg chg="del">
          <ac:chgData name="Michael Owczarek" userId="d9f0c8185603d174" providerId="LiveId" clId="{014BE884-636C-483C-9F95-144309A5A99B}" dt="2019-08-28T13:46:05.834" v="557" actId="478"/>
          <ac:spMkLst>
            <pc:docMk/>
            <pc:sldMk cId="109161304" sldId="269"/>
            <ac:spMk id="3" creationId="{3974633C-339A-4229-AE76-B0DAC605F296}"/>
          </ac:spMkLst>
        </pc:spChg>
        <pc:spChg chg="add del mod">
          <ac:chgData name="Michael Owczarek" userId="d9f0c8185603d174" providerId="LiveId" clId="{014BE884-636C-483C-9F95-144309A5A99B}" dt="2019-08-28T13:47:11.326" v="579"/>
          <ac:spMkLst>
            <pc:docMk/>
            <pc:sldMk cId="109161304" sldId="269"/>
            <ac:spMk id="5" creationId="{4E2BB3A3-06E3-4DB2-B0F6-B103956F49EA}"/>
          </ac:spMkLst>
        </pc:spChg>
        <pc:spChg chg="add del mod">
          <ac:chgData name="Michael Owczarek" userId="d9f0c8185603d174" providerId="LiveId" clId="{014BE884-636C-483C-9F95-144309A5A99B}" dt="2019-08-28T13:47:47.711" v="585"/>
          <ac:spMkLst>
            <pc:docMk/>
            <pc:sldMk cId="109161304" sldId="269"/>
            <ac:spMk id="6" creationId="{75BA3736-2DF7-48B2-B7DF-14B479F30CBF}"/>
          </ac:spMkLst>
        </pc:spChg>
        <pc:spChg chg="add del mod">
          <ac:chgData name="Michael Owczarek" userId="d9f0c8185603d174" providerId="LiveId" clId="{014BE884-636C-483C-9F95-144309A5A99B}" dt="2019-08-28T13:47:47.712" v="587"/>
          <ac:spMkLst>
            <pc:docMk/>
            <pc:sldMk cId="109161304" sldId="269"/>
            <ac:spMk id="7" creationId="{FA681150-96EF-408E-ACF4-7F22BE742648}"/>
          </ac:spMkLst>
        </pc:spChg>
        <pc:picChg chg="add mod">
          <ac:chgData name="Michael Owczarek" userId="d9f0c8185603d174" providerId="LiveId" clId="{014BE884-636C-483C-9F95-144309A5A99B}" dt="2019-08-28T15:01:51.934" v="1489" actId="1076"/>
          <ac:picMkLst>
            <pc:docMk/>
            <pc:sldMk cId="109161304" sldId="269"/>
            <ac:picMk id="4" creationId="{9EDC5F02-6410-45E0-8338-D83333D357BE}"/>
          </ac:picMkLst>
        </pc:picChg>
      </pc:sldChg>
      <pc:sldChg chg="addSp delSp modSp add modTransition modNotesTx">
        <pc:chgData name="Michael Owczarek" userId="d9f0c8185603d174" providerId="LiveId" clId="{014BE884-636C-483C-9F95-144309A5A99B}" dt="2019-08-28T15:53:20.061" v="1571" actId="20577"/>
        <pc:sldMkLst>
          <pc:docMk/>
          <pc:sldMk cId="1888161168" sldId="270"/>
        </pc:sldMkLst>
        <pc:spChg chg="mod">
          <ac:chgData name="Michael Owczarek" userId="d9f0c8185603d174" providerId="LiveId" clId="{014BE884-636C-483C-9F95-144309A5A99B}" dt="2019-08-28T14:00:12.614" v="609" actId="20577"/>
          <ac:spMkLst>
            <pc:docMk/>
            <pc:sldMk cId="1888161168" sldId="270"/>
            <ac:spMk id="2" creationId="{30796FD1-1CD9-4443-82A7-BB845DC9B392}"/>
          </ac:spMkLst>
        </pc:spChg>
        <pc:spChg chg="del">
          <ac:chgData name="Michael Owczarek" userId="d9f0c8185603d174" providerId="LiveId" clId="{014BE884-636C-483C-9F95-144309A5A99B}" dt="2019-08-28T14:01:34.090" v="614" actId="478"/>
          <ac:spMkLst>
            <pc:docMk/>
            <pc:sldMk cId="1888161168" sldId="270"/>
            <ac:spMk id="3" creationId="{15EFF3B8-BD19-4C5E-B1EE-7C43B8612480}"/>
          </ac:spMkLst>
        </pc:spChg>
        <pc:picChg chg="add mod">
          <ac:chgData name="Michael Owczarek" userId="d9f0c8185603d174" providerId="LiveId" clId="{014BE884-636C-483C-9F95-144309A5A99B}" dt="2019-08-28T14:01:40.558" v="615" actId="1076"/>
          <ac:picMkLst>
            <pc:docMk/>
            <pc:sldMk cId="1888161168" sldId="270"/>
            <ac:picMk id="4" creationId="{A3226E78-C4A7-4F86-B4D3-5486E7634E63}"/>
          </ac:picMkLst>
        </pc:picChg>
      </pc:sldChg>
      <pc:sldChg chg="addSp delSp modSp add mod modTransition setBg modNotesTx">
        <pc:chgData name="Michael Owczarek" userId="d9f0c8185603d174" providerId="LiveId" clId="{014BE884-636C-483C-9F95-144309A5A99B}" dt="2019-08-28T15:52:34.864" v="1549" actId="20577"/>
        <pc:sldMkLst>
          <pc:docMk/>
          <pc:sldMk cId="333300541" sldId="271"/>
        </pc:sldMkLst>
        <pc:spChg chg="mod">
          <ac:chgData name="Michael Owczarek" userId="d9f0c8185603d174" providerId="LiveId" clId="{014BE884-636C-483C-9F95-144309A5A99B}" dt="2019-08-28T14:53:07.267" v="1150" actId="26606"/>
          <ac:spMkLst>
            <pc:docMk/>
            <pc:sldMk cId="333300541" sldId="271"/>
            <ac:spMk id="2" creationId="{F048F94D-067E-40E2-9AFB-3CCD9A04B4C8}"/>
          </ac:spMkLst>
        </pc:spChg>
        <pc:spChg chg="add del mod">
          <ac:chgData name="Michael Owczarek" userId="d9f0c8185603d174" providerId="LiveId" clId="{014BE884-636C-483C-9F95-144309A5A99B}" dt="2019-08-28T14:53:07.267" v="1150" actId="26606"/>
          <ac:spMkLst>
            <pc:docMk/>
            <pc:sldMk cId="333300541" sldId="271"/>
            <ac:spMk id="3" creationId="{B0A591F5-22E8-431A-88E9-85ADAF11A805}"/>
          </ac:spMkLst>
        </pc:spChg>
        <pc:graphicFrameChg chg="add del">
          <ac:chgData name="Michael Owczarek" userId="d9f0c8185603d174" providerId="LiveId" clId="{014BE884-636C-483C-9F95-144309A5A99B}" dt="2019-08-28T14:52:56.173" v="1148" actId="26606"/>
          <ac:graphicFrameMkLst>
            <pc:docMk/>
            <pc:sldMk cId="333300541" sldId="271"/>
            <ac:graphicFrameMk id="5" creationId="{96D0A3E4-BB9B-46FC-A399-3D8AD51512A1}"/>
          </ac:graphicFrameMkLst>
        </pc:graphicFrameChg>
        <pc:graphicFrameChg chg="add del">
          <ac:chgData name="Michael Owczarek" userId="d9f0c8185603d174" providerId="LiveId" clId="{014BE884-636C-483C-9F95-144309A5A99B}" dt="2019-08-28T14:53:07.267" v="1150" actId="26606"/>
          <ac:graphicFrameMkLst>
            <pc:docMk/>
            <pc:sldMk cId="333300541" sldId="271"/>
            <ac:graphicFrameMk id="6" creationId="{96D0A3E4-BB9B-46FC-A399-3D8AD51512A1}"/>
          </ac:graphicFrameMkLst>
        </pc:graphicFrameChg>
      </pc:sldChg>
      <pc:sldChg chg="addSp modSp add ord modTransition modNotesTx">
        <pc:chgData name="Michael Owczarek" userId="d9f0c8185603d174" providerId="LiveId" clId="{014BE884-636C-483C-9F95-144309A5A99B}" dt="2019-08-28T15:54:23.753" v="1590" actId="20577"/>
        <pc:sldMkLst>
          <pc:docMk/>
          <pc:sldMk cId="3296209335" sldId="272"/>
        </pc:sldMkLst>
        <pc:spChg chg="mod">
          <ac:chgData name="Michael Owczarek" userId="d9f0c8185603d174" providerId="LiveId" clId="{014BE884-636C-483C-9F95-144309A5A99B}" dt="2019-08-28T14:53:40.705" v="1157" actId="20577"/>
          <ac:spMkLst>
            <pc:docMk/>
            <pc:sldMk cId="3296209335" sldId="272"/>
            <ac:spMk id="2" creationId="{491A73BE-D441-412A-B7E9-33C1C41AAC8B}"/>
          </ac:spMkLst>
        </pc:spChg>
        <pc:spChg chg="mod">
          <ac:chgData name="Michael Owczarek" userId="d9f0c8185603d174" providerId="LiveId" clId="{014BE884-636C-483C-9F95-144309A5A99B}" dt="2019-08-28T14:59:01.903" v="1444" actId="20577"/>
          <ac:spMkLst>
            <pc:docMk/>
            <pc:sldMk cId="3296209335" sldId="272"/>
            <ac:spMk id="3" creationId="{EB609DF6-8A63-4073-B739-65E7C0832C6D}"/>
          </ac:spMkLst>
        </pc:spChg>
        <pc:picChg chg="add mod">
          <ac:chgData name="Michael Owczarek" userId="d9f0c8185603d174" providerId="LiveId" clId="{014BE884-636C-483C-9F95-144309A5A99B}" dt="2019-08-28T14:57:53.286" v="1353" actId="1076"/>
          <ac:picMkLst>
            <pc:docMk/>
            <pc:sldMk cId="3296209335" sldId="272"/>
            <ac:picMk id="4" creationId="{AA54D746-AA63-421C-B139-DC4A82DEE365}"/>
          </ac:picMkLst>
        </pc:picChg>
      </pc:sldChg>
      <pc:sldMasterChg chg="modSldLayout">
        <pc:chgData name="Michael Owczarek" userId="d9f0c8185603d174" providerId="LiveId" clId="{014BE884-636C-483C-9F95-144309A5A99B}" dt="2019-08-28T15:48:04.495" v="1515" actId="1035"/>
        <pc:sldMasterMkLst>
          <pc:docMk/>
          <pc:sldMasterMk cId="1909418016" sldId="2147483851"/>
        </pc:sldMasterMkLst>
        <pc:sldLayoutChg chg="addSp modSp">
          <pc:chgData name="Michael Owczarek" userId="d9f0c8185603d174" providerId="LiveId" clId="{014BE884-636C-483C-9F95-144309A5A99B}" dt="2019-08-28T15:48:04.495" v="1515" actId="1035"/>
          <pc:sldLayoutMkLst>
            <pc:docMk/>
            <pc:sldMasterMk cId="1909418016" sldId="2147483851"/>
            <pc:sldLayoutMk cId="3114527552" sldId="2147483852"/>
          </pc:sldLayoutMkLst>
          <pc:picChg chg="add mod">
            <ac:chgData name="Michael Owczarek" userId="d9f0c8185603d174" providerId="LiveId" clId="{014BE884-636C-483C-9F95-144309A5A99B}" dt="2019-08-28T15:48:04.495" v="1515" actId="1035"/>
            <ac:picMkLst>
              <pc:docMk/>
              <pc:sldMasterMk cId="1909418016" sldId="2147483851"/>
              <pc:sldLayoutMk cId="3114527552" sldId="2147483852"/>
              <ac:picMk id="12" creationId="{0DC2F1E8-95C5-4B3C-91E0-AD67B83AA4D4}"/>
            </ac:picMkLst>
          </pc:picChg>
        </pc:sldLayoutChg>
        <pc:sldLayoutChg chg="addSp modSp">
          <pc:chgData name="Michael Owczarek" userId="d9f0c8185603d174" providerId="LiveId" clId="{014BE884-636C-483C-9F95-144309A5A99B}" dt="2019-08-28T15:47:46.485" v="1512" actId="1076"/>
          <pc:sldLayoutMkLst>
            <pc:docMk/>
            <pc:sldMasterMk cId="1909418016" sldId="2147483851"/>
            <pc:sldLayoutMk cId="496475968" sldId="2147483853"/>
          </pc:sldLayoutMkLst>
          <pc:picChg chg="add mod">
            <ac:chgData name="Michael Owczarek" userId="d9f0c8185603d174" providerId="LiveId" clId="{014BE884-636C-483C-9F95-144309A5A99B}" dt="2019-08-28T15:47:46.485" v="1512" actId="1076"/>
            <ac:picMkLst>
              <pc:docMk/>
              <pc:sldMasterMk cId="1909418016" sldId="2147483851"/>
              <pc:sldLayoutMk cId="496475968" sldId="2147483853"/>
              <ac:picMk id="8" creationId="{4E353592-0C3D-4848-B349-4F9A42BF92C3}"/>
            </ac:picMkLst>
          </pc:pic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8T22:01:58.809" idx="1">
    <p:pos x="10" y="10"/>
    <p:text>REMI</p:text>
    <p:extLst>
      <p:ext uri="{C676402C-5697-4E1C-873F-D02D1690AC5C}">
        <p15:threadingInfo xmlns:p15="http://schemas.microsoft.com/office/powerpoint/2012/main" timeZoneBias="-600"/>
      </p:ext>
    </p:extLst>
  </p:cm>
  <p:cm authorId="1" dt="2019-08-28T22:35:48.869" idx="14">
    <p:pos x="10" y="146"/>
    <p:text>Explain how the team can/has improved.</p:text>
    <p:extLst>
      <p:ext uri="{C676402C-5697-4E1C-873F-D02D1690AC5C}">
        <p15:threadingInfo xmlns:p15="http://schemas.microsoft.com/office/powerpoint/2012/main" timeZoneBias="-600">
          <p15:parentCm authorId="1" idx="1"/>
        </p15:threadingInfo>
      </p:ext>
    </p:extLst>
  </p:cm>
  <p:cm authorId="1" dt="2019-08-28T22:36:35.639" idx="15">
    <p:pos x="10" y="282"/>
    <p:text>Explain image: talking about delegation of tasks. Mention story points.</p:text>
    <p:extLst>
      <p:ext uri="{C676402C-5697-4E1C-873F-D02D1690AC5C}">
        <p15:threadingInfo xmlns:p15="http://schemas.microsoft.com/office/powerpoint/2012/main" timeZoneBias="-60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8T22:14:03.906" idx="10">
    <p:pos x="10" y="10"/>
    <p:text>JAMES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8T22:04:59.392" idx="7">
    <p:pos x="10" y="10"/>
    <p:text>JOEL</p:text>
    <p:extLst>
      <p:ext uri="{C676402C-5697-4E1C-873F-D02D1690AC5C}">
        <p15:threadingInfo xmlns:p15="http://schemas.microsoft.com/office/powerpoint/2012/main" timeZoneBias="-600"/>
      </p:ext>
    </p:extLst>
  </p:cm>
  <p:cm authorId="1" dt="2019-08-28T22:28:57.798" idx="12">
    <p:pos x="10" y="146"/>
    <p:text>Explain how this presentation will feed into the development process and what the next presentation will be about in terms of the project.</p:text>
    <p:extLst>
      <p:ext uri="{C676402C-5697-4E1C-873F-D02D1690AC5C}">
        <p15:threadingInfo xmlns:p15="http://schemas.microsoft.com/office/powerpoint/2012/main" timeZoneBias="-600">
          <p15:parentCm authorId="1" idx="7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8F50-538A-4EF8-AD20-DE0829106F58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0DD93-01A6-4B7A-BA54-2114F08CF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6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 self. Forget about roles.</a:t>
            </a:r>
          </a:p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0DD93-01A6-4B7A-BA54-2114F08CF6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596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0DD93-01A6-4B7A-BA54-2114F08CF6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688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>
                <a:cs typeface="Calibri"/>
              </a:rPr>
              <a:t>REMI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0DD93-01A6-4B7A-BA54-2114F08CF6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546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JOEL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0DD93-01A6-4B7A-BA54-2114F08CF6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03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0DD93-01A6-4B7A-BA54-2114F08CF6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853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0DD93-01A6-4B7A-BA54-2114F08CF6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54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0DD93-01A6-4B7A-BA54-2114F08CF6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0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LUIS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0DD93-01A6-4B7A-BA54-2114F08CF6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896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LUIS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0DD93-01A6-4B7A-BA54-2114F08CF6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49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REMI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/>
              <a:t>- </a:t>
            </a:r>
            <a:r>
              <a:rPr lang="en-A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 how the team can/has improved.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Explain how the team can/has improved.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0DD93-01A6-4B7A-BA54-2114F08CF6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29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REMI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0DD93-01A6-4B7A-BA54-2114F08CF6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95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0DD93-01A6-4B7A-BA54-2114F08CF6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6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C2F1E8-95C5-4B3C-91E0-AD67B83AA4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37" y="6173296"/>
            <a:ext cx="1636779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6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14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226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79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914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6999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3912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33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E353592-0C3D-4848-B349-4F9A42BF92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062" y="6173296"/>
            <a:ext cx="1636779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7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57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204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337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919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21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3031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BE42-FC82-43B1-8428-A6BCE1C7C90A}" type="datetimeFigureOut">
              <a:rPr lang="en-AU" smtClean="0"/>
              <a:t>28/08/2019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1483-D809-42D8-B32E-CE0D754453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418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24B0-EE65-471C-96F6-3CF27F5CB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IoT Using </a:t>
            </a:r>
            <a:r>
              <a:rPr lang="en-AU" err="1"/>
              <a:t>LoRaWAN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0E01E-DBDD-42BB-8FA3-38993D507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CSE3PRB - Team F</a:t>
            </a:r>
          </a:p>
        </p:txBody>
      </p:sp>
    </p:spTree>
    <p:extLst>
      <p:ext uri="{BB962C8B-B14F-4D97-AF65-F5344CB8AC3E}">
        <p14:creationId xmlns:p14="http://schemas.microsoft.com/office/powerpoint/2010/main" val="321278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5DD2-2BC5-40D8-8CBC-7B68C107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AAB5-5CA1-42BC-A882-17445284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Hardware sensor</a:t>
            </a:r>
          </a:p>
          <a:p>
            <a:r>
              <a:rPr lang="en-AU"/>
              <a:t>Machine learning</a:t>
            </a:r>
          </a:p>
          <a:p>
            <a:r>
              <a:rPr lang="en-AU"/>
              <a:t>Power BI &amp; SQL Database (w/mock data)</a:t>
            </a:r>
          </a:p>
        </p:txBody>
      </p:sp>
    </p:spTree>
    <p:extLst>
      <p:ext uri="{BB962C8B-B14F-4D97-AF65-F5344CB8AC3E}">
        <p14:creationId xmlns:p14="http://schemas.microsoft.com/office/powerpoint/2010/main" val="26954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1ED7-FA64-4D3E-B955-D1D88992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Testing (Unit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A02E-5B52-4290-9674-166D93DF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Part of implementation</a:t>
            </a:r>
          </a:p>
          <a:p>
            <a:r>
              <a:rPr lang="en-AU"/>
              <a:t>Explain how traditional unit testing can’t really be used</a:t>
            </a:r>
          </a:p>
          <a:p>
            <a:r>
              <a:rPr lang="en-AU"/>
              <a:t>Show commands used to verify IoT edge is running</a:t>
            </a:r>
          </a:p>
          <a:p>
            <a:r>
              <a:rPr lang="en-AU"/>
              <a:t>Joel show the thing you made last night</a:t>
            </a:r>
          </a:p>
        </p:txBody>
      </p:sp>
    </p:spTree>
    <p:extLst>
      <p:ext uri="{BB962C8B-B14F-4D97-AF65-F5344CB8AC3E}">
        <p14:creationId xmlns:p14="http://schemas.microsoft.com/office/powerpoint/2010/main" val="46307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E3B3-EE85-4873-9ABD-70D94067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Testing (User Story Testing)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9C4B5-FF76-4510-8A58-6E508017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876" y="2324196"/>
            <a:ext cx="5010247" cy="414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8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E7C1-78AB-46A4-8948-9AC4254A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Testing (Usability Testing)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C5F02-6410-45E0-8338-D83333D35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61" y="2324637"/>
            <a:ext cx="3936282" cy="41577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145D1-8082-4348-AE89-F111847CC91B}"/>
              </a:ext>
            </a:extLst>
          </p:cNvPr>
          <p:cNvSpPr txBox="1"/>
          <p:nvPr/>
        </p:nvSpPr>
        <p:spPr>
          <a:xfrm>
            <a:off x="6353758" y="2274838"/>
            <a:ext cx="4052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/>
              <a:t>Additionally assess participants on whether: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AU" sz="2400"/>
              <a:t>Could users complete task?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AU" sz="2400"/>
              <a:t>How long did it take them?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AU" sz="2400"/>
              <a:t>Did they need help?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/>
              <a:t>Create metrics from all pieces of data to obtain an insight into difficulties and problem areas</a:t>
            </a:r>
          </a:p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0916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655D-9E94-483C-9F94-9D8FBBBC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9A10-6DA6-4C43-969B-8AD889FD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Packet forwarder = missing link</a:t>
            </a:r>
          </a:p>
          <a:p>
            <a:r>
              <a:rPr lang="en-AU"/>
              <a:t>Machine learning module</a:t>
            </a:r>
          </a:p>
          <a:p>
            <a:r>
              <a:rPr lang="en-AU"/>
              <a:t>Full system testing</a:t>
            </a:r>
          </a:p>
        </p:txBody>
      </p:sp>
    </p:spTree>
    <p:extLst>
      <p:ext uri="{BB962C8B-B14F-4D97-AF65-F5344CB8AC3E}">
        <p14:creationId xmlns:p14="http://schemas.microsoft.com/office/powerpoint/2010/main" val="348735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E31E8-21F7-4F11-A695-668B3FCC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Q&amp;A</a:t>
            </a:r>
          </a:p>
        </p:txBody>
      </p:sp>
      <p:pic>
        <p:nvPicPr>
          <p:cNvPr id="1026" name="Picture 2" descr="Image result for question mark">
            <a:extLst>
              <a:ext uri="{FF2B5EF4-FFF2-40B4-BE49-F238E27FC236}">
                <a16:creationId xmlns:a16="http://schemas.microsoft.com/office/drawing/2014/main" id="{E3C7E766-7B02-4E84-BCDA-C194FB72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7172" y="1239422"/>
            <a:ext cx="4379156" cy="437915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35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0D47-E0E4-48CA-9D4C-F51AD7C4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AU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E512-0BB5-47F7-B892-DDCA71A37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 marL="0" indent="0">
              <a:buNone/>
            </a:pPr>
            <a:endParaRPr lang="en-AU"/>
          </a:p>
          <a:p>
            <a:r>
              <a:rPr lang="en-AU"/>
              <a:t>Michael Owczarek</a:t>
            </a:r>
          </a:p>
          <a:p>
            <a:r>
              <a:rPr lang="en-AU"/>
              <a:t>Joel </a:t>
            </a:r>
            <a:r>
              <a:rPr lang="en-AU" err="1"/>
              <a:t>Morran</a:t>
            </a:r>
            <a:endParaRPr lang="en-AU"/>
          </a:p>
          <a:p>
            <a:r>
              <a:rPr lang="en-AU"/>
              <a:t>Remi Petit</a:t>
            </a:r>
          </a:p>
          <a:p>
            <a:r>
              <a:rPr lang="en-AU"/>
              <a:t>James Curnow</a:t>
            </a:r>
          </a:p>
          <a:p>
            <a:r>
              <a:rPr lang="en-AU"/>
              <a:t>Luis </a:t>
            </a:r>
            <a:r>
              <a:rPr lang="en-AU" err="1"/>
              <a:t>Shigetomi</a:t>
            </a:r>
            <a:endParaRPr lang="en-AU"/>
          </a:p>
        </p:txBody>
      </p:sp>
      <p:pic>
        <p:nvPicPr>
          <p:cNvPr id="2050" name="Picture 2" descr="Image result for team">
            <a:extLst>
              <a:ext uri="{FF2B5EF4-FFF2-40B4-BE49-F238E27FC236}">
                <a16:creationId xmlns:a16="http://schemas.microsoft.com/office/drawing/2014/main" id="{0AD0D1B3-BF2F-4982-8E97-562F5F32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29" y="2669982"/>
            <a:ext cx="4298481" cy="293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884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403C-3173-4B6C-B0EF-F3629536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AU"/>
              <a:t>System Overview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047A856-401F-4E60-84F8-0094C594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878" y="2206425"/>
            <a:ext cx="6669741" cy="42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0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403C-3173-4B6C-B0EF-F3629536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AU"/>
              <a:t>System Overview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047A856-401F-4E60-84F8-0094C594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878" y="2206425"/>
            <a:ext cx="6669741" cy="4247989"/>
          </a:xfrm>
          <a:prstGeom prst="rect">
            <a:avLst/>
          </a:prstGeom>
        </p:spPr>
      </p:pic>
      <p:pic>
        <p:nvPicPr>
          <p:cNvPr id="3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69CB18F-9F39-4584-A3E5-C3F25B4E5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04023" y="2208224"/>
            <a:ext cx="6487288" cy="41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D9C4-DFB2-4C46-897B-A2636485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AU"/>
              <a:t>Other Modifications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1BE0-7520-4628-8783-8341BFB5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AU"/>
              <a:t>Revised user stories</a:t>
            </a:r>
          </a:p>
          <a:p>
            <a:r>
              <a:rPr lang="en-AU"/>
              <a:t>Further simplified SQL database</a:t>
            </a:r>
          </a:p>
          <a:p>
            <a:r>
              <a:rPr lang="en-AU"/>
              <a:t>Power BI changes</a:t>
            </a:r>
          </a:p>
          <a:p>
            <a:r>
              <a:rPr lang="en-AU"/>
              <a:t>Revised Jira story point allocation</a:t>
            </a:r>
          </a:p>
          <a:p>
            <a:endParaRPr lang="en-AU"/>
          </a:p>
        </p:txBody>
      </p:sp>
      <p:pic>
        <p:nvPicPr>
          <p:cNvPr id="3074" name="Picture 2" descr="Image result for gears">
            <a:extLst>
              <a:ext uri="{FF2B5EF4-FFF2-40B4-BE49-F238E27FC236}">
                <a16:creationId xmlns:a16="http://schemas.microsoft.com/office/drawing/2014/main" id="{729800AF-2F3B-4613-A56E-D6262A239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171" y="2619146"/>
            <a:ext cx="3542011" cy="316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42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990C-08D5-438D-8175-A9FF8A90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Agile (Old User Stories)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0529-C7A7-4490-AA4A-93BE0E22F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/>
              <a:t>As a User I want…</a:t>
            </a:r>
          </a:p>
          <a:p>
            <a:r>
              <a:rPr lang="en-AU"/>
              <a:t>Clean UI / Easy to understand</a:t>
            </a:r>
          </a:p>
          <a:p>
            <a:r>
              <a:rPr lang="en-AU"/>
              <a:t>Easy setup (hardware &amp; software)</a:t>
            </a:r>
          </a:p>
          <a:p>
            <a:r>
              <a:rPr lang="en-AU"/>
              <a:t>Cost effective</a:t>
            </a:r>
          </a:p>
          <a:p>
            <a:r>
              <a:rPr lang="en-AU"/>
              <a:t>Data easy to export</a:t>
            </a:r>
          </a:p>
          <a:p>
            <a:endParaRPr lang="en-AU"/>
          </a:p>
        </p:txBody>
      </p:sp>
      <p:pic>
        <p:nvPicPr>
          <p:cNvPr id="4" name="Picture 2" descr="Image result for book">
            <a:extLst>
              <a:ext uri="{FF2B5EF4-FFF2-40B4-BE49-F238E27FC236}">
                <a16:creationId xmlns:a16="http://schemas.microsoft.com/office/drawing/2014/main" id="{0046D63F-C50D-426F-BEEF-40EA84322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96" b="91704" l="8073" r="91211">
                        <a14:foregroundMark x1="9375" y1="57627" x2="9375" y2="57627"/>
                        <a14:foregroundMark x1="8073" y1="67529" x2="8073" y2="67529"/>
                        <a14:foregroundMark x1="47591" y1="91704" x2="47591" y2="91704"/>
                        <a14:foregroundMark x1="91211" y1="59679" x2="91211" y2="59679"/>
                        <a14:foregroundMark x1="57422" y1="8296" x2="57422" y2="8296"/>
                        <a14:backgroundMark x1="93034" y1="57092" x2="93034" y2="57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72" y="2511715"/>
            <a:ext cx="4452448" cy="324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5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73BE-D441-412A-B7E9-33C1C41A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Agile (New User Stories)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09DF6-8A63-4073-B739-65E7C0832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745646" cy="3599316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As a User I want to…</a:t>
            </a:r>
          </a:p>
          <a:p>
            <a:r>
              <a:rPr lang="en-AU"/>
              <a:t>View a pie chart of the subject’s behaviour</a:t>
            </a:r>
          </a:p>
          <a:p>
            <a:r>
              <a:rPr lang="en-AU"/>
              <a:t>View a heatmap of the subject’s location</a:t>
            </a:r>
          </a:p>
          <a:p>
            <a:r>
              <a:rPr lang="en-AU"/>
              <a:t>Filter data by a chosen date range</a:t>
            </a:r>
          </a:p>
        </p:txBody>
      </p:sp>
      <p:pic>
        <p:nvPicPr>
          <p:cNvPr id="4" name="Picture 2" descr="Image result for book">
            <a:extLst>
              <a:ext uri="{FF2B5EF4-FFF2-40B4-BE49-F238E27FC236}">
                <a16:creationId xmlns:a16="http://schemas.microsoft.com/office/drawing/2014/main" id="{AA54D746-AA63-421C-B139-DC4A82DEE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96" b="91704" l="8073" r="91211">
                        <a14:foregroundMark x1="9375" y1="57627" x2="9375" y2="57627"/>
                        <a14:foregroundMark x1="8073" y1="67529" x2="8073" y2="67529"/>
                        <a14:foregroundMark x1="47591" y1="91704" x2="47591" y2="91704"/>
                        <a14:foregroundMark x1="91211" y1="59679" x2="91211" y2="59679"/>
                        <a14:foregroundMark x1="57422" y1="8296" x2="57422" y2="8296"/>
                        <a14:backgroundMark x1="93034" y1="57092" x2="93034" y2="57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72" y="2511715"/>
            <a:ext cx="4452448" cy="324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20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54FE-B3DF-4788-B707-1F5EB88B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Agile (Jira)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CD4E7-AA3C-429A-8D3D-5B1C80CB1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81" y="2355534"/>
            <a:ext cx="9094237" cy="36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3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6FD1-1CD9-4443-82A7-BB845DC9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Agile (Jira)</a:t>
            </a:r>
          </a:p>
        </p:txBody>
      </p:sp>
      <p:pic>
        <p:nvPicPr>
          <p:cNvPr id="4" name="Picture 7" descr="A picture containing text, map, vector graphics&#10;&#10;Description generated with high confidence">
            <a:extLst>
              <a:ext uri="{FF2B5EF4-FFF2-40B4-BE49-F238E27FC236}">
                <a16:creationId xmlns:a16="http://schemas.microsoft.com/office/drawing/2014/main" id="{A3226E78-C4A7-4F86-B4D3-5486E763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630" y="2700346"/>
            <a:ext cx="5182739" cy="348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6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Berlin</vt:lpstr>
      <vt:lpstr>IoT Using LoRaWAN</vt:lpstr>
      <vt:lpstr>Team</vt:lpstr>
      <vt:lpstr>System Overview</vt:lpstr>
      <vt:lpstr>System Overview</vt:lpstr>
      <vt:lpstr>Other Modifications &amp; Improvements</vt:lpstr>
      <vt:lpstr>Agile (Old User Stories)</vt:lpstr>
      <vt:lpstr>Agile (New User Stories)</vt:lpstr>
      <vt:lpstr>Agile (Jira)</vt:lpstr>
      <vt:lpstr>Agile (Jira)</vt:lpstr>
      <vt:lpstr>Implementation</vt:lpstr>
      <vt:lpstr>Testing (Unit Testing)</vt:lpstr>
      <vt:lpstr>Testing (User Story Testing)</vt:lpstr>
      <vt:lpstr>Testing (Usability Testing)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Using LoRaWAN</dc:title>
  <dc:creator>Michael Owczarek</dc:creator>
  <cp:revision>1</cp:revision>
  <dcterms:created xsi:type="dcterms:W3CDTF">2019-08-28T13:48:56Z</dcterms:created>
  <dcterms:modified xsi:type="dcterms:W3CDTF">2019-08-28T23:39:21Z</dcterms:modified>
</cp:coreProperties>
</file>