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6" r:id="rId6"/>
    <p:sldId id="260" r:id="rId7"/>
    <p:sldId id="277" r:id="rId8"/>
    <p:sldId id="261" r:id="rId9"/>
    <p:sldId id="267" r:id="rId10"/>
    <p:sldId id="262" r:id="rId11"/>
    <p:sldId id="269" r:id="rId12"/>
    <p:sldId id="270" r:id="rId13"/>
    <p:sldId id="273" r:id="rId14"/>
    <p:sldId id="271" r:id="rId15"/>
    <p:sldId id="272" r:id="rId16"/>
    <p:sldId id="268" r:id="rId17"/>
    <p:sldId id="263" r:id="rId18"/>
    <p:sldId id="264" r:id="rId19"/>
    <p:sldId id="265" r:id="rId20"/>
    <p:sldId id="274" r:id="rId21"/>
    <p:sldId id="275" r:id="rId22"/>
    <p:sldId id="276" r:id="rId23"/>
  </p:sldIdLst>
  <p:sldSz cx="9144000" cy="6858000" type="screen4x3"/>
  <p:notesSz cx="6858000" cy="9144000"/>
  <p:embeddedFontLst>
    <p:embeddedFont>
      <p:font typeface="Archivo Narrow" panose="020B0604020202020204" charset="0"/>
      <p:regular r:id="rId25"/>
      <p:bold r:id="rId26"/>
      <p:italic r:id="rId27"/>
      <p:boldItalic r:id="rId28"/>
    </p:embeddedFont>
    <p:embeddedFont>
      <p:font typeface="Georgia" panose="02040502050405020303" pitchFamily="18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8D876-A51E-4F25-B5B8-5E84112AC7B2}" v="126" dt="2025-06-12T05:08:58.6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l Motha" userId="3b4ac21a643c71b5" providerId="LiveId" clId="{0208D876-A51E-4F25-B5B8-5E84112AC7B2}"/>
    <pc:docChg chg="undo custSel addSld delSld modSld">
      <pc:chgData name="Joel Motha" userId="3b4ac21a643c71b5" providerId="LiveId" clId="{0208D876-A51E-4F25-B5B8-5E84112AC7B2}" dt="2025-06-12T05:09:10.625" v="1151" actId="1076"/>
      <pc:docMkLst>
        <pc:docMk/>
      </pc:docMkLst>
      <pc:sldChg chg="addSp delSp modSp mod">
        <pc:chgData name="Joel Motha" userId="3b4ac21a643c71b5" providerId="LiveId" clId="{0208D876-A51E-4F25-B5B8-5E84112AC7B2}" dt="2025-06-11T16:11:04.449" v="213" actId="1076"/>
        <pc:sldMkLst>
          <pc:docMk/>
          <pc:sldMk cId="0" sldId="256"/>
        </pc:sldMkLst>
        <pc:spChg chg="add del mod">
          <ac:chgData name="Joel Motha" userId="3b4ac21a643c71b5" providerId="LiveId" clId="{0208D876-A51E-4F25-B5B8-5E84112AC7B2}" dt="2025-06-11T16:07:13.290" v="135" actId="478"/>
          <ac:spMkLst>
            <pc:docMk/>
            <pc:sldMk cId="0" sldId="256"/>
            <ac:spMk id="3" creationId="{85433EAC-C50D-3255-5AB9-C15135E85408}"/>
          </ac:spMkLst>
        </pc:spChg>
        <pc:spChg chg="del mod">
          <ac:chgData name="Joel Motha" userId="3b4ac21a643c71b5" providerId="LiveId" clId="{0208D876-A51E-4F25-B5B8-5E84112AC7B2}" dt="2025-06-11T16:07:07.749" v="134" actId="478"/>
          <ac:spMkLst>
            <pc:docMk/>
            <pc:sldMk cId="0" sldId="256"/>
            <ac:spMk id="103" creationId="{00000000-0000-0000-0000-000000000000}"/>
          </ac:spMkLst>
        </pc:spChg>
        <pc:spChg chg="mod">
          <ac:chgData name="Joel Motha" userId="3b4ac21a643c71b5" providerId="LiveId" clId="{0208D876-A51E-4F25-B5B8-5E84112AC7B2}" dt="2025-06-11T16:11:04.449" v="213" actId="1076"/>
          <ac:spMkLst>
            <pc:docMk/>
            <pc:sldMk cId="0" sldId="256"/>
            <ac:spMk id="104" creationId="{00000000-0000-0000-0000-000000000000}"/>
          </ac:spMkLst>
        </pc:spChg>
      </pc:sldChg>
      <pc:sldChg chg="modSp mod">
        <pc:chgData name="Joel Motha" userId="3b4ac21a643c71b5" providerId="LiveId" clId="{0208D876-A51E-4F25-B5B8-5E84112AC7B2}" dt="2025-06-12T04:38:52.028" v="623" actId="1036"/>
        <pc:sldMkLst>
          <pc:docMk/>
          <pc:sldMk cId="0" sldId="257"/>
        </pc:sldMkLst>
        <pc:spChg chg="mod">
          <ac:chgData name="Joel Motha" userId="3b4ac21a643c71b5" providerId="LiveId" clId="{0208D876-A51E-4F25-B5B8-5E84112AC7B2}" dt="2025-06-12T04:22:12.796" v="610" actId="1076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Joel Motha" userId="3b4ac21a643c71b5" providerId="LiveId" clId="{0208D876-A51E-4F25-B5B8-5E84112AC7B2}" dt="2025-06-12T04:38:52.028" v="623" actId="1036"/>
          <ac:spMkLst>
            <pc:docMk/>
            <pc:sldMk cId="0" sldId="257"/>
            <ac:spMk id="110" creationId="{00000000-0000-0000-0000-000000000000}"/>
          </ac:spMkLst>
        </pc:spChg>
      </pc:sldChg>
      <pc:sldChg chg="modSp mod">
        <pc:chgData name="Joel Motha" userId="3b4ac21a643c71b5" providerId="LiveId" clId="{0208D876-A51E-4F25-B5B8-5E84112AC7B2}" dt="2025-06-12T04:21:33.244" v="594" actId="403"/>
        <pc:sldMkLst>
          <pc:docMk/>
          <pc:sldMk cId="0" sldId="258"/>
        </pc:sldMkLst>
        <pc:spChg chg="mod">
          <ac:chgData name="Joel Motha" userId="3b4ac21a643c71b5" providerId="LiveId" clId="{0208D876-A51E-4F25-B5B8-5E84112AC7B2}" dt="2025-06-12T04:21:33.244" v="594" actId="403"/>
          <ac:spMkLst>
            <pc:docMk/>
            <pc:sldMk cId="0" sldId="258"/>
            <ac:spMk id="116" creationId="{00000000-0000-0000-0000-000000000000}"/>
          </ac:spMkLst>
        </pc:spChg>
        <pc:spChg chg="mod">
          <ac:chgData name="Joel Motha" userId="3b4ac21a643c71b5" providerId="LiveId" clId="{0208D876-A51E-4F25-B5B8-5E84112AC7B2}" dt="2025-06-12T04:12:13.878" v="374" actId="404"/>
          <ac:spMkLst>
            <pc:docMk/>
            <pc:sldMk cId="0" sldId="258"/>
            <ac:spMk id="117" creationId="{00000000-0000-0000-0000-000000000000}"/>
          </ac:spMkLst>
        </pc:spChg>
      </pc:sldChg>
      <pc:sldChg chg="addSp delSp modSp add mod">
        <pc:chgData name="Joel Motha" userId="3b4ac21a643c71b5" providerId="LiveId" clId="{0208D876-A51E-4F25-B5B8-5E84112AC7B2}" dt="2025-06-12T04:31:52.362" v="622" actId="113"/>
        <pc:sldMkLst>
          <pc:docMk/>
          <pc:sldMk cId="120100718" sldId="259"/>
        </pc:sldMkLst>
        <pc:spChg chg="add">
          <ac:chgData name="Joel Motha" userId="3b4ac21a643c71b5" providerId="LiveId" clId="{0208D876-A51E-4F25-B5B8-5E84112AC7B2}" dt="2025-06-12T04:08:39.083" v="282"/>
          <ac:spMkLst>
            <pc:docMk/>
            <pc:sldMk cId="120100718" sldId="259"/>
            <ac:spMk id="2" creationId="{552A0F23-F94F-0B85-8388-A89BA8A75648}"/>
          </ac:spMkLst>
        </pc:spChg>
        <pc:spChg chg="add mod">
          <ac:chgData name="Joel Motha" userId="3b4ac21a643c71b5" providerId="LiveId" clId="{0208D876-A51E-4F25-B5B8-5E84112AC7B2}" dt="2025-06-12T04:08:43.024" v="285"/>
          <ac:spMkLst>
            <pc:docMk/>
            <pc:sldMk cId="120100718" sldId="259"/>
            <ac:spMk id="3" creationId="{A77CEBC9-F062-D53C-ABBE-848EAD41ECC8}"/>
          </ac:spMkLst>
        </pc:spChg>
        <pc:spChg chg="add mod">
          <ac:chgData name="Joel Motha" userId="3b4ac21a643c71b5" providerId="LiveId" clId="{0208D876-A51E-4F25-B5B8-5E84112AC7B2}" dt="2025-06-12T04:08:47.262" v="287"/>
          <ac:spMkLst>
            <pc:docMk/>
            <pc:sldMk cId="120100718" sldId="259"/>
            <ac:spMk id="4" creationId="{6832AF1C-1619-4207-06A2-31B64B8AF7C5}"/>
          </ac:spMkLst>
        </pc:spChg>
        <pc:spChg chg="mod">
          <ac:chgData name="Joel Motha" userId="3b4ac21a643c71b5" providerId="LiveId" clId="{0208D876-A51E-4F25-B5B8-5E84112AC7B2}" dt="2025-06-12T04:21:27.099" v="593" actId="403"/>
          <ac:spMkLst>
            <pc:docMk/>
            <pc:sldMk cId="120100718" sldId="259"/>
            <ac:spMk id="116" creationId="{EF47B62B-F93F-E2B5-F219-458CE2C82C57}"/>
          </ac:spMkLst>
        </pc:spChg>
        <pc:spChg chg="add del mod">
          <ac:chgData name="Joel Motha" userId="3b4ac21a643c71b5" providerId="LiveId" clId="{0208D876-A51E-4F25-B5B8-5E84112AC7B2}" dt="2025-06-12T04:31:52.362" v="622" actId="113"/>
          <ac:spMkLst>
            <pc:docMk/>
            <pc:sldMk cId="120100718" sldId="259"/>
            <ac:spMk id="117" creationId="{A00CD05A-8181-9A41-92DE-B1D314D0F882}"/>
          </ac:spMkLst>
        </pc:spChg>
      </pc:sldChg>
      <pc:sldChg chg="modSp add mod">
        <pc:chgData name="Joel Motha" userId="3b4ac21a643c71b5" providerId="LiveId" clId="{0208D876-A51E-4F25-B5B8-5E84112AC7B2}" dt="2025-06-12T04:44:52" v="751" actId="20577"/>
        <pc:sldMkLst>
          <pc:docMk/>
          <pc:sldMk cId="2307168108" sldId="260"/>
        </pc:sldMkLst>
        <pc:spChg chg="mod">
          <ac:chgData name="Joel Motha" userId="3b4ac21a643c71b5" providerId="LiveId" clId="{0208D876-A51E-4F25-B5B8-5E84112AC7B2}" dt="2025-06-12T04:09:44.751" v="319" actId="20577"/>
          <ac:spMkLst>
            <pc:docMk/>
            <pc:sldMk cId="2307168108" sldId="260"/>
            <ac:spMk id="116" creationId="{8E28A754-2415-C16A-B635-D20235481208}"/>
          </ac:spMkLst>
        </pc:spChg>
        <pc:spChg chg="mod">
          <ac:chgData name="Joel Motha" userId="3b4ac21a643c71b5" providerId="LiveId" clId="{0208D876-A51E-4F25-B5B8-5E84112AC7B2}" dt="2025-06-12T04:44:52" v="751" actId="20577"/>
          <ac:spMkLst>
            <pc:docMk/>
            <pc:sldMk cId="2307168108" sldId="260"/>
            <ac:spMk id="117" creationId="{1FF2EFBF-D707-1F6C-D00F-5C62E0F0E049}"/>
          </ac:spMkLst>
        </pc:spChg>
      </pc:sldChg>
      <pc:sldChg chg="new del">
        <pc:chgData name="Joel Motha" userId="3b4ac21a643c71b5" providerId="LiveId" clId="{0208D876-A51E-4F25-B5B8-5E84112AC7B2}" dt="2025-06-12T04:09:10.912" v="296" actId="680"/>
        <pc:sldMkLst>
          <pc:docMk/>
          <pc:sldMk cId="2699981780" sldId="260"/>
        </pc:sldMkLst>
      </pc:sldChg>
      <pc:sldChg chg="addSp delSp modSp add mod">
        <pc:chgData name="Joel Motha" userId="3b4ac21a643c71b5" providerId="LiveId" clId="{0208D876-A51E-4F25-B5B8-5E84112AC7B2}" dt="2025-06-12T04:11:52.164" v="373" actId="113"/>
        <pc:sldMkLst>
          <pc:docMk/>
          <pc:sldMk cId="798853442" sldId="261"/>
        </pc:sldMkLst>
        <pc:spChg chg="add">
          <ac:chgData name="Joel Motha" userId="3b4ac21a643c71b5" providerId="LiveId" clId="{0208D876-A51E-4F25-B5B8-5E84112AC7B2}" dt="2025-06-12T04:10:32.820" v="348"/>
          <ac:spMkLst>
            <pc:docMk/>
            <pc:sldMk cId="798853442" sldId="261"/>
            <ac:spMk id="2" creationId="{BF24B669-1A04-DE0F-3B9C-0B46F58521E1}"/>
          </ac:spMkLst>
        </pc:spChg>
        <pc:spChg chg="add">
          <ac:chgData name="Joel Motha" userId="3b4ac21a643c71b5" providerId="LiveId" clId="{0208D876-A51E-4F25-B5B8-5E84112AC7B2}" dt="2025-06-12T04:10:35.472" v="349"/>
          <ac:spMkLst>
            <pc:docMk/>
            <pc:sldMk cId="798853442" sldId="261"/>
            <ac:spMk id="3" creationId="{5671AF40-ACFC-3415-3514-3927634F282B}"/>
          </ac:spMkLst>
        </pc:spChg>
        <pc:spChg chg="add">
          <ac:chgData name="Joel Motha" userId="3b4ac21a643c71b5" providerId="LiveId" clId="{0208D876-A51E-4F25-B5B8-5E84112AC7B2}" dt="2025-06-12T04:10:37.647" v="350"/>
          <ac:spMkLst>
            <pc:docMk/>
            <pc:sldMk cId="798853442" sldId="261"/>
            <ac:spMk id="4" creationId="{171D54E6-A179-4BF4-DD3B-E1B65969661C}"/>
          </ac:spMkLst>
        </pc:spChg>
        <pc:spChg chg="add mod">
          <ac:chgData name="Joel Motha" userId="3b4ac21a643c71b5" providerId="LiveId" clId="{0208D876-A51E-4F25-B5B8-5E84112AC7B2}" dt="2025-06-12T04:10:42.863" v="353"/>
          <ac:spMkLst>
            <pc:docMk/>
            <pc:sldMk cId="798853442" sldId="261"/>
            <ac:spMk id="5" creationId="{CF12156A-1A9A-6FBF-14E7-6F0F219846C8}"/>
          </ac:spMkLst>
        </pc:spChg>
        <pc:spChg chg="mod">
          <ac:chgData name="Joel Motha" userId="3b4ac21a643c71b5" providerId="LiveId" clId="{0208D876-A51E-4F25-B5B8-5E84112AC7B2}" dt="2025-06-12T04:10:28.337" v="346" actId="20577"/>
          <ac:spMkLst>
            <pc:docMk/>
            <pc:sldMk cId="798853442" sldId="261"/>
            <ac:spMk id="116" creationId="{6903D49D-64E5-6964-ED7C-83348D575744}"/>
          </ac:spMkLst>
        </pc:spChg>
        <pc:spChg chg="add del mod">
          <ac:chgData name="Joel Motha" userId="3b4ac21a643c71b5" providerId="LiveId" clId="{0208D876-A51E-4F25-B5B8-5E84112AC7B2}" dt="2025-06-12T04:11:52.164" v="373" actId="113"/>
          <ac:spMkLst>
            <pc:docMk/>
            <pc:sldMk cId="798853442" sldId="261"/>
            <ac:spMk id="117" creationId="{6723BE99-69D7-74E9-9513-ADDA7D720168}"/>
          </ac:spMkLst>
        </pc:spChg>
      </pc:sldChg>
      <pc:sldChg chg="addSp delSp modSp add mod">
        <pc:chgData name="Joel Motha" userId="3b4ac21a643c71b5" providerId="LiveId" clId="{0208D876-A51E-4F25-B5B8-5E84112AC7B2}" dt="2025-06-12T04:56:45.997" v="933" actId="20577"/>
        <pc:sldMkLst>
          <pc:docMk/>
          <pc:sldMk cId="3943295387" sldId="262"/>
        </pc:sldMkLst>
        <pc:spChg chg="add mod">
          <ac:chgData name="Joel Motha" userId="3b4ac21a643c71b5" providerId="LiveId" clId="{0208D876-A51E-4F25-B5B8-5E84112AC7B2}" dt="2025-06-12T04:12:47.201" v="404"/>
          <ac:spMkLst>
            <pc:docMk/>
            <pc:sldMk cId="3943295387" sldId="262"/>
            <ac:spMk id="2" creationId="{EB4D1BE6-C154-E9EE-226D-8D84F92ACE81}"/>
          </ac:spMkLst>
        </pc:spChg>
        <pc:spChg chg="add">
          <ac:chgData name="Joel Motha" userId="3b4ac21a643c71b5" providerId="LiveId" clId="{0208D876-A51E-4F25-B5B8-5E84112AC7B2}" dt="2025-06-12T04:56:18.492" v="912"/>
          <ac:spMkLst>
            <pc:docMk/>
            <pc:sldMk cId="3943295387" sldId="262"/>
            <ac:spMk id="3" creationId="{06EC4923-C32F-45F1-A3A8-A4BA9AE3C3E1}"/>
          </ac:spMkLst>
        </pc:spChg>
        <pc:spChg chg="add mod">
          <ac:chgData name="Joel Motha" userId="3b4ac21a643c71b5" providerId="LiveId" clId="{0208D876-A51E-4F25-B5B8-5E84112AC7B2}" dt="2025-06-12T04:56:22.679" v="920"/>
          <ac:spMkLst>
            <pc:docMk/>
            <pc:sldMk cId="3943295387" sldId="262"/>
            <ac:spMk id="4" creationId="{89F38D43-0E10-77AA-FBF4-7F73DB40C57C}"/>
          </ac:spMkLst>
        </pc:spChg>
        <pc:spChg chg="mod">
          <ac:chgData name="Joel Motha" userId="3b4ac21a643c71b5" providerId="LiveId" clId="{0208D876-A51E-4F25-B5B8-5E84112AC7B2}" dt="2025-06-12T04:56:14.055" v="911" actId="20577"/>
          <ac:spMkLst>
            <pc:docMk/>
            <pc:sldMk cId="3943295387" sldId="262"/>
            <ac:spMk id="116" creationId="{6FB714D3-69D5-7CF7-AED0-B20769940088}"/>
          </ac:spMkLst>
        </pc:spChg>
        <pc:spChg chg="add del mod">
          <ac:chgData name="Joel Motha" userId="3b4ac21a643c71b5" providerId="LiveId" clId="{0208D876-A51E-4F25-B5B8-5E84112AC7B2}" dt="2025-06-12T04:56:45.997" v="933" actId="20577"/>
          <ac:spMkLst>
            <pc:docMk/>
            <pc:sldMk cId="3943295387" sldId="262"/>
            <ac:spMk id="117" creationId="{F886BEF0-654C-278D-2FFE-C7DC34D9D106}"/>
          </ac:spMkLst>
        </pc:spChg>
      </pc:sldChg>
      <pc:sldChg chg="addSp delSp modSp add mod">
        <pc:chgData name="Joel Motha" userId="3b4ac21a643c71b5" providerId="LiveId" clId="{0208D876-A51E-4F25-B5B8-5E84112AC7B2}" dt="2025-06-12T04:16:04.224" v="467" actId="5793"/>
        <pc:sldMkLst>
          <pc:docMk/>
          <pc:sldMk cId="2227602017" sldId="263"/>
        </pc:sldMkLst>
        <pc:spChg chg="add">
          <ac:chgData name="Joel Motha" userId="3b4ac21a643c71b5" providerId="LiveId" clId="{0208D876-A51E-4F25-B5B8-5E84112AC7B2}" dt="2025-06-12T04:15:28.483" v="446"/>
          <ac:spMkLst>
            <pc:docMk/>
            <pc:sldMk cId="2227602017" sldId="263"/>
            <ac:spMk id="2" creationId="{0F8A087E-2609-5E29-C46C-EB02BED2D6B4}"/>
          </ac:spMkLst>
        </pc:spChg>
        <pc:spChg chg="add mod">
          <ac:chgData name="Joel Motha" userId="3b4ac21a643c71b5" providerId="LiveId" clId="{0208D876-A51E-4F25-B5B8-5E84112AC7B2}" dt="2025-06-12T04:15:32.163" v="451"/>
          <ac:spMkLst>
            <pc:docMk/>
            <pc:sldMk cId="2227602017" sldId="263"/>
            <ac:spMk id="3" creationId="{5A449BB0-C193-538E-8961-BBB7C64E9663}"/>
          </ac:spMkLst>
        </pc:spChg>
        <pc:spChg chg="mod">
          <ac:chgData name="Joel Motha" userId="3b4ac21a643c71b5" providerId="LiveId" clId="{0208D876-A51E-4F25-B5B8-5E84112AC7B2}" dt="2025-06-12T04:15:26.097" v="445" actId="20577"/>
          <ac:spMkLst>
            <pc:docMk/>
            <pc:sldMk cId="2227602017" sldId="263"/>
            <ac:spMk id="116" creationId="{74D74191-E0EB-7992-ACC6-8F4ABE9F8780}"/>
          </ac:spMkLst>
        </pc:spChg>
        <pc:spChg chg="add del mod">
          <ac:chgData name="Joel Motha" userId="3b4ac21a643c71b5" providerId="LiveId" clId="{0208D876-A51E-4F25-B5B8-5E84112AC7B2}" dt="2025-06-12T04:16:04.224" v="467" actId="5793"/>
          <ac:spMkLst>
            <pc:docMk/>
            <pc:sldMk cId="2227602017" sldId="263"/>
            <ac:spMk id="117" creationId="{EC53B98B-E326-5C39-80B4-F998350FD5A0}"/>
          </ac:spMkLst>
        </pc:spChg>
      </pc:sldChg>
      <pc:sldChg chg="addSp delSp modSp add mod">
        <pc:chgData name="Joel Motha" userId="3b4ac21a643c71b5" providerId="LiveId" clId="{0208D876-A51E-4F25-B5B8-5E84112AC7B2}" dt="2025-06-12T04:17:05.345" v="513" actId="5793"/>
        <pc:sldMkLst>
          <pc:docMk/>
          <pc:sldMk cId="3915481613" sldId="264"/>
        </pc:sldMkLst>
        <pc:spChg chg="add mod">
          <ac:chgData name="Joel Motha" userId="3b4ac21a643c71b5" providerId="LiveId" clId="{0208D876-A51E-4F25-B5B8-5E84112AC7B2}" dt="2025-06-12T04:16:35.243" v="496"/>
          <ac:spMkLst>
            <pc:docMk/>
            <pc:sldMk cId="3915481613" sldId="264"/>
            <ac:spMk id="2" creationId="{32B3C196-41EE-CD14-D171-E9015784833B}"/>
          </ac:spMkLst>
        </pc:spChg>
        <pc:spChg chg="mod">
          <ac:chgData name="Joel Motha" userId="3b4ac21a643c71b5" providerId="LiveId" clId="{0208D876-A51E-4F25-B5B8-5E84112AC7B2}" dt="2025-06-12T04:16:31.582" v="490" actId="20577"/>
          <ac:spMkLst>
            <pc:docMk/>
            <pc:sldMk cId="3915481613" sldId="264"/>
            <ac:spMk id="116" creationId="{43492111-D87D-76F6-DA3C-A01DF2946AEA}"/>
          </ac:spMkLst>
        </pc:spChg>
        <pc:spChg chg="add del mod">
          <ac:chgData name="Joel Motha" userId="3b4ac21a643c71b5" providerId="LiveId" clId="{0208D876-A51E-4F25-B5B8-5E84112AC7B2}" dt="2025-06-12T04:17:05.345" v="513" actId="5793"/>
          <ac:spMkLst>
            <pc:docMk/>
            <pc:sldMk cId="3915481613" sldId="264"/>
            <ac:spMk id="117" creationId="{4EACCE68-1FB0-F936-4D79-52CA3C66EEA4}"/>
          </ac:spMkLst>
        </pc:spChg>
      </pc:sldChg>
      <pc:sldChg chg="addSp delSp modSp add mod">
        <pc:chgData name="Joel Motha" userId="3b4ac21a643c71b5" providerId="LiveId" clId="{0208D876-A51E-4F25-B5B8-5E84112AC7B2}" dt="2025-06-12T04:19:44.457" v="548" actId="12"/>
        <pc:sldMkLst>
          <pc:docMk/>
          <pc:sldMk cId="1076427140" sldId="265"/>
        </pc:sldMkLst>
        <pc:spChg chg="add mod">
          <ac:chgData name="Joel Motha" userId="3b4ac21a643c71b5" providerId="LiveId" clId="{0208D876-A51E-4F25-B5B8-5E84112AC7B2}" dt="2025-06-12T04:18:56.513" v="534"/>
          <ac:spMkLst>
            <pc:docMk/>
            <pc:sldMk cId="1076427140" sldId="265"/>
            <ac:spMk id="2" creationId="{0361C8AA-2273-8104-975F-7598E44FF711}"/>
          </ac:spMkLst>
        </pc:spChg>
        <pc:spChg chg="mod">
          <ac:chgData name="Joel Motha" userId="3b4ac21a643c71b5" providerId="LiveId" clId="{0208D876-A51E-4F25-B5B8-5E84112AC7B2}" dt="2025-06-12T04:18:50.185" v="528" actId="20577"/>
          <ac:spMkLst>
            <pc:docMk/>
            <pc:sldMk cId="1076427140" sldId="265"/>
            <ac:spMk id="116" creationId="{36E531AC-349E-E8AC-ABFD-E0534BB072B4}"/>
          </ac:spMkLst>
        </pc:spChg>
        <pc:spChg chg="add del mod">
          <ac:chgData name="Joel Motha" userId="3b4ac21a643c71b5" providerId="LiveId" clId="{0208D876-A51E-4F25-B5B8-5E84112AC7B2}" dt="2025-06-12T04:19:44.457" v="548" actId="12"/>
          <ac:spMkLst>
            <pc:docMk/>
            <pc:sldMk cId="1076427140" sldId="265"/>
            <ac:spMk id="117" creationId="{CB5D5776-1A6E-CF03-1847-0591D080C345}"/>
          </ac:spMkLst>
        </pc:spChg>
      </pc:sldChg>
      <pc:sldChg chg="addSp delSp modSp add mod">
        <pc:chgData name="Joel Motha" userId="3b4ac21a643c71b5" providerId="LiveId" clId="{0208D876-A51E-4F25-B5B8-5E84112AC7B2}" dt="2025-06-12T04:43:39.882" v="735" actId="113"/>
        <pc:sldMkLst>
          <pc:docMk/>
          <pc:sldMk cId="4093035776" sldId="266"/>
        </pc:sldMkLst>
        <pc:spChg chg="add">
          <ac:chgData name="Joel Motha" userId="3b4ac21a643c71b5" providerId="LiveId" clId="{0208D876-A51E-4F25-B5B8-5E84112AC7B2}" dt="2025-06-12T04:42:17.294" v="666"/>
          <ac:spMkLst>
            <pc:docMk/>
            <pc:sldMk cId="4093035776" sldId="266"/>
            <ac:spMk id="2" creationId="{9BA37683-4746-2677-6086-8B810629765C}"/>
          </ac:spMkLst>
        </pc:spChg>
        <pc:spChg chg="add mod">
          <ac:chgData name="Joel Motha" userId="3b4ac21a643c71b5" providerId="LiveId" clId="{0208D876-A51E-4F25-B5B8-5E84112AC7B2}" dt="2025-06-12T04:42:21.715" v="673"/>
          <ac:spMkLst>
            <pc:docMk/>
            <pc:sldMk cId="4093035776" sldId="266"/>
            <ac:spMk id="3" creationId="{9EC695EE-33A8-067C-5BDF-03CF309E21D8}"/>
          </ac:spMkLst>
        </pc:spChg>
        <pc:spChg chg="mod">
          <ac:chgData name="Joel Motha" userId="3b4ac21a643c71b5" providerId="LiveId" clId="{0208D876-A51E-4F25-B5B8-5E84112AC7B2}" dt="2025-06-12T04:42:53.997" v="686" actId="403"/>
          <ac:spMkLst>
            <pc:docMk/>
            <pc:sldMk cId="4093035776" sldId="266"/>
            <ac:spMk id="116" creationId="{75FA5206-7463-E275-7357-00D2954C16ED}"/>
          </ac:spMkLst>
        </pc:spChg>
        <pc:spChg chg="add del mod">
          <ac:chgData name="Joel Motha" userId="3b4ac21a643c71b5" providerId="LiveId" clId="{0208D876-A51E-4F25-B5B8-5E84112AC7B2}" dt="2025-06-12T04:43:39.882" v="735" actId="113"/>
          <ac:spMkLst>
            <pc:docMk/>
            <pc:sldMk cId="4093035776" sldId="266"/>
            <ac:spMk id="117" creationId="{BBE5CD55-9DEF-C624-FB51-3C08596E6EFB}"/>
          </ac:spMkLst>
        </pc:spChg>
      </pc:sldChg>
      <pc:sldChg chg="add del">
        <pc:chgData name="Joel Motha" userId="3b4ac21a643c71b5" providerId="LiveId" clId="{0208D876-A51E-4F25-B5B8-5E84112AC7B2}" dt="2025-06-12T04:46:23.497" v="753" actId="2890"/>
        <pc:sldMkLst>
          <pc:docMk/>
          <pc:sldMk cId="30438550" sldId="267"/>
        </pc:sldMkLst>
      </pc:sldChg>
      <pc:sldChg chg="addSp delSp modSp add mod">
        <pc:chgData name="Joel Motha" userId="3b4ac21a643c71b5" providerId="LiveId" clId="{0208D876-A51E-4F25-B5B8-5E84112AC7B2}" dt="2025-06-12T04:54:49.345" v="866" actId="13822"/>
        <pc:sldMkLst>
          <pc:docMk/>
          <pc:sldMk cId="2061985420" sldId="267"/>
        </pc:sldMkLst>
        <pc:spChg chg="add del mod">
          <ac:chgData name="Joel Motha" userId="3b4ac21a643c71b5" providerId="LiveId" clId="{0208D876-A51E-4F25-B5B8-5E84112AC7B2}" dt="2025-06-12T04:46:52.421" v="799" actId="478"/>
          <ac:spMkLst>
            <pc:docMk/>
            <pc:sldMk cId="2061985420" sldId="267"/>
            <ac:spMk id="3" creationId="{70342514-6FC8-C51E-F957-158287B3406D}"/>
          </ac:spMkLst>
        </pc:spChg>
        <pc:spChg chg="mod">
          <ac:chgData name="Joel Motha" userId="3b4ac21a643c71b5" providerId="LiveId" clId="{0208D876-A51E-4F25-B5B8-5E84112AC7B2}" dt="2025-06-12T04:46:59.034" v="800" actId="1076"/>
          <ac:spMkLst>
            <pc:docMk/>
            <pc:sldMk cId="2061985420" sldId="267"/>
            <ac:spMk id="116" creationId="{9CCFB10E-D173-4CCC-4916-2E48D2B37299}"/>
          </ac:spMkLst>
        </pc:spChg>
        <pc:spChg chg="del">
          <ac:chgData name="Joel Motha" userId="3b4ac21a643c71b5" providerId="LiveId" clId="{0208D876-A51E-4F25-B5B8-5E84112AC7B2}" dt="2025-06-12T04:46:50.053" v="798" actId="478"/>
          <ac:spMkLst>
            <pc:docMk/>
            <pc:sldMk cId="2061985420" sldId="267"/>
            <ac:spMk id="117" creationId="{220DE896-BF8C-D2F9-CAB0-EF50AC4DA49A}"/>
          </ac:spMkLst>
        </pc:spChg>
        <pc:picChg chg="add mod">
          <ac:chgData name="Joel Motha" userId="3b4ac21a643c71b5" providerId="LiveId" clId="{0208D876-A51E-4F25-B5B8-5E84112AC7B2}" dt="2025-06-12T04:51:17.133" v="827" actId="1076"/>
          <ac:picMkLst>
            <pc:docMk/>
            <pc:sldMk cId="2061985420" sldId="267"/>
            <ac:picMk id="5" creationId="{43DDDB12-EC6C-358D-1F56-9033BFCD8E6D}"/>
          </ac:picMkLst>
        </pc:picChg>
        <pc:picChg chg="add mod">
          <ac:chgData name="Joel Motha" userId="3b4ac21a643c71b5" providerId="LiveId" clId="{0208D876-A51E-4F25-B5B8-5E84112AC7B2}" dt="2025-06-12T04:51:25.155" v="828" actId="1076"/>
          <ac:picMkLst>
            <pc:docMk/>
            <pc:sldMk cId="2061985420" sldId="267"/>
            <ac:picMk id="7" creationId="{0A98A155-28E9-A69D-D38B-39DF1D185670}"/>
          </ac:picMkLst>
        </pc:picChg>
        <pc:picChg chg="add mod">
          <ac:chgData name="Joel Motha" userId="3b4ac21a643c71b5" providerId="LiveId" clId="{0208D876-A51E-4F25-B5B8-5E84112AC7B2}" dt="2025-06-12T04:51:13.876" v="825" actId="1076"/>
          <ac:picMkLst>
            <pc:docMk/>
            <pc:sldMk cId="2061985420" sldId="267"/>
            <ac:picMk id="9" creationId="{FADDEC79-3158-6F29-45FE-DD0926778BB7}"/>
          </ac:picMkLst>
        </pc:picChg>
        <pc:cxnChg chg="add mod">
          <ac:chgData name="Joel Motha" userId="3b4ac21a643c71b5" providerId="LiveId" clId="{0208D876-A51E-4F25-B5B8-5E84112AC7B2}" dt="2025-06-12T04:52:24.861" v="836" actId="13822"/>
          <ac:cxnSpMkLst>
            <pc:docMk/>
            <pc:sldMk cId="2061985420" sldId="267"/>
            <ac:cxnSpMk id="11" creationId="{F1188B05-E51A-DFAC-E648-51C4E00CA445}"/>
          </ac:cxnSpMkLst>
        </pc:cxnChg>
        <pc:cxnChg chg="add mod">
          <ac:chgData name="Joel Motha" userId="3b4ac21a643c71b5" providerId="LiveId" clId="{0208D876-A51E-4F25-B5B8-5E84112AC7B2}" dt="2025-06-12T04:52:30.947" v="837" actId="1076"/>
          <ac:cxnSpMkLst>
            <pc:docMk/>
            <pc:sldMk cId="2061985420" sldId="267"/>
            <ac:cxnSpMk id="14" creationId="{CE9DE87F-1DF3-7A20-D0DB-F46A1CDFE0E5}"/>
          </ac:cxnSpMkLst>
        </pc:cxnChg>
        <pc:cxnChg chg="add mod">
          <ac:chgData name="Joel Motha" userId="3b4ac21a643c71b5" providerId="LiveId" clId="{0208D876-A51E-4F25-B5B8-5E84112AC7B2}" dt="2025-06-12T04:52:59.074" v="844" actId="1036"/>
          <ac:cxnSpMkLst>
            <pc:docMk/>
            <pc:sldMk cId="2061985420" sldId="267"/>
            <ac:cxnSpMk id="16" creationId="{63C205DB-E0B7-256C-D7AF-03BA911E12EF}"/>
          </ac:cxnSpMkLst>
        </pc:cxnChg>
        <pc:cxnChg chg="add mod">
          <ac:chgData name="Joel Motha" userId="3b4ac21a643c71b5" providerId="LiveId" clId="{0208D876-A51E-4F25-B5B8-5E84112AC7B2}" dt="2025-06-12T04:53:27.047" v="852" actId="1036"/>
          <ac:cxnSpMkLst>
            <pc:docMk/>
            <pc:sldMk cId="2061985420" sldId="267"/>
            <ac:cxnSpMk id="18" creationId="{915FD438-F7B4-DE29-686F-D5243D9E8247}"/>
          </ac:cxnSpMkLst>
        </pc:cxnChg>
        <pc:cxnChg chg="add mod">
          <ac:chgData name="Joel Motha" userId="3b4ac21a643c71b5" providerId="LiveId" clId="{0208D876-A51E-4F25-B5B8-5E84112AC7B2}" dt="2025-06-12T04:53:46.436" v="854" actId="13822"/>
          <ac:cxnSpMkLst>
            <pc:docMk/>
            <pc:sldMk cId="2061985420" sldId="267"/>
            <ac:cxnSpMk id="20" creationId="{384D84C3-061D-F6EC-28CC-6BA1100B674E}"/>
          </ac:cxnSpMkLst>
        </pc:cxnChg>
        <pc:cxnChg chg="add mod">
          <ac:chgData name="Joel Motha" userId="3b4ac21a643c71b5" providerId="LiveId" clId="{0208D876-A51E-4F25-B5B8-5E84112AC7B2}" dt="2025-06-12T04:54:37.720" v="865" actId="1036"/>
          <ac:cxnSpMkLst>
            <pc:docMk/>
            <pc:sldMk cId="2061985420" sldId="267"/>
            <ac:cxnSpMk id="22" creationId="{CC76353E-52FE-AB68-668A-D7B240894F8E}"/>
          </ac:cxnSpMkLst>
        </pc:cxnChg>
        <pc:cxnChg chg="add mod">
          <ac:chgData name="Joel Motha" userId="3b4ac21a643c71b5" providerId="LiveId" clId="{0208D876-A51E-4F25-B5B8-5E84112AC7B2}" dt="2025-06-12T04:54:49.345" v="866" actId="13822"/>
          <ac:cxnSpMkLst>
            <pc:docMk/>
            <pc:sldMk cId="2061985420" sldId="267"/>
            <ac:cxnSpMk id="24" creationId="{7A737187-8E4E-09B4-3DCC-6A6236DA7900}"/>
          </ac:cxnSpMkLst>
        </pc:cxnChg>
      </pc:sldChg>
      <pc:sldChg chg="add">
        <pc:chgData name="Joel Motha" userId="3b4ac21a643c71b5" providerId="LiveId" clId="{0208D876-A51E-4F25-B5B8-5E84112AC7B2}" dt="2025-06-12T04:56:04.466" v="867" actId="2890"/>
        <pc:sldMkLst>
          <pc:docMk/>
          <pc:sldMk cId="2696833693" sldId="268"/>
        </pc:sldMkLst>
      </pc:sldChg>
      <pc:sldChg chg="modSp add mod">
        <pc:chgData name="Joel Motha" userId="3b4ac21a643c71b5" providerId="LiveId" clId="{0208D876-A51E-4F25-B5B8-5E84112AC7B2}" dt="2025-06-12T04:58:33.162" v="1006" actId="12"/>
        <pc:sldMkLst>
          <pc:docMk/>
          <pc:sldMk cId="427747173" sldId="269"/>
        </pc:sldMkLst>
        <pc:spChg chg="mod">
          <ac:chgData name="Joel Motha" userId="3b4ac21a643c71b5" providerId="LiveId" clId="{0208D876-A51E-4F25-B5B8-5E84112AC7B2}" dt="2025-06-12T04:57:33.395" v="986" actId="1076"/>
          <ac:spMkLst>
            <pc:docMk/>
            <pc:sldMk cId="427747173" sldId="269"/>
            <ac:spMk id="116" creationId="{79B5C7B9-193E-1EB9-D193-A7EABDF36562}"/>
          </ac:spMkLst>
        </pc:spChg>
        <pc:spChg chg="mod">
          <ac:chgData name="Joel Motha" userId="3b4ac21a643c71b5" providerId="LiveId" clId="{0208D876-A51E-4F25-B5B8-5E84112AC7B2}" dt="2025-06-12T04:58:33.162" v="1006" actId="12"/>
          <ac:spMkLst>
            <pc:docMk/>
            <pc:sldMk cId="427747173" sldId="269"/>
            <ac:spMk id="117" creationId="{8AC619DF-9BCB-8FF4-90DD-0D702D234F21}"/>
          </ac:spMkLst>
        </pc:spChg>
      </pc:sldChg>
      <pc:sldChg chg="addSp delSp modSp add mod">
        <pc:chgData name="Joel Motha" userId="3b4ac21a643c71b5" providerId="LiveId" clId="{0208D876-A51E-4F25-B5B8-5E84112AC7B2}" dt="2025-06-12T05:08:28.454" v="1143" actId="1076"/>
        <pc:sldMkLst>
          <pc:docMk/>
          <pc:sldMk cId="3072779685" sldId="270"/>
        </pc:sldMkLst>
        <pc:spChg chg="add del mod">
          <ac:chgData name="Joel Motha" userId="3b4ac21a643c71b5" providerId="LiveId" clId="{0208D876-A51E-4F25-B5B8-5E84112AC7B2}" dt="2025-06-12T04:58:57.407" v="1019" actId="478"/>
          <ac:spMkLst>
            <pc:docMk/>
            <pc:sldMk cId="3072779685" sldId="270"/>
            <ac:spMk id="3" creationId="{9CDCA4D4-BE4F-CDEF-A9AC-0E40E9BCF139}"/>
          </ac:spMkLst>
        </pc:spChg>
        <pc:spChg chg="mod">
          <ac:chgData name="Joel Motha" userId="3b4ac21a643c71b5" providerId="LiveId" clId="{0208D876-A51E-4F25-B5B8-5E84112AC7B2}" dt="2025-06-12T04:58:52.877" v="1017" actId="20577"/>
          <ac:spMkLst>
            <pc:docMk/>
            <pc:sldMk cId="3072779685" sldId="270"/>
            <ac:spMk id="116" creationId="{1D124199-330F-526B-9802-F57B745BA934}"/>
          </ac:spMkLst>
        </pc:spChg>
        <pc:spChg chg="del">
          <ac:chgData name="Joel Motha" userId="3b4ac21a643c71b5" providerId="LiveId" clId="{0208D876-A51E-4F25-B5B8-5E84112AC7B2}" dt="2025-06-12T04:58:55.151" v="1018" actId="478"/>
          <ac:spMkLst>
            <pc:docMk/>
            <pc:sldMk cId="3072779685" sldId="270"/>
            <ac:spMk id="117" creationId="{3591BBA9-D746-BF42-742A-A6E6DA2951BB}"/>
          </ac:spMkLst>
        </pc:spChg>
        <pc:picChg chg="add mod">
          <ac:chgData name="Joel Motha" userId="3b4ac21a643c71b5" providerId="LiveId" clId="{0208D876-A51E-4F25-B5B8-5E84112AC7B2}" dt="2025-06-12T05:08:16.329" v="1140" actId="1076"/>
          <ac:picMkLst>
            <pc:docMk/>
            <pc:sldMk cId="3072779685" sldId="270"/>
            <ac:picMk id="4" creationId="{7BB00E23-4FC9-626B-F237-AADCD9555ED5}"/>
          </ac:picMkLst>
        </pc:picChg>
        <pc:picChg chg="add mod">
          <ac:chgData name="Joel Motha" userId="3b4ac21a643c71b5" providerId="LiveId" clId="{0208D876-A51E-4F25-B5B8-5E84112AC7B2}" dt="2025-06-12T05:08:28.454" v="1143" actId="1076"/>
          <ac:picMkLst>
            <pc:docMk/>
            <pc:sldMk cId="3072779685" sldId="270"/>
            <ac:picMk id="5" creationId="{D11CD577-FEFD-7F82-C628-319B7FC1027E}"/>
          </ac:picMkLst>
        </pc:picChg>
      </pc:sldChg>
      <pc:sldChg chg="addSp delSp modSp add mod">
        <pc:chgData name="Joel Motha" userId="3b4ac21a643c71b5" providerId="LiveId" clId="{0208D876-A51E-4F25-B5B8-5E84112AC7B2}" dt="2025-06-12T05:06:47.926" v="1128" actId="2711"/>
        <pc:sldMkLst>
          <pc:docMk/>
          <pc:sldMk cId="2988148082" sldId="271"/>
        </pc:sldMkLst>
        <pc:spChg chg="add del mod">
          <ac:chgData name="Joel Motha" userId="3b4ac21a643c71b5" providerId="LiveId" clId="{0208D876-A51E-4F25-B5B8-5E84112AC7B2}" dt="2025-06-12T05:03:16.255" v="1067"/>
          <ac:spMkLst>
            <pc:docMk/>
            <pc:sldMk cId="2988148082" sldId="271"/>
            <ac:spMk id="2" creationId="{1468E2A8-6CE4-52FD-C7BD-0529C7A4E30D}"/>
          </ac:spMkLst>
        </pc:spChg>
        <pc:spChg chg="add">
          <ac:chgData name="Joel Motha" userId="3b4ac21a643c71b5" providerId="LiveId" clId="{0208D876-A51E-4F25-B5B8-5E84112AC7B2}" dt="2025-06-12T05:02:19.714" v="1047"/>
          <ac:spMkLst>
            <pc:docMk/>
            <pc:sldMk cId="2988148082" sldId="271"/>
            <ac:spMk id="3" creationId="{316398AA-03EA-E062-E96C-FF8E4606AC79}"/>
          </ac:spMkLst>
        </pc:spChg>
        <pc:spChg chg="add">
          <ac:chgData name="Joel Motha" userId="3b4ac21a643c71b5" providerId="LiveId" clId="{0208D876-A51E-4F25-B5B8-5E84112AC7B2}" dt="2025-06-12T05:02:36.779" v="1052"/>
          <ac:spMkLst>
            <pc:docMk/>
            <pc:sldMk cId="2988148082" sldId="271"/>
            <ac:spMk id="4" creationId="{E0B360B9-FE3F-1DBC-CC14-A45CC6993E36}"/>
          </ac:spMkLst>
        </pc:spChg>
        <pc:spChg chg="add del mod">
          <ac:chgData name="Joel Motha" userId="3b4ac21a643c71b5" providerId="LiveId" clId="{0208D876-A51E-4F25-B5B8-5E84112AC7B2}" dt="2025-06-12T05:03:16.254" v="1065"/>
          <ac:spMkLst>
            <pc:docMk/>
            <pc:sldMk cId="2988148082" sldId="271"/>
            <ac:spMk id="5" creationId="{75AEBC1E-985E-498D-8690-BB4D0235DB7C}"/>
          </ac:spMkLst>
        </pc:spChg>
        <pc:spChg chg="add del mod">
          <ac:chgData name="Joel Motha" userId="3b4ac21a643c71b5" providerId="LiveId" clId="{0208D876-A51E-4F25-B5B8-5E84112AC7B2}" dt="2025-06-12T05:04:16.613" v="1074"/>
          <ac:spMkLst>
            <pc:docMk/>
            <pc:sldMk cId="2988148082" sldId="271"/>
            <ac:spMk id="6" creationId="{B90EF9E5-404D-388F-C7C0-B90A71D6BC46}"/>
          </ac:spMkLst>
        </pc:spChg>
        <pc:spChg chg="add del mod">
          <ac:chgData name="Joel Motha" userId="3b4ac21a643c71b5" providerId="LiveId" clId="{0208D876-A51E-4F25-B5B8-5E84112AC7B2}" dt="2025-06-12T05:04:26.268" v="1078"/>
          <ac:spMkLst>
            <pc:docMk/>
            <pc:sldMk cId="2988148082" sldId="271"/>
            <ac:spMk id="7" creationId="{90638CFB-F2D3-DC20-3259-AFE8CDFFCF14}"/>
          </ac:spMkLst>
        </pc:spChg>
        <pc:spChg chg="add mod">
          <ac:chgData name="Joel Motha" userId="3b4ac21a643c71b5" providerId="LiveId" clId="{0208D876-A51E-4F25-B5B8-5E84112AC7B2}" dt="2025-06-12T05:06:47.926" v="1128" actId="2711"/>
          <ac:spMkLst>
            <pc:docMk/>
            <pc:sldMk cId="2988148082" sldId="271"/>
            <ac:spMk id="8" creationId="{BA927F0C-232D-072E-F938-3F3442C9B605}"/>
          </ac:spMkLst>
        </pc:spChg>
        <pc:spChg chg="mod">
          <ac:chgData name="Joel Motha" userId="3b4ac21a643c71b5" providerId="LiveId" clId="{0208D876-A51E-4F25-B5B8-5E84112AC7B2}" dt="2025-06-12T05:05:22.402" v="1107" actId="1076"/>
          <ac:spMkLst>
            <pc:docMk/>
            <pc:sldMk cId="2988148082" sldId="271"/>
            <ac:spMk id="116" creationId="{865FBE0B-BD24-A45E-A413-471B26894703}"/>
          </ac:spMkLst>
        </pc:spChg>
      </pc:sldChg>
      <pc:sldChg chg="addSp delSp modSp add mod">
        <pc:chgData name="Joel Motha" userId="3b4ac21a643c71b5" providerId="LiveId" clId="{0208D876-A51E-4F25-B5B8-5E84112AC7B2}" dt="2025-06-12T05:06:52.792" v="1129" actId="2711"/>
        <pc:sldMkLst>
          <pc:docMk/>
          <pc:sldMk cId="162528322" sldId="272"/>
        </pc:sldMkLst>
        <pc:spChg chg="add mod">
          <ac:chgData name="Joel Motha" userId="3b4ac21a643c71b5" providerId="LiveId" clId="{0208D876-A51E-4F25-B5B8-5E84112AC7B2}" dt="2025-06-12T05:06:52.792" v="1129" actId="2711"/>
          <ac:spMkLst>
            <pc:docMk/>
            <pc:sldMk cId="162528322" sldId="272"/>
            <ac:spMk id="2" creationId="{121C21C8-5435-0856-E380-8F2765A0A98A}"/>
          </ac:spMkLst>
        </pc:spChg>
        <pc:spChg chg="del mod">
          <ac:chgData name="Joel Motha" userId="3b4ac21a643c71b5" providerId="LiveId" clId="{0208D876-A51E-4F25-B5B8-5E84112AC7B2}" dt="2025-06-12T05:05:41.740" v="1111" actId="478"/>
          <ac:spMkLst>
            <pc:docMk/>
            <pc:sldMk cId="162528322" sldId="272"/>
            <ac:spMk id="8" creationId="{BFE81138-1AC9-570D-350A-4E82E68DD97E}"/>
          </ac:spMkLst>
        </pc:spChg>
        <pc:spChg chg="mod">
          <ac:chgData name="Joel Motha" userId="3b4ac21a643c71b5" providerId="LiveId" clId="{0208D876-A51E-4F25-B5B8-5E84112AC7B2}" dt="2025-06-12T05:06:20.767" v="1126" actId="1076"/>
          <ac:spMkLst>
            <pc:docMk/>
            <pc:sldMk cId="162528322" sldId="272"/>
            <ac:spMk id="116" creationId="{CFA5EDBA-88CB-B1EF-8120-B7F92089CB8C}"/>
          </ac:spMkLst>
        </pc:spChg>
      </pc:sldChg>
      <pc:sldChg chg="addSp delSp modSp add mod">
        <pc:chgData name="Joel Motha" userId="3b4ac21a643c71b5" providerId="LiveId" clId="{0208D876-A51E-4F25-B5B8-5E84112AC7B2}" dt="2025-06-12T05:09:10.625" v="1151" actId="1076"/>
        <pc:sldMkLst>
          <pc:docMk/>
          <pc:sldMk cId="1958597344" sldId="273"/>
        </pc:sldMkLst>
        <pc:spChg chg="add del">
          <ac:chgData name="Joel Motha" userId="3b4ac21a643c71b5" providerId="LiveId" clId="{0208D876-A51E-4F25-B5B8-5E84112AC7B2}" dt="2025-06-12T05:08:56.270" v="1147" actId="478"/>
          <ac:spMkLst>
            <pc:docMk/>
            <pc:sldMk cId="1958597344" sldId="273"/>
            <ac:spMk id="2" creationId="{59BFC3B3-2C10-D532-8B46-96A4C1BC7AE9}"/>
          </ac:spMkLst>
        </pc:spChg>
        <pc:spChg chg="add">
          <ac:chgData name="Joel Motha" userId="3b4ac21a643c71b5" providerId="LiveId" clId="{0208D876-A51E-4F25-B5B8-5E84112AC7B2}" dt="2025-06-12T05:08:56.883" v="1148"/>
          <ac:spMkLst>
            <pc:docMk/>
            <pc:sldMk cId="1958597344" sldId="273"/>
            <ac:spMk id="3" creationId="{793A918A-8CA6-922B-90E9-6CE371CA187A}"/>
          </ac:spMkLst>
        </pc:spChg>
        <pc:picChg chg="del">
          <ac:chgData name="Joel Motha" userId="3b4ac21a643c71b5" providerId="LiveId" clId="{0208D876-A51E-4F25-B5B8-5E84112AC7B2}" dt="2025-06-12T05:08:40.402" v="1145" actId="478"/>
          <ac:picMkLst>
            <pc:docMk/>
            <pc:sldMk cId="1958597344" sldId="273"/>
            <ac:picMk id="4" creationId="{F31084F8-E417-C977-8DEB-4AF858FEE0B0}"/>
          </ac:picMkLst>
        </pc:picChg>
        <pc:picChg chg="add mod">
          <ac:chgData name="Joel Motha" userId="3b4ac21a643c71b5" providerId="LiveId" clId="{0208D876-A51E-4F25-B5B8-5E84112AC7B2}" dt="2025-06-12T05:09:10.625" v="1151" actId="1076"/>
          <ac:picMkLst>
            <pc:docMk/>
            <pc:sldMk cId="1958597344" sldId="273"/>
            <ac:picMk id="5" creationId="{ADB060EE-A672-5C7B-F649-014F081D47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278AC13-517C-A1B7-6A46-FE5187A1F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4304933E-0895-194B-C062-F7257E73C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B6A43B04-CFB1-C067-65B3-D901C0F25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1901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427525E9-D763-8BA1-D0D1-1D8CF6C6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FC177471-90CE-8F37-30CE-13DDCE5DA4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C743699C-1B7F-DA2B-5449-0115E473A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6055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F63DEE70-2264-D442-E6B9-5D45C4EA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57B30377-C3BC-392E-0D91-A0C88B24BD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AC180ACA-E9C4-8542-A395-90663EFFBC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8825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6CE79AC1-C612-9561-4D46-71659864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BCC011D5-47F0-7E16-A14F-37F7EBBD32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29DA12C6-E861-45B3-32FA-FCD7CED1C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8833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6AC70CAA-3301-48CE-DF6D-8CDA76BD6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CA9E7CD6-147B-C022-684B-56B178CA9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940FF170-CB5E-3FDC-6A91-F64D715FF0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4246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E5411CD0-0944-8DAB-05CF-3F63CBFAA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4ED9B3AA-67C3-386F-D264-BB2A73D30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80914360-7481-6A52-CDB6-53FBA7DF7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987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EFAB6649-E15F-2534-C112-9E87FC00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F10253E7-7578-C778-1F8F-0E9783BFA6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DF00CA64-AA8B-A900-C91E-1EC5AD666C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4775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B782C277-CFF5-6E3D-BA51-A7FD9C7E4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2DE15BEB-CEA8-F800-8CF5-5CEA16844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2CED3E89-5DB1-C34E-503C-2035BFB8C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853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3FDF7A8D-7A0C-38FC-10BC-C4590725D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1373D1FB-8D1A-9975-5F31-C73BC56F6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762F5CB7-DCB6-082D-1434-BD2DE1D19F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3951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7F2D19F-8EC1-BAD9-F36A-F9BB7C698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51720DCB-214A-47CD-BA42-45BDCAD55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09B99820-14C3-8289-8E1A-68BAD844A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8212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01be693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01be693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953E7D52-1893-B359-75C8-D1293DBC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AEA8FC5E-5D4B-94D8-973C-267EF66486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21507D79-8453-246C-70C6-1D1400945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21353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BD6169E2-080E-887C-8F9B-63109E1E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70B7A3C8-25A7-5AFC-E43C-02658FD0D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79309E13-4201-50B8-2971-A996AEBA52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12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302961A0-229C-C87E-284F-ED519D62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1E1B4DAC-D69E-DAE0-EE90-53334CD248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658E7767-88AF-F235-9D2F-BFA9D7695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0082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EB71D723-3885-5479-05EF-6BFE08E7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F7CD89CA-FB01-3045-4981-49D15C4877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6EC568AE-0519-9813-7E28-9472DD1F3E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679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055C1D6C-4272-9761-32D6-EB112ABD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F39F43A2-F9AD-611C-5145-67E3AB53F6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707B10BB-4293-3F3A-7BA0-EB003AD990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5646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184291-CF78-B2FE-9784-751D21D05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5059F469-CB0A-90BE-8A7D-C7B4D5EE93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AA9D9754-5045-21EA-A7E7-7DD124186C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316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3C695C13-BEFD-E253-DE53-DA286F1B3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FD05B516-FA64-4E38-3528-92F6F540C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5891F81C-47B3-5F52-19A9-129EA1E5BE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256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4B311149-2285-6B65-8CEA-4331FC52B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17CAD12A-D35C-436C-D08B-4E1AF59054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E6504AD0-18AC-13C0-7895-27FE63AF8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565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CF7A7AA1-39D6-EE63-BB66-AB4C48231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>
            <a:extLst>
              <a:ext uri="{FF2B5EF4-FFF2-40B4-BE49-F238E27FC236}">
                <a16:creationId xmlns:a16="http://schemas.microsoft.com/office/drawing/2014/main" id="{7A7C9FAC-3054-73CE-F2AC-4F733E3230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>
            <a:extLst>
              <a:ext uri="{FF2B5EF4-FFF2-40B4-BE49-F238E27FC236}">
                <a16:creationId xmlns:a16="http://schemas.microsoft.com/office/drawing/2014/main" id="{C562F354-57B2-467C-769B-204EC6056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979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0" y="66675"/>
            <a:ext cx="9144000" cy="1420813"/>
          </a:xfrm>
          <a:prstGeom prst="flowChartDocumen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0" y="0"/>
            <a:ext cx="9144000" cy="1420813"/>
          </a:xfrm>
          <a:prstGeom prst="flowChartDocumen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1238" y="342900"/>
            <a:ext cx="2463800" cy="77946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11113" y="5919788"/>
            <a:ext cx="9155113" cy="938212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0" y="5919788"/>
            <a:ext cx="3571875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 is a nurturing ground for an individual’s holistic development to make effective contribution to the society in a dynamic environment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3708400" y="5919788"/>
            <a:ext cx="20320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6067425" y="5919788"/>
            <a:ext cx="2984500" cy="938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CORE  VALUES</a:t>
            </a:r>
            <a:endParaRPr sz="1400" b="1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Faith in God |  Moral Uprightness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Love of Fellow Beings   </a:t>
            </a:r>
            <a:b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1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Social Responsibility | Pursuit of Excellence</a:t>
            </a:r>
            <a:endParaRPr sz="11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311700" y="1886797"/>
            <a:ext cx="8520600" cy="1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" name="Google Shape;23;p3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" name="Google Shape;32;p4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4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2" name="Google Shape;42;p5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6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6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7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8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8" name="Google Shape;68;p8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algn="l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9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9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marL="914400" lvl="1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spcBef>
                <a:spcPts val="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-11113" y="6348413"/>
            <a:ext cx="9155113" cy="509587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0"/>
          <p:cNvSpPr txBox="1"/>
          <p:nvPr/>
        </p:nvSpPr>
        <p:spPr>
          <a:xfrm>
            <a:off x="3343275" y="6430963"/>
            <a:ext cx="2457450" cy="29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Excellence and Service</a:t>
            </a:r>
            <a:endParaRPr sz="14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6" name="Google Shape;86;p10"/>
          <p:cNvSpPr/>
          <p:nvPr/>
        </p:nvSpPr>
        <p:spPr>
          <a:xfrm rot="10800000">
            <a:off x="6945313" y="0"/>
            <a:ext cx="2208212" cy="614363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0"/>
          <p:cNvSpPr/>
          <p:nvPr/>
        </p:nvSpPr>
        <p:spPr>
          <a:xfrm rot="10800000">
            <a:off x="-1588" y="0"/>
            <a:ext cx="9155113" cy="365125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0"/>
          <p:cNvSpPr txBox="1"/>
          <p:nvPr/>
        </p:nvSpPr>
        <p:spPr>
          <a:xfrm>
            <a:off x="6945313" y="247650"/>
            <a:ext cx="2208212" cy="23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CHRIST</a:t>
            </a:r>
            <a:br>
              <a:rPr lang="en-US" sz="14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Deemed to be University</a:t>
            </a:r>
            <a:endParaRPr sz="1200" b="0" i="0" u="none" strike="noStrike" cap="non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subTitle" idx="1"/>
          </p:nvPr>
        </p:nvSpPr>
        <p:spPr>
          <a:xfrm>
            <a:off x="280987" y="1797337"/>
            <a:ext cx="8582025" cy="3998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68300"/>
            <a:r>
              <a:rPr lang="en-IN" sz="2400" b="1" dirty="0"/>
              <a:t>Phonix: AI-Powered Smartphone Recommendation Assistant</a:t>
            </a:r>
            <a:endParaRPr lang="en-IN" sz="24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20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900" b="1" dirty="0">
                <a:solidFill>
                  <a:schemeClr val="dk1"/>
                </a:solidFill>
              </a:rPr>
              <a:t>Specialization Project (AI/ML Project)</a:t>
            </a:r>
            <a:endParaRPr sz="2000" b="1" i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b="1" i="1" dirty="0"/>
              <a:t> Project Presentation </a:t>
            </a:r>
            <a:endParaRPr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200" i="1" dirty="0"/>
              <a:t>by</a:t>
            </a:r>
            <a:endParaRPr sz="12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JOEL JOSEPH MOTHA(2448521), SYED MOHAMMED LUQMAAN(2448552), V.B.S.R.VARMA(2448556)</a:t>
            </a:r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1800" b="1" dirty="0"/>
              <a:t>IV Trimester MSAIM</a:t>
            </a:r>
            <a:endParaRPr sz="1800" b="1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dirty="0"/>
              <a:t>Project  Guide </a:t>
            </a:r>
            <a:endParaRPr sz="16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r>
              <a:rPr lang="en-US" sz="1600" b="1" dirty="0"/>
              <a:t>Dr. Bhuvana</a:t>
            </a:r>
            <a:endParaRPr sz="1800" b="1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chivo Narrow"/>
              <a:buNone/>
            </a:pPr>
            <a:r>
              <a:rPr lang="en-US" sz="1400" dirty="0">
                <a:solidFill>
                  <a:schemeClr val="dk1"/>
                </a:solidFill>
              </a:rPr>
              <a:t>Department of Computer Science</a:t>
            </a:r>
            <a:endParaRPr sz="2000" dirty="0"/>
          </a:p>
          <a:p>
            <a:pPr marL="457200" lvl="0" indent="-36830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r>
              <a:rPr lang="en-US" sz="1400" dirty="0">
                <a:solidFill>
                  <a:schemeClr val="dk1"/>
                </a:solidFill>
              </a:rPr>
              <a:t>CHRIST(Deemed to be University), Bengaluru-29</a:t>
            </a:r>
            <a:endParaRPr sz="2000" dirty="0"/>
          </a:p>
          <a:p>
            <a: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chivo Narrow"/>
              <a:buNone/>
            </a:pPr>
            <a:endParaRPr sz="18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chivo Narrow"/>
              <a:buNone/>
            </a:pPr>
            <a:endParaRPr dirty="0">
              <a:latin typeface="Archivo Narrow"/>
              <a:ea typeface="Archivo Narrow"/>
              <a:cs typeface="Archivo Narrow"/>
              <a:sym typeface="Archivo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C9150357-367F-7171-DB55-4C009C166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6FB714D3-69D5-7CF7-AED0-B207699400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KEY FEATURES OF THE PROPOSED SYSTEM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F886BEF0-654C-278D-2FFE-C7DC34D9D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Conversational phone search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Rule-based accurate filtering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Cross-platform UI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Lightweight backend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Query logging for ML pipeline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Scalable for large datasets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B66413A4-CA86-15C8-0DF2-87F33BAE8E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3295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34826A15-A416-0785-A193-2E87561A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79B5C7B9-193E-1EB9-D193-A7EABDF365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62551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FUNCTIONAL AND NON-FUNCTIONAL REQUIREMENTS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8AC619DF-9BCB-8FF4-90DD-0D702D234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lnSpc>
                <a:spcPct val="150000"/>
              </a:lnSpc>
              <a:buNone/>
            </a:pPr>
            <a:r>
              <a:rPr lang="en-IN" sz="1800" b="1" dirty="0"/>
              <a:t>Functional: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Extract preferences from user input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Match phones to rules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Display ranked results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Log user interactions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IN" sz="1800" dirty="0"/>
          </a:p>
          <a:p>
            <a:pPr marL="88900" indent="0" algn="just">
              <a:lnSpc>
                <a:spcPct val="150000"/>
              </a:lnSpc>
              <a:buNone/>
            </a:pPr>
            <a:r>
              <a:rPr lang="en-IN" sz="1800" b="1" dirty="0"/>
              <a:t>Non-Functional: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Low latency responses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Responsive UI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Scalable backend logic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Modular rule management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333B19FA-84D0-EB9B-E8A1-46894D3DC1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747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835FB718-2B94-EAB8-6380-20595E7D5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1D124199-330F-526B-9802-F57B745BA9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62551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UI DESIGN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E02AB939-1C4C-790C-6B9B-1E3D542D0D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00E23-4FC9-626B-F237-AADCD9555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2" y="1383557"/>
            <a:ext cx="8810456" cy="463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7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020A6CB-D0B8-D690-2D33-C1AC44CF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9ABB8FF1-65F9-3E96-3F86-517EBD2BEF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62551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UI DESIGN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EE0E7ADE-CDFC-4D60-6D8C-211685FE01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060EE-A672-5C7B-F649-014F081D4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5" y="1448715"/>
            <a:ext cx="8832850" cy="46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97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982FD8E-E3C7-594E-10FB-E4FD4A618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865FBE0B-BD24-A45E-A413-471B26894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397079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DATABASE STRUCTURE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57DA16A8-59DB-915B-E372-1DC6830F86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A927F0C-232D-072E-F938-3F3442C9B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022554"/>
            <a:ext cx="85217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Name of the smartphone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Selling price of the phone.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rating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User rating or expert score for the device.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Type/brand of the chipset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Number of processing cores in the CPU.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processor 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Clock speed of the CPU in GHz.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Amount of Random Access Memory (RAM) available.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Internal storage capacity of the device.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memory card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Indicates if external memory cards are supported.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Operating system (e.g., Android, iOS).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display 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Physical size of the phone’s screen (in inches).</a:t>
            </a:r>
          </a:p>
        </p:txBody>
      </p:sp>
    </p:spTree>
    <p:extLst>
      <p:ext uri="{BB962C8B-B14F-4D97-AF65-F5344CB8AC3E}">
        <p14:creationId xmlns:p14="http://schemas.microsoft.com/office/powerpoint/2010/main" val="298814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FF0F09D-BC05-511D-0634-E73F3FA8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CFA5EDBA-88CB-B1EF-8120-B7F92089CB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488874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DATABASE STRUCTURE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A1D57CFC-FE77-B2F3-1F72-C380FF887A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1C21C8-5435-0856-E380-8F2765A0A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" y="1226947"/>
            <a:ext cx="775130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resolution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Number of pixels in the screen (e.g., FHD+).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refresh 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Screen refresh rate (in Hz).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rear camera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Resolution and configuration of the rear camera(s).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 camera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Resolution of the front/selfie camera.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battery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Battery capacity 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 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Maximum charging power (e.g., 67W).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charging 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Type of port used (e.g., USB-C).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 slots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Number and type of SIM card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Supported network technologies (e.g., 5G).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Indicates presence of NFC (Near Field Communication) support.</a:t>
            </a:r>
          </a:p>
        </p:txBody>
      </p:sp>
    </p:spTree>
    <p:extLst>
      <p:ext uri="{BB962C8B-B14F-4D97-AF65-F5344CB8AC3E}">
        <p14:creationId xmlns:p14="http://schemas.microsoft.com/office/powerpoint/2010/main" val="16252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2E7C3ED-E178-1233-0503-987C7E7DD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A2B75876-9422-78C5-6735-28952E1794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FEASIBILITY ANALYSIS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9D7CE3C7-0A95-EBBE-87E5-2155DA279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Time: </a:t>
            </a:r>
            <a:r>
              <a:rPr lang="en-US" sz="1800" dirty="0"/>
              <a:t>6–8 weeks to develop and test MVP.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Cost: </a:t>
            </a:r>
            <a:r>
              <a:rPr lang="en-US" sz="1800" dirty="0"/>
              <a:t>Minimal – open-source tools and libraries used.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Implementation Issues: </a:t>
            </a:r>
            <a:r>
              <a:rPr lang="en-US" sz="1800" dirty="0"/>
              <a:t>Depends on regular dataset updates; initial version uses static data (CSV).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/>
              <a:t>Risk: </a:t>
            </a:r>
            <a:r>
              <a:rPr lang="en-US" sz="1800" dirty="0"/>
              <a:t>Low, with high scalability potential.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E4D90C04-32CA-9DCD-6242-E3AE126B7B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6833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18E78B64-F20E-8A77-A5F7-23DF18DF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74D74191-E0EB-7992-ACC6-8F4ABE9F8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BENEFITS OF PROPOSED WORK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EC53B98B-E326-5C39-80B4-F998350FD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Personalized, AI-based suggestions for better user experience.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Businesses can easily integrate it into their platform.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Simplifies decision-making for customers.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Enables comparison and insight-driven purchases.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97A5D18B-8F59-A406-423C-F972D16DDC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7602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4B4941D-010B-227B-AD6E-AF1E5B2D7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43492111-D87D-76F6-DA3C-A01DF2946A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ANTICIPATED OUTCOMES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4EACCE68-1FB0-F936-4D79-52CA3C66EE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working AI chatbot that suggests the best phones.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 scalable system that can integrate with real-time data sources.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Increased efficiency and satisfaction in mobile shopping.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An adaptable solution for businesses to improve sales and service.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AA45BD1E-F159-43E9-591E-8AFA571B20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1548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B4604EFC-B4C7-C118-8CC5-9CC93865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36E531AC-349E-E8AC-ABFD-E0534BB072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PLAN OF WORK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CB5D5776-1A6E-CF03-1847-0591D080C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lnSpc>
                <a:spcPct val="150000"/>
              </a:lnSpc>
              <a:buNone/>
            </a:pPr>
            <a:r>
              <a:rPr lang="en-IN" sz="1800" b="1" dirty="0"/>
              <a:t>Methodology: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IN" sz="1800" dirty="0"/>
              <a:t>Data Collection → Preprocessing → Model Training → UI Design → Integration → Testing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IN" sz="1800" dirty="0"/>
          </a:p>
          <a:p>
            <a:pPr marL="88900" indent="0" algn="just">
              <a:lnSpc>
                <a:spcPct val="150000"/>
              </a:lnSpc>
              <a:buNone/>
            </a:pPr>
            <a:r>
              <a:rPr lang="en-IN" sz="1800" b="1" dirty="0"/>
              <a:t>Timeline: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Week 1: Data Prep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Week 2–3: AI Model Development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Week 4: Interface Building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Week 5: Integration &amp; Testing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Week 6: Final Review &amp; Deployment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6AA1B3D7-B060-85AC-50B9-39E71F0345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6427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title"/>
          </p:nvPr>
        </p:nvSpPr>
        <p:spPr>
          <a:xfrm>
            <a:off x="311700" y="440602"/>
            <a:ext cx="8520600" cy="651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OUTLINE</a:t>
            </a:r>
            <a:endParaRPr sz="2400" b="1" dirty="0"/>
          </a:p>
        </p:txBody>
      </p:sp>
      <p:sp>
        <p:nvSpPr>
          <p:cNvPr id="111" name="Google Shape;111;p13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3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FA57B5-CBBE-9E1E-81B4-C0DB8F53FF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55" y="1146606"/>
            <a:ext cx="770849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SDG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 Concepts to be Applied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(Architecture Design)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the Proposed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Proposed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Anticipated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of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Module / Algorithm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8EF284D-BD46-015A-687B-184978D3B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961AB90C-313F-D096-5453-3A69042A1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3389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MODULE/ALGORITHM DESIGN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823220D9-8771-F931-E1E1-154FDE9C95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9C99C13-55DC-5A7E-B528-860804DD2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82993"/>
            <a:ext cx="8520600" cy="4508839"/>
          </a:xfrm>
        </p:spPr>
        <p:txBody>
          <a:bodyPr/>
          <a:lstStyle/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data_cleaner.py – Data Preprocessing</a:t>
            </a:r>
          </a:p>
          <a:p>
            <a:pPr marL="431800" indent="-342900">
              <a:buFont typeface="+mj-lt"/>
              <a:buAutoNum type="arabicPeriod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Cleans raw smartphone dataset.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Removes unwanted symbols (₹, commas) from price.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numeric values from fields like RAM, storage, battery, camera.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a cleaned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machine learning.</a:t>
            </a:r>
          </a:p>
          <a:p>
            <a:pPr marL="8890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ml_recommender.py – ML Recommendation Engine</a:t>
            </a:r>
          </a:p>
          <a:p>
            <a:pPr marL="88900" indent="0"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cleaned data for training.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features like price, RAM, battery, and camera.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a Random Forest model to compute a suitability score.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top-N phone recommendations based on user preferences.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47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DD931125-B0D2-F49D-503A-7FC186D9C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F6F72064-C4BF-3366-C20B-165B99B6BB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3389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MODULE/ALGORITHM DESIGN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AD0844F7-832E-9090-374C-78A3CCEEF4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9508638-0BF8-D633-15C9-EEBE8FD51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82993"/>
            <a:ext cx="8520600" cy="4508839"/>
          </a:xfrm>
        </p:spPr>
        <p:txBody>
          <a:bodyPr/>
          <a:lstStyle/>
          <a:p>
            <a:pPr marL="8890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ml_chatbot.py – Preference Extraction</a:t>
            </a:r>
          </a:p>
          <a:p>
            <a:pPr marL="88900" indent="0"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user preferences from natural language input.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rule-based logic or TF-IDF for MVP version.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Parses key details like budget, usage focus (e.g., gaming, photography).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app.py –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user-friendly web interface.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user queries via text input.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top 5 recommended phones.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comparison between two selected phones.</a:t>
            </a:r>
          </a:p>
          <a:p>
            <a:pPr marL="8318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the better phone using the trained model.</a:t>
            </a:r>
          </a:p>
        </p:txBody>
      </p:sp>
    </p:spTree>
    <p:extLst>
      <p:ext uri="{BB962C8B-B14F-4D97-AF65-F5344CB8AC3E}">
        <p14:creationId xmlns:p14="http://schemas.microsoft.com/office/powerpoint/2010/main" val="775667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C6A3E1CD-2FD2-37C3-E53D-F61943A5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4306E356-9675-B50C-EF61-4E9DC86D44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13389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REFERENCES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899443EF-A832-9A8D-3E29-D9FB628619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DC55B819-348C-AFA1-CDB2-5BA4A4ECD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250" y="1420054"/>
            <a:ext cx="8520600" cy="450883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Smartphone Dataset (GitHub)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https://github.com/koyarqasm/SmartPhone-dataset/blob/main/smartphones.csv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GSM Arena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https://www.gsmarena.com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Documentation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https://scikit-learn.org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https://docs.streamlit.io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spaCy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https://spacy.io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Toolkit (NLTK)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https://www.nltk.org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Nations SDG Portal –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https://sdgs.un.org/goals</a:t>
            </a:r>
          </a:p>
        </p:txBody>
      </p:sp>
    </p:spTree>
    <p:extLst>
      <p:ext uri="{BB962C8B-B14F-4D97-AF65-F5344CB8AC3E}">
        <p14:creationId xmlns:p14="http://schemas.microsoft.com/office/powerpoint/2010/main" val="429120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INTRODUCTION</a:t>
            </a:r>
            <a:endParaRPr sz="2400" b="1" dirty="0"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311150" y="1356852"/>
            <a:ext cx="8521700" cy="47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Phonix</a:t>
            </a:r>
            <a:r>
              <a:rPr lang="en-US" sz="1800" dirty="0"/>
              <a:t> is an AI-powered smartphone recommendation chatbot that helps users find the best mobile phone based on their preferences and budget.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Focuses on key parameters like price, RAM, storage, brand, and feature preferences to generate accurate recommendations.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Highly feasible due to readily available phone data (via CSV or scraping), Python-based implementation, and plug-and-play chatbot deployment.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Unlike basic filters, this system uses AI/ML for intelligent recommendations and model comparisons. 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Aligns with current tech trends in personalized e-commerce and consumer behavior optimization.</a:t>
            </a:r>
            <a:endParaRPr sz="1800" dirty="0"/>
          </a:p>
        </p:txBody>
      </p:sp>
      <p:sp>
        <p:nvSpPr>
          <p:cNvPr id="118" name="Google Shape;118;p14"/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C2A7336-E77F-F2C2-D0A4-573B89135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EF47B62B-F93F-E2B5-F219-458CE2C82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ALIGNMENT WITH SDG GOALS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A00CD05A-8181-9A41-92DE-B1D314D0F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720644"/>
            <a:ext cx="8521700" cy="437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lnSpc>
                <a:spcPct val="150000"/>
              </a:lnSpc>
              <a:buNone/>
            </a:pPr>
            <a:r>
              <a:rPr lang="en-US" sz="1800" b="1" dirty="0"/>
              <a:t>SDG 9 – </a:t>
            </a:r>
            <a:r>
              <a:rPr lang="en-US" sz="1800" dirty="0"/>
              <a:t>Industry, Innovation and Infrastructure: Promotes innovation in digital sales and AI integration.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b="1" dirty="0"/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1800" b="1" dirty="0"/>
              <a:t>SDG 12 – </a:t>
            </a:r>
            <a:r>
              <a:rPr lang="en-US" sz="1800" dirty="0"/>
              <a:t>Responsible Consumption and Production: Helps consumers make informed, need-based purchases.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US" sz="1800" dirty="0"/>
          </a:p>
          <a:p>
            <a:pPr marL="88900" indent="0" algn="just">
              <a:lnSpc>
                <a:spcPct val="150000"/>
              </a:lnSpc>
              <a:buNone/>
            </a:pPr>
            <a:r>
              <a:rPr lang="en-US" sz="1800" b="1" dirty="0"/>
              <a:t>SDG 17 – </a:t>
            </a:r>
            <a:r>
              <a:rPr lang="en-US" sz="1800" dirty="0"/>
              <a:t>Encourages integration with e-commerce platforms and manufacturers.</a:t>
            </a:r>
          </a:p>
          <a:p>
            <a:pPr marL="88900" indent="0" algn="just">
              <a:lnSpc>
                <a:spcPct val="150000"/>
              </a:lnSpc>
              <a:buNone/>
            </a:pP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9A126C7F-5427-755A-0A17-D132AD509E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100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CD66F610-07E8-5CE5-E600-C7C43A96D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75FA5206-7463-E275-7357-00D2954C16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SPECIALIZATION CONCEPTS TO BE APPLIED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BBE5CD55-9DEF-C624-FB51-3C08596E6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720644"/>
            <a:ext cx="8521700" cy="437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Rule-Based Filtering – </a:t>
            </a:r>
            <a:r>
              <a:rPr lang="en-IN" sz="1800" dirty="0"/>
              <a:t>Based on keyword/condition mapping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NLP –</a:t>
            </a:r>
            <a:r>
              <a:rPr lang="en-IN" sz="1800" dirty="0"/>
              <a:t> For interpreting user queries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Web Technologies – </a:t>
            </a:r>
            <a:r>
              <a:rPr lang="en-IN" sz="1800" dirty="0"/>
              <a:t>Chat UI using </a:t>
            </a:r>
            <a:r>
              <a:rPr lang="en-IN" sz="1800" dirty="0" err="1"/>
              <a:t>Streamlit</a:t>
            </a: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Database – </a:t>
            </a:r>
            <a:r>
              <a:rPr lang="en-IN" sz="1800" dirty="0"/>
              <a:t>Storing smartphone specs and queries in a csv file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Future ML Integration – </a:t>
            </a:r>
            <a:r>
              <a:rPr lang="en-IN" sz="1800" dirty="0"/>
              <a:t>For learning user preferences over time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3E3F71FB-7CCC-CE47-C75E-DD343BB29B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930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1D888339-3EC0-9F0E-3B78-7CF70DC89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8E28A754-2415-C16A-B635-D2023548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EXISTING SYSTEM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1FF2EFBF-D707-1F6C-D00F-5C62E0F0E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720644"/>
            <a:ext cx="8521700" cy="437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8900" indent="0" algn="just">
              <a:lnSpc>
                <a:spcPct val="150000"/>
              </a:lnSpc>
              <a:buNone/>
            </a:pPr>
            <a:r>
              <a:rPr lang="en-IN" sz="1800" b="1" dirty="0"/>
              <a:t>Current Market Options:</a:t>
            </a:r>
          </a:p>
          <a:p>
            <a:pPr marL="88900" indent="0" algn="just">
              <a:lnSpc>
                <a:spcPct val="150000"/>
              </a:lnSpc>
              <a:buNone/>
            </a:pPr>
            <a:r>
              <a:rPr lang="en-IN" sz="1800" dirty="0"/>
              <a:t>Amazon, Flipkart, GSM Arena: Filter-based UI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IN" sz="1800" dirty="0"/>
          </a:p>
          <a:p>
            <a:pPr marL="88900" indent="0" algn="just">
              <a:lnSpc>
                <a:spcPct val="150000"/>
              </a:lnSpc>
              <a:buNone/>
            </a:pPr>
            <a:r>
              <a:rPr lang="en-IN" sz="1800" b="1" dirty="0"/>
              <a:t>Limitations: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No conversational input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Overwhelming filter lists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Lacks personalization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/>
              <a:t>Requires product knowledge to filter correctly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E4213551-FEBA-11E1-E182-1B9561E62A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716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C5BC0E9D-7411-DB15-47E3-3DF4059D8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F5404018-3E92-1FD2-FF90-D22E6AC31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79092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EXISTING SYSTEM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AA3B5DB9-7B2F-4493-2CB7-EEC9F5935D4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A1BF5B-F86F-4450-6B13-23B5C55FD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990729"/>
              </p:ext>
            </p:extLst>
          </p:nvPr>
        </p:nvGraphicFramePr>
        <p:xfrm>
          <a:off x="252848" y="883586"/>
          <a:ext cx="8638304" cy="51296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59576">
                  <a:extLst>
                    <a:ext uri="{9D8B030D-6E8A-4147-A177-3AD203B41FA5}">
                      <a16:colId xmlns:a16="http://schemas.microsoft.com/office/drawing/2014/main" val="4285538620"/>
                    </a:ext>
                  </a:extLst>
                </a:gridCol>
                <a:gridCol w="2159576">
                  <a:extLst>
                    <a:ext uri="{9D8B030D-6E8A-4147-A177-3AD203B41FA5}">
                      <a16:colId xmlns:a16="http://schemas.microsoft.com/office/drawing/2014/main" val="1511062171"/>
                    </a:ext>
                  </a:extLst>
                </a:gridCol>
                <a:gridCol w="2159576">
                  <a:extLst>
                    <a:ext uri="{9D8B030D-6E8A-4147-A177-3AD203B41FA5}">
                      <a16:colId xmlns:a16="http://schemas.microsoft.com/office/drawing/2014/main" val="819244208"/>
                    </a:ext>
                  </a:extLst>
                </a:gridCol>
                <a:gridCol w="2159576">
                  <a:extLst>
                    <a:ext uri="{9D8B030D-6E8A-4147-A177-3AD203B41FA5}">
                      <a16:colId xmlns:a16="http://schemas.microsoft.com/office/drawing/2014/main" val="3024417215"/>
                    </a:ext>
                  </a:extLst>
                </a:gridCol>
              </a:tblGrid>
              <a:tr h="18406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Chatbot Present?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Can Do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Can’t Do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4242852514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Amazon India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(Support Bot)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 tracking, refunds, Alexa voice (limited)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phone recommendations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spec comparison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natural queries like “Best phone for gaming under ₹15K”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1676666434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Flipkart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(“Flik” Assistant)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search, order help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personalized phone suggestions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in-chat comparisons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understand lifestyle-based needs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1387061845"/>
                  </a:ext>
                </a:extLst>
              </a:tr>
              <a:tr h="703776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Croma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(Rule-based)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locator, warranty help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smart advice on phones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understanding of specs or features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personalized guidance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260896320"/>
                  </a:ext>
                </a:extLst>
              </a:tr>
              <a:tr h="833705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Reliance Digital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(Support bot)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queries, FAQs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Doesn’t help users pick phones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conversational search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personalization or learning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392050215"/>
                  </a:ext>
                </a:extLst>
              </a:tr>
              <a:tr h="703776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Samsung India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(Brand Bot)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Samsung-specific support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help choosing between models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non-Samsung advice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spec explanation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2281568832"/>
                  </a:ext>
                </a:extLst>
              </a:tr>
              <a:tr h="443918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GSMArena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chatbot at all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Entirely filter-based search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2943302136"/>
                  </a:ext>
                </a:extLst>
              </a:tr>
              <a:tr h="573847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Poorvika / Sangeetha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—</a:t>
                      </a:r>
                    </a:p>
                  </a:txBody>
                  <a:tcPr marL="50794" marR="50794" marT="25397" marB="25397"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assistant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multilingual support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Misses regional personalization</a:t>
                      </a:r>
                    </a:p>
                  </a:txBody>
                  <a:tcPr marL="50794" marR="50794" marT="25397" marB="25397" anchor="ctr"/>
                </a:tc>
                <a:extLst>
                  <a:ext uri="{0D108BD9-81ED-4DB2-BD59-A6C34878D82A}">
                    <a16:rowId xmlns:a16="http://schemas.microsoft.com/office/drawing/2014/main" val="2184938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5577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0A9BBB54-ECA8-4675-D32A-86A0FB36D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6903D49D-64E5-6964-ED7C-83348D575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93725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PROPOSED SYSTEM</a:t>
            </a:r>
            <a:endParaRPr sz="2400" b="1" dirty="0"/>
          </a:p>
        </p:txBody>
      </p:sp>
      <p:sp>
        <p:nvSpPr>
          <p:cNvPr id="117" name="Google Shape;117;p14">
            <a:extLst>
              <a:ext uri="{FF2B5EF4-FFF2-40B4-BE49-F238E27FC236}">
                <a16:creationId xmlns:a16="http://schemas.microsoft.com/office/drawing/2014/main" id="{6723BE99-69D7-74E9-9513-ADDA7D7201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376516"/>
            <a:ext cx="8521700" cy="471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Functional Description: </a:t>
            </a:r>
            <a:r>
              <a:rPr lang="en-IN" sz="1800" dirty="0"/>
              <a:t>Accepts user input → AI processes data → returns phone recommendations and comparisons.</a:t>
            </a:r>
          </a:p>
          <a:p>
            <a:pPr marL="88900" indent="0" algn="just">
              <a:lnSpc>
                <a:spcPct val="150000"/>
              </a:lnSpc>
              <a:buNone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Solution Architecture: </a:t>
            </a:r>
            <a:r>
              <a:rPr lang="en-IN" sz="1800" dirty="0"/>
              <a:t>Data Preprocessing → AI Engine → Recommendation Module → UI Chatbot → Output.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Software Requirements: </a:t>
            </a:r>
            <a:r>
              <a:rPr lang="en-IN" sz="1800" dirty="0"/>
              <a:t>Python, Pandas, Scikit-learn, </a:t>
            </a:r>
            <a:r>
              <a:rPr lang="en-IN" sz="1800" dirty="0" err="1"/>
              <a:t>Streamlit</a:t>
            </a:r>
            <a:r>
              <a:rPr lang="en-IN" sz="1800" dirty="0"/>
              <a:t>/Flask, NLTK, CSV/Database support.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b="1" dirty="0"/>
              <a:t>Hardware Requirements: </a:t>
            </a:r>
            <a:r>
              <a:rPr lang="en-IN" sz="1800" dirty="0"/>
              <a:t>8 GB RAM, i5 processor or better, 256 GB storage.</a:t>
            </a:r>
            <a:endParaRPr sz="1800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9B23F089-2A39-D6E0-47AB-1BD8CB0CF8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8853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93FA3763-B009-2B78-4079-197D2F9D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>
            <a:extLst>
              <a:ext uri="{FF2B5EF4-FFF2-40B4-BE49-F238E27FC236}">
                <a16:creationId xmlns:a16="http://schemas.microsoft.com/office/drawing/2014/main" id="{9CCFB10E-D173-4CCC-4916-2E48D2B37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633054"/>
            <a:ext cx="8521700" cy="5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400" b="1" dirty="0"/>
              <a:t>PROPOSED SYSTEM (ARCHITECTURE DESIGN)</a:t>
            </a:r>
            <a:endParaRPr sz="2400" b="1" dirty="0"/>
          </a:p>
        </p:txBody>
      </p:sp>
      <p:sp>
        <p:nvSpPr>
          <p:cNvPr id="118" name="Google Shape;118;p14">
            <a:extLst>
              <a:ext uri="{FF2B5EF4-FFF2-40B4-BE49-F238E27FC236}">
                <a16:creationId xmlns:a16="http://schemas.microsoft.com/office/drawing/2014/main" id="{D2266741-C78D-EAA1-46D0-0E8A726C6A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DDB12-EC6C-358D-1F56-9033BFCD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" y="1407959"/>
            <a:ext cx="2540736" cy="40420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98A155-28E9-A69D-D38B-39DF1D185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606" y="1268947"/>
            <a:ext cx="2334788" cy="43201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DDEC79-3158-6F29-45FE-DD0926778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52" y="2357283"/>
            <a:ext cx="2729118" cy="17360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188B05-E51A-DFAC-E648-51C4E00CA445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326698" y="5450039"/>
            <a:ext cx="0" cy="547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DE87F-1DF3-7A20-D0DB-F46A1CDFE0E5}"/>
              </a:ext>
            </a:extLst>
          </p:cNvPr>
          <p:cNvCxnSpPr/>
          <p:nvPr/>
        </p:nvCxnSpPr>
        <p:spPr>
          <a:xfrm>
            <a:off x="1326698" y="6017341"/>
            <a:ext cx="15049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C205DB-E0B7-256C-D7AF-03BA911E12EF}"/>
              </a:ext>
            </a:extLst>
          </p:cNvPr>
          <p:cNvCxnSpPr/>
          <p:nvPr/>
        </p:nvCxnSpPr>
        <p:spPr>
          <a:xfrm flipV="1">
            <a:off x="2782528" y="1995948"/>
            <a:ext cx="0" cy="391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5FD438-F7B4-DE29-686F-D5243D9E8247}"/>
              </a:ext>
            </a:extLst>
          </p:cNvPr>
          <p:cNvCxnSpPr/>
          <p:nvPr/>
        </p:nvCxnSpPr>
        <p:spPr>
          <a:xfrm>
            <a:off x="2753032" y="1946786"/>
            <a:ext cx="622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4D84C3-061D-F6EC-28CC-6BA1100B674E}"/>
              </a:ext>
            </a:extLst>
          </p:cNvPr>
          <p:cNvCxnSpPr>
            <a:stCxn id="7" idx="2"/>
          </p:cNvCxnSpPr>
          <p:nvPr/>
        </p:nvCxnSpPr>
        <p:spPr>
          <a:xfrm>
            <a:off x="4572000" y="5589050"/>
            <a:ext cx="0" cy="428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76353E-52FE-AB68-668A-D7B240894F8E}"/>
              </a:ext>
            </a:extLst>
          </p:cNvPr>
          <p:cNvCxnSpPr>
            <a:cxnSpLocks/>
          </p:cNvCxnSpPr>
          <p:nvPr/>
        </p:nvCxnSpPr>
        <p:spPr>
          <a:xfrm>
            <a:off x="4572000" y="6056669"/>
            <a:ext cx="30825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A737187-8E4E-09B4-3DCC-6A6236DA790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7723111" y="4093326"/>
            <a:ext cx="0" cy="1904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9854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1368</Words>
  <Application>Microsoft Office PowerPoint</Application>
  <PresentationFormat>On-screen Show (4:3)</PresentationFormat>
  <Paragraphs>281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Times New Roman</vt:lpstr>
      <vt:lpstr>Georgia</vt:lpstr>
      <vt:lpstr>Archivo Narrow</vt:lpstr>
      <vt:lpstr>Simple Light</vt:lpstr>
      <vt:lpstr>PowerPoint Presentation</vt:lpstr>
      <vt:lpstr>OUTLINE</vt:lpstr>
      <vt:lpstr>INTRODUCTION</vt:lpstr>
      <vt:lpstr>ALIGNMENT WITH SDG GOALS</vt:lpstr>
      <vt:lpstr>SPECIALIZATION CONCEPTS TO BE APPLIED</vt:lpstr>
      <vt:lpstr>EXISTING SYSTEM</vt:lpstr>
      <vt:lpstr>EXISTING SYSTEM</vt:lpstr>
      <vt:lpstr>PROPOSED SYSTEM</vt:lpstr>
      <vt:lpstr>PROPOSED SYSTEM (ARCHITECTURE DESIGN)</vt:lpstr>
      <vt:lpstr>KEY FEATURES OF THE PROPOSED SYSTEM</vt:lpstr>
      <vt:lpstr>FUNCTIONAL AND NON-FUNCTIONAL REQUIREMENTS</vt:lpstr>
      <vt:lpstr>UI DESIGN</vt:lpstr>
      <vt:lpstr>UI DESIGN</vt:lpstr>
      <vt:lpstr>DATABASE STRUCTURE</vt:lpstr>
      <vt:lpstr>DATABASE STRUCTURE</vt:lpstr>
      <vt:lpstr>FEASIBILITY ANALYSIS</vt:lpstr>
      <vt:lpstr>BENEFITS OF PROPOSED WORK</vt:lpstr>
      <vt:lpstr>ANTICIPATED OUTCOMES</vt:lpstr>
      <vt:lpstr>PLAN OF WORK</vt:lpstr>
      <vt:lpstr>MODULE/ALGORITHM DESIGN</vt:lpstr>
      <vt:lpstr>MODULE/ALGORITHM DESIGN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Joel Motha</cp:lastModifiedBy>
  <cp:revision>5</cp:revision>
  <dcterms:modified xsi:type="dcterms:W3CDTF">2025-06-15T14:08:15Z</dcterms:modified>
</cp:coreProperties>
</file>