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5119350"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30A7C8-285C-0771-0799-E9867C56FBDA}" v="13" dt="2022-05-30T15:47:19.433"/>
    <p1510:client id="{4C60CCC7-BE32-B54C-2A9A-606E206DA99E}" v="76" dt="2022-05-27T07:01:24.537"/>
    <p1510:client id="{4ED3C737-C562-26E4-EEE8-560642D830F5}" v="437" dt="2022-05-26T11:38:05.573"/>
    <p1510:client id="{680A21D2-4F1E-42FC-8784-D92BACDBFE25}" v="3" dt="2022-05-27T08:11:06.949"/>
    <p1510:client id="{BF120564-091D-AA4C-DC65-24E0BA0EE146}" v="16" dt="2022-05-27T08:10:15.678"/>
    <p1510:client id="{CFA1B2EA-E91A-A04C-8032-050FFF15AE7D}" v="41" dt="2022-05-28T15:53:56.888"/>
    <p1510:client id="{E66AF0D2-1C3E-3517-3D21-E7F3073F7C89}" v="83" dt="2022-05-30T09:56:45.984"/>
    <p1510:client id="{F7C0B16B-C4FB-0565-6E49-833B252C44D9}" v="101" dt="2022-05-28T15:57:19.308"/>
    <p1510:client id="{FF63EBB8-3CF4-4C6C-3933-158F5C838968}" v="373" dt="2022-05-27T05:42:45.6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2" d="100"/>
          <a:sy n="72" d="100"/>
        </p:scale>
        <p:origin x="57" y="-49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mmel, Dominik Lukas (STUDENTS)" userId="S::du18o058@campus.unibe.ch::51b8f5e0-e339-4680-9ee7-071c574325d3" providerId="AD" clId="Web-{F7C0B16B-C4FB-0565-6E49-833B252C44D9}"/>
    <pc:docChg chg="modSld">
      <pc:chgData name="Ummel, Dominik Lukas (STUDENTS)" userId="S::du18o058@campus.unibe.ch::51b8f5e0-e339-4680-9ee7-071c574325d3" providerId="AD" clId="Web-{F7C0B16B-C4FB-0565-6E49-833B252C44D9}" dt="2022-05-28T15:57:19.308" v="77" actId="1076"/>
      <pc:docMkLst>
        <pc:docMk/>
      </pc:docMkLst>
      <pc:sldChg chg="addSp delSp modSp">
        <pc:chgData name="Ummel, Dominik Lukas (STUDENTS)" userId="S::du18o058@campus.unibe.ch::51b8f5e0-e339-4680-9ee7-071c574325d3" providerId="AD" clId="Web-{F7C0B16B-C4FB-0565-6E49-833B252C44D9}" dt="2022-05-28T15:57:19.308" v="77" actId="1076"/>
        <pc:sldMkLst>
          <pc:docMk/>
          <pc:sldMk cId="2066945332" sldId="256"/>
        </pc:sldMkLst>
        <pc:spChg chg="mod">
          <ac:chgData name="Ummel, Dominik Lukas (STUDENTS)" userId="S::du18o058@campus.unibe.ch::51b8f5e0-e339-4680-9ee7-071c574325d3" providerId="AD" clId="Web-{F7C0B16B-C4FB-0565-6E49-833B252C44D9}" dt="2022-05-28T15:56:16.852" v="62" actId="1076"/>
          <ac:spMkLst>
            <pc:docMk/>
            <pc:sldMk cId="2066945332" sldId="256"/>
            <ac:spMk id="10" creationId="{C0F25834-84F4-4EE8-9F1D-E8A7704CC776}"/>
          </ac:spMkLst>
        </pc:spChg>
        <pc:spChg chg="del">
          <ac:chgData name="Ummel, Dominik Lukas (STUDENTS)" userId="S::du18o058@campus.unibe.ch::51b8f5e0-e339-4680-9ee7-071c574325d3" providerId="AD" clId="Web-{F7C0B16B-C4FB-0565-6E49-833B252C44D9}" dt="2022-05-28T15:52:14.503" v="12"/>
          <ac:spMkLst>
            <pc:docMk/>
            <pc:sldMk cId="2066945332" sldId="256"/>
            <ac:spMk id="12" creationId="{9465C596-1768-432F-94C1-44CF747C6CD4}"/>
          </ac:spMkLst>
        </pc:spChg>
        <pc:spChg chg="mod">
          <ac:chgData name="Ummel, Dominik Lukas (STUDENTS)" userId="S::du18o058@campus.unibe.ch::51b8f5e0-e339-4680-9ee7-071c574325d3" providerId="AD" clId="Web-{F7C0B16B-C4FB-0565-6E49-833B252C44D9}" dt="2022-05-28T15:56:24.493" v="64" actId="1076"/>
          <ac:spMkLst>
            <pc:docMk/>
            <pc:sldMk cId="2066945332" sldId="256"/>
            <ac:spMk id="14" creationId="{821AE52A-858B-95E6-DAAB-B41930313737}"/>
          </ac:spMkLst>
        </pc:spChg>
        <pc:spChg chg="add mod">
          <ac:chgData name="Ummel, Dominik Lukas (STUDENTS)" userId="S::du18o058@campus.unibe.ch::51b8f5e0-e339-4680-9ee7-071c574325d3" providerId="AD" clId="Web-{F7C0B16B-C4FB-0565-6E49-833B252C44D9}" dt="2022-05-28T15:53:02.614" v="42" actId="1076"/>
          <ac:spMkLst>
            <pc:docMk/>
            <pc:sldMk cId="2066945332" sldId="256"/>
            <ac:spMk id="20" creationId="{734067AE-4D99-93E5-E781-1768CEDEB5DC}"/>
          </ac:spMkLst>
        </pc:spChg>
        <pc:spChg chg="mod">
          <ac:chgData name="Ummel, Dominik Lukas (STUDENTS)" userId="S::du18o058@campus.unibe.ch::51b8f5e0-e339-4680-9ee7-071c574325d3" providerId="AD" clId="Web-{F7C0B16B-C4FB-0565-6E49-833B252C44D9}" dt="2022-05-28T15:52:22.675" v="14" actId="1076"/>
          <ac:spMkLst>
            <pc:docMk/>
            <pc:sldMk cId="2066945332" sldId="256"/>
            <ac:spMk id="26" creationId="{F147B3E9-80AB-4D93-A44A-FD1A1CAF45AA}"/>
          </ac:spMkLst>
        </pc:spChg>
        <pc:picChg chg="add mod">
          <ac:chgData name="Ummel, Dominik Lukas (STUDENTS)" userId="S::du18o058@campus.unibe.ch::51b8f5e0-e339-4680-9ee7-071c574325d3" providerId="AD" clId="Web-{F7C0B16B-C4FB-0565-6E49-833B252C44D9}" dt="2022-05-28T15:56:19.649" v="63" actId="1076"/>
          <ac:picMkLst>
            <pc:docMk/>
            <pc:sldMk cId="2066945332" sldId="256"/>
            <ac:picMk id="2" creationId="{98873AFC-30E3-A596-D094-21E81699B600}"/>
          </ac:picMkLst>
        </pc:picChg>
        <pc:picChg chg="add mod">
          <ac:chgData name="Ummel, Dominik Lukas (STUDENTS)" userId="S::du18o058@campus.unibe.ch::51b8f5e0-e339-4680-9ee7-071c574325d3" providerId="AD" clId="Web-{F7C0B16B-C4FB-0565-6E49-833B252C44D9}" dt="2022-05-28T15:52:25.425" v="15" actId="1076"/>
          <ac:picMkLst>
            <pc:docMk/>
            <pc:sldMk cId="2066945332" sldId="256"/>
            <ac:picMk id="5" creationId="{21C53260-4399-54AE-D209-7C1CE9583C2C}"/>
          </ac:picMkLst>
        </pc:picChg>
        <pc:picChg chg="mod">
          <ac:chgData name="Ummel, Dominik Lukas (STUDENTS)" userId="S::du18o058@campus.unibe.ch::51b8f5e0-e339-4680-9ee7-071c574325d3" providerId="AD" clId="Web-{F7C0B16B-C4FB-0565-6E49-833B252C44D9}" dt="2022-05-28T15:56:42.525" v="71" actId="1076"/>
          <ac:picMkLst>
            <pc:docMk/>
            <pc:sldMk cId="2066945332" sldId="256"/>
            <ac:picMk id="6" creationId="{F47E9031-F860-141F-A249-CED6B360A73C}"/>
          </ac:picMkLst>
        </pc:picChg>
        <pc:picChg chg="add mod">
          <ac:chgData name="Ummel, Dominik Lukas (STUDENTS)" userId="S::du18o058@campus.unibe.ch::51b8f5e0-e339-4680-9ee7-071c574325d3" providerId="AD" clId="Web-{F7C0B16B-C4FB-0565-6E49-833B252C44D9}" dt="2022-05-28T15:56:39.197" v="70" actId="1076"/>
          <ac:picMkLst>
            <pc:docMk/>
            <pc:sldMk cId="2066945332" sldId="256"/>
            <ac:picMk id="7" creationId="{578EED42-3F4E-53D4-66BD-3CA8BB901CCA}"/>
          </ac:picMkLst>
        </pc:picChg>
        <pc:picChg chg="mod">
          <ac:chgData name="Ummel, Dominik Lukas (STUDENTS)" userId="S::du18o058@campus.unibe.ch::51b8f5e0-e339-4680-9ee7-071c574325d3" providerId="AD" clId="Web-{F7C0B16B-C4FB-0565-6E49-833B252C44D9}" dt="2022-05-28T15:47:33.307" v="4" actId="1076"/>
          <ac:picMkLst>
            <pc:docMk/>
            <pc:sldMk cId="2066945332" sldId="256"/>
            <ac:picMk id="17" creationId="{1833E78E-BB5D-BF56-9EA8-1FB01DCFBA52}"/>
          </ac:picMkLst>
        </pc:picChg>
        <pc:picChg chg="mod">
          <ac:chgData name="Ummel, Dominik Lukas (STUDENTS)" userId="S::du18o058@campus.unibe.ch::51b8f5e0-e339-4680-9ee7-071c574325d3" providerId="AD" clId="Web-{F7C0B16B-C4FB-0565-6E49-833B252C44D9}" dt="2022-05-28T15:47:31.728" v="3" actId="1076"/>
          <ac:picMkLst>
            <pc:docMk/>
            <pc:sldMk cId="2066945332" sldId="256"/>
            <ac:picMk id="19" creationId="{BC0843FC-DAC2-FE35-0999-281FA18861A0}"/>
          </ac:picMkLst>
        </pc:picChg>
        <pc:picChg chg="add mod">
          <ac:chgData name="Ummel, Dominik Lukas (STUDENTS)" userId="S::du18o058@campus.unibe.ch::51b8f5e0-e339-4680-9ee7-071c574325d3" providerId="AD" clId="Web-{F7C0B16B-C4FB-0565-6E49-833B252C44D9}" dt="2022-05-28T15:57:19.308" v="77" actId="1076"/>
          <ac:picMkLst>
            <pc:docMk/>
            <pc:sldMk cId="2066945332" sldId="256"/>
            <ac:picMk id="25" creationId="{A46FE7FA-95F6-D1A1-24F5-5976E6AFAB51}"/>
          </ac:picMkLst>
        </pc:picChg>
      </pc:sldChg>
    </pc:docChg>
  </pc:docChgLst>
  <pc:docChgLst>
    <pc:chgData name="Ummel, Dominik Lukas (STUDENTS)" userId="S::du18o058@campus.unibe.ch::51b8f5e0-e339-4680-9ee7-071c574325d3" providerId="AD" clId="Web-{CFA1B2EA-E91A-A04C-8032-050FFF15AE7D}"/>
    <pc:docChg chg="modSld">
      <pc:chgData name="Ummel, Dominik Lukas (STUDENTS)" userId="S::du18o058@campus.unibe.ch::51b8f5e0-e339-4680-9ee7-071c574325d3" providerId="AD" clId="Web-{CFA1B2EA-E91A-A04C-8032-050FFF15AE7D}" dt="2022-05-28T15:53:56.888" v="29"/>
      <pc:docMkLst>
        <pc:docMk/>
      </pc:docMkLst>
      <pc:sldChg chg="addSp delSp modSp">
        <pc:chgData name="Ummel, Dominik Lukas (STUDENTS)" userId="S::du18o058@campus.unibe.ch::51b8f5e0-e339-4680-9ee7-071c574325d3" providerId="AD" clId="Web-{CFA1B2EA-E91A-A04C-8032-050FFF15AE7D}" dt="2022-05-28T15:53:56.888" v="29"/>
        <pc:sldMkLst>
          <pc:docMk/>
          <pc:sldMk cId="2066945332" sldId="256"/>
        </pc:sldMkLst>
        <pc:spChg chg="mod">
          <ac:chgData name="Ummel, Dominik Lukas (STUDENTS)" userId="S::du18o058@campus.unibe.ch::51b8f5e0-e339-4680-9ee7-071c574325d3" providerId="AD" clId="Web-{CFA1B2EA-E91A-A04C-8032-050FFF15AE7D}" dt="2022-05-28T15:51:03.298" v="25" actId="1076"/>
          <ac:spMkLst>
            <pc:docMk/>
            <pc:sldMk cId="2066945332" sldId="256"/>
            <ac:spMk id="10" creationId="{C0F25834-84F4-4EE8-9F1D-E8A7704CC776}"/>
          </ac:spMkLst>
        </pc:spChg>
        <pc:spChg chg="mod">
          <ac:chgData name="Ummel, Dominik Lukas (STUDENTS)" userId="S::du18o058@campus.unibe.ch::51b8f5e0-e339-4680-9ee7-071c574325d3" providerId="AD" clId="Web-{CFA1B2EA-E91A-A04C-8032-050FFF15AE7D}" dt="2022-05-28T15:50:49.798" v="23" actId="1076"/>
          <ac:spMkLst>
            <pc:docMk/>
            <pc:sldMk cId="2066945332" sldId="256"/>
            <ac:spMk id="12" creationId="{9465C596-1768-432F-94C1-44CF747C6CD4}"/>
          </ac:spMkLst>
        </pc:spChg>
        <pc:spChg chg="mod">
          <ac:chgData name="Ummel, Dominik Lukas (STUDENTS)" userId="S::du18o058@campus.unibe.ch::51b8f5e0-e339-4680-9ee7-071c574325d3" providerId="AD" clId="Web-{CFA1B2EA-E91A-A04C-8032-050FFF15AE7D}" dt="2022-05-28T15:50:58.454" v="24" actId="1076"/>
          <ac:spMkLst>
            <pc:docMk/>
            <pc:sldMk cId="2066945332" sldId="256"/>
            <ac:spMk id="13" creationId="{2E94F9A3-2176-4811-AC2C-CAE5B34F1ED2}"/>
          </ac:spMkLst>
        </pc:spChg>
        <pc:spChg chg="mod">
          <ac:chgData name="Ummel, Dominik Lukas (STUDENTS)" userId="S::du18o058@campus.unibe.ch::51b8f5e0-e339-4680-9ee7-071c574325d3" providerId="AD" clId="Web-{CFA1B2EA-E91A-A04C-8032-050FFF15AE7D}" dt="2022-05-28T15:51:10.549" v="26" actId="1076"/>
          <ac:spMkLst>
            <pc:docMk/>
            <pc:sldMk cId="2066945332" sldId="256"/>
            <ac:spMk id="14" creationId="{821AE52A-858B-95E6-DAAB-B41930313737}"/>
          </ac:spMkLst>
        </pc:spChg>
        <pc:picChg chg="mod">
          <ac:chgData name="Ummel, Dominik Lukas (STUDENTS)" userId="S::du18o058@campus.unibe.ch::51b8f5e0-e339-4680-9ee7-071c574325d3" providerId="AD" clId="Web-{CFA1B2EA-E91A-A04C-8032-050FFF15AE7D}" dt="2022-05-28T15:51:12.189" v="27" actId="1076"/>
          <ac:picMkLst>
            <pc:docMk/>
            <pc:sldMk cId="2066945332" sldId="256"/>
            <ac:picMk id="2" creationId="{98873AFC-30E3-A596-D094-21E81699B600}"/>
          </ac:picMkLst>
        </pc:picChg>
        <pc:picChg chg="add mod">
          <ac:chgData name="Ummel, Dominik Lukas (STUDENTS)" userId="S::du18o058@campus.unibe.ch::51b8f5e0-e339-4680-9ee7-071c574325d3" providerId="AD" clId="Web-{CFA1B2EA-E91A-A04C-8032-050FFF15AE7D}" dt="2022-05-28T15:53:56.888" v="29"/>
          <ac:picMkLst>
            <pc:docMk/>
            <pc:sldMk cId="2066945332" sldId="256"/>
            <ac:picMk id="6" creationId="{F47E9031-F860-141F-A249-CED6B360A73C}"/>
          </ac:picMkLst>
        </pc:picChg>
        <pc:picChg chg="del">
          <ac:chgData name="Ummel, Dominik Lukas (STUDENTS)" userId="S::du18o058@campus.unibe.ch::51b8f5e0-e339-4680-9ee7-071c574325d3" providerId="AD" clId="Web-{CFA1B2EA-E91A-A04C-8032-050FFF15AE7D}" dt="2022-05-28T15:49:43.968" v="13"/>
          <ac:picMkLst>
            <pc:docMk/>
            <pc:sldMk cId="2066945332" sldId="256"/>
            <ac:picMk id="17" creationId="{1833E78E-BB5D-BF56-9EA8-1FB01DCFBA52}"/>
          </ac:picMkLst>
        </pc:picChg>
        <pc:picChg chg="add mod">
          <ac:chgData name="Ummel, Dominik Lukas (STUDENTS)" userId="S::du18o058@campus.unibe.ch::51b8f5e0-e339-4680-9ee7-071c574325d3" providerId="AD" clId="Web-{CFA1B2EA-E91A-A04C-8032-050FFF15AE7D}" dt="2022-05-28T15:51:14.486" v="28" actId="1076"/>
          <ac:picMkLst>
            <pc:docMk/>
            <pc:sldMk cId="2066945332" sldId="256"/>
            <ac:picMk id="18" creationId="{9168DFEE-E2FE-F97E-30DC-87ABED2D9EA4}"/>
          </ac:picMkLst>
        </pc:picChg>
        <pc:picChg chg="del">
          <ac:chgData name="Ummel, Dominik Lukas (STUDENTS)" userId="S::du18o058@campus.unibe.ch::51b8f5e0-e339-4680-9ee7-071c574325d3" providerId="AD" clId="Web-{CFA1B2EA-E91A-A04C-8032-050FFF15AE7D}" dt="2022-05-28T15:49:45.343" v="14"/>
          <ac:picMkLst>
            <pc:docMk/>
            <pc:sldMk cId="2066945332" sldId="256"/>
            <ac:picMk id="19" creationId="{BC0843FC-DAC2-FE35-0999-281FA18861A0}"/>
          </ac:picMkLst>
        </pc:picChg>
      </pc:sldChg>
    </pc:docChg>
  </pc:docChgLst>
  <pc:docChgLst>
    <pc:chgData name="Ummel, Dominik Lukas (STUDENTS)" userId="S::du18o058@campus.unibe.ch::51b8f5e0-e339-4680-9ee7-071c574325d3" providerId="AD" clId="Web-{0930A7C8-285C-0771-0799-E9867C56FBDA}"/>
    <pc:docChg chg="modSld">
      <pc:chgData name="Ummel, Dominik Lukas (STUDENTS)" userId="S::du18o058@campus.unibe.ch::51b8f5e0-e339-4680-9ee7-071c574325d3" providerId="AD" clId="Web-{0930A7C8-285C-0771-0799-E9867C56FBDA}" dt="2022-05-30T15:47:19.433" v="12" actId="1076"/>
      <pc:docMkLst>
        <pc:docMk/>
      </pc:docMkLst>
      <pc:sldChg chg="addSp delSp modSp">
        <pc:chgData name="Ummel, Dominik Lukas (STUDENTS)" userId="S::du18o058@campus.unibe.ch::51b8f5e0-e339-4680-9ee7-071c574325d3" providerId="AD" clId="Web-{0930A7C8-285C-0771-0799-E9867C56FBDA}" dt="2022-05-30T15:47:19.433" v="12" actId="1076"/>
        <pc:sldMkLst>
          <pc:docMk/>
          <pc:sldMk cId="2066945332" sldId="256"/>
        </pc:sldMkLst>
        <pc:picChg chg="add mod">
          <ac:chgData name="Ummel, Dominik Lukas (STUDENTS)" userId="S::du18o058@campus.unibe.ch::51b8f5e0-e339-4680-9ee7-071c574325d3" providerId="AD" clId="Web-{0930A7C8-285C-0771-0799-E9867C56FBDA}" dt="2022-05-30T15:47:19.433" v="12" actId="1076"/>
          <ac:picMkLst>
            <pc:docMk/>
            <pc:sldMk cId="2066945332" sldId="256"/>
            <ac:picMk id="4" creationId="{CC7630B3-4FBF-689D-9D35-E35FAB24782D}"/>
          </ac:picMkLst>
        </pc:picChg>
        <pc:picChg chg="mod ord">
          <ac:chgData name="Ummel, Dominik Lukas (STUDENTS)" userId="S::du18o058@campus.unibe.ch::51b8f5e0-e339-4680-9ee7-071c574325d3" providerId="AD" clId="Web-{0930A7C8-285C-0771-0799-E9867C56FBDA}" dt="2022-05-30T15:47:03.448" v="10" actId="1076"/>
          <ac:picMkLst>
            <pc:docMk/>
            <pc:sldMk cId="2066945332" sldId="256"/>
            <ac:picMk id="7" creationId="{578EED42-3F4E-53D4-66BD-3CA8BB901CCA}"/>
          </ac:picMkLst>
        </pc:picChg>
        <pc:picChg chg="del">
          <ac:chgData name="Ummel, Dominik Lukas (STUDENTS)" userId="S::du18o058@campus.unibe.ch::51b8f5e0-e339-4680-9ee7-071c574325d3" providerId="AD" clId="Web-{0930A7C8-285C-0771-0799-E9867C56FBDA}" dt="2022-05-30T15:46:23.822" v="0"/>
          <ac:picMkLst>
            <pc:docMk/>
            <pc:sldMk cId="2066945332" sldId="256"/>
            <ac:picMk id="18" creationId="{9168DFEE-E2FE-F97E-30DC-87ABED2D9EA4}"/>
          </ac:picMkLst>
        </pc:picChg>
      </pc:sldChg>
    </pc:docChg>
  </pc:docChgLst>
  <pc:docChgLst>
    <pc:chgData name="Ummel, Dominik Lukas (STUDENTS)" userId="S::du18o058@campus.unibe.ch::51b8f5e0-e339-4680-9ee7-071c574325d3" providerId="AD" clId="Web-{FF63EBB8-3CF4-4C6C-3933-158F5C838968}"/>
    <pc:docChg chg="modSld">
      <pc:chgData name="Ummel, Dominik Lukas (STUDENTS)" userId="S::du18o058@campus.unibe.ch::51b8f5e0-e339-4680-9ee7-071c574325d3" providerId="AD" clId="Web-{FF63EBB8-3CF4-4C6C-3933-158F5C838968}" dt="2022-05-27T05:42:45.615" v="208" actId="1076"/>
      <pc:docMkLst>
        <pc:docMk/>
      </pc:docMkLst>
      <pc:sldChg chg="addSp modSp">
        <pc:chgData name="Ummel, Dominik Lukas (STUDENTS)" userId="S::du18o058@campus.unibe.ch::51b8f5e0-e339-4680-9ee7-071c574325d3" providerId="AD" clId="Web-{FF63EBB8-3CF4-4C6C-3933-158F5C838968}" dt="2022-05-27T05:42:45.615" v="208" actId="1076"/>
        <pc:sldMkLst>
          <pc:docMk/>
          <pc:sldMk cId="2066945332" sldId="256"/>
        </pc:sldMkLst>
        <pc:spChg chg="mod">
          <ac:chgData name="Ummel, Dominik Lukas (STUDENTS)" userId="S::du18o058@campus.unibe.ch::51b8f5e0-e339-4680-9ee7-071c574325d3" providerId="AD" clId="Web-{FF63EBB8-3CF4-4C6C-3933-158F5C838968}" dt="2022-05-27T05:38:54.514" v="175" actId="1076"/>
          <ac:spMkLst>
            <pc:docMk/>
            <pc:sldMk cId="2066945332" sldId="256"/>
            <ac:spMk id="10" creationId="{C0F25834-84F4-4EE8-9F1D-E8A7704CC776}"/>
          </ac:spMkLst>
        </pc:spChg>
        <pc:spChg chg="mod">
          <ac:chgData name="Ummel, Dominik Lukas (STUDENTS)" userId="S::du18o058@campus.unibe.ch::51b8f5e0-e339-4680-9ee7-071c574325d3" providerId="AD" clId="Web-{FF63EBB8-3CF4-4C6C-3933-158F5C838968}" dt="2022-05-27T05:41:00.253" v="195" actId="14100"/>
          <ac:spMkLst>
            <pc:docMk/>
            <pc:sldMk cId="2066945332" sldId="256"/>
            <ac:spMk id="12" creationId="{9465C596-1768-432F-94C1-44CF747C6CD4}"/>
          </ac:spMkLst>
        </pc:spChg>
        <pc:spChg chg="mod">
          <ac:chgData name="Ummel, Dominik Lukas (STUDENTS)" userId="S::du18o058@campus.unibe.ch::51b8f5e0-e339-4680-9ee7-071c574325d3" providerId="AD" clId="Web-{FF63EBB8-3CF4-4C6C-3933-158F5C838968}" dt="2022-05-27T05:41:46.895" v="202" actId="14100"/>
          <ac:spMkLst>
            <pc:docMk/>
            <pc:sldMk cId="2066945332" sldId="256"/>
            <ac:spMk id="13" creationId="{2E94F9A3-2176-4811-AC2C-CAE5B34F1ED2}"/>
          </ac:spMkLst>
        </pc:spChg>
        <pc:spChg chg="add mod">
          <ac:chgData name="Ummel, Dominik Lukas (STUDENTS)" userId="S::du18o058@campus.unibe.ch::51b8f5e0-e339-4680-9ee7-071c574325d3" providerId="AD" clId="Web-{FF63EBB8-3CF4-4C6C-3933-158F5C838968}" dt="2022-05-27T05:39:12.030" v="182" actId="20577"/>
          <ac:spMkLst>
            <pc:docMk/>
            <pc:sldMk cId="2066945332" sldId="256"/>
            <ac:spMk id="14" creationId="{821AE52A-858B-95E6-DAAB-B41930313737}"/>
          </ac:spMkLst>
        </pc:spChg>
        <pc:spChg chg="mod">
          <ac:chgData name="Ummel, Dominik Lukas (STUDENTS)" userId="S::du18o058@campus.unibe.ch::51b8f5e0-e339-4680-9ee7-071c574325d3" providerId="AD" clId="Web-{FF63EBB8-3CF4-4C6C-3933-158F5C838968}" dt="2022-05-27T05:32:16.197" v="22" actId="1076"/>
          <ac:spMkLst>
            <pc:docMk/>
            <pc:sldMk cId="2066945332" sldId="256"/>
            <ac:spMk id="15" creationId="{A52EAABE-8DEF-450C-836D-47FCC1BC9725}"/>
          </ac:spMkLst>
        </pc:spChg>
        <pc:spChg chg="mod">
          <ac:chgData name="Ummel, Dominik Lukas (STUDENTS)" userId="S::du18o058@campus.unibe.ch::51b8f5e0-e339-4680-9ee7-071c574325d3" providerId="AD" clId="Web-{FF63EBB8-3CF4-4C6C-3933-158F5C838968}" dt="2022-05-27T05:42:45.615" v="208" actId="1076"/>
          <ac:spMkLst>
            <pc:docMk/>
            <pc:sldMk cId="2066945332" sldId="256"/>
            <ac:spMk id="16" creationId="{59DDDD89-555B-7A81-CA0D-8C13F10B359F}"/>
          </ac:spMkLst>
        </pc:spChg>
        <pc:spChg chg="mod">
          <ac:chgData name="Ummel, Dominik Lukas (STUDENTS)" userId="S::du18o058@campus.unibe.ch::51b8f5e0-e339-4680-9ee7-071c574325d3" providerId="AD" clId="Web-{FF63EBB8-3CF4-4C6C-3933-158F5C838968}" dt="2022-05-27T05:42:08.052" v="205" actId="1076"/>
          <ac:spMkLst>
            <pc:docMk/>
            <pc:sldMk cId="2066945332" sldId="256"/>
            <ac:spMk id="24" creationId="{E68D1019-D101-44D8-B3D3-A9FB8A836B15}"/>
          </ac:spMkLst>
        </pc:spChg>
        <pc:spChg chg="mod">
          <ac:chgData name="Ummel, Dominik Lukas (STUDENTS)" userId="S::du18o058@campus.unibe.ch::51b8f5e0-e339-4680-9ee7-071c574325d3" providerId="AD" clId="Web-{FF63EBB8-3CF4-4C6C-3933-158F5C838968}" dt="2022-05-27T05:41:09.034" v="197" actId="1076"/>
          <ac:spMkLst>
            <pc:docMk/>
            <pc:sldMk cId="2066945332" sldId="256"/>
            <ac:spMk id="26" creationId="{F147B3E9-80AB-4D93-A44A-FD1A1CAF45AA}"/>
          </ac:spMkLst>
        </pc:spChg>
        <pc:picChg chg="mod">
          <ac:chgData name="Ummel, Dominik Lukas (STUDENTS)" userId="S::du18o058@campus.unibe.ch::51b8f5e0-e339-4680-9ee7-071c574325d3" providerId="AD" clId="Web-{FF63EBB8-3CF4-4C6C-3933-158F5C838968}" dt="2022-05-27T05:41:58.817" v="204" actId="1076"/>
          <ac:picMkLst>
            <pc:docMk/>
            <pc:sldMk cId="2066945332" sldId="256"/>
            <ac:picMk id="4" creationId="{8DD9C6E2-B35A-6021-8565-DBA3F9802728}"/>
          </ac:picMkLst>
        </pc:picChg>
        <pc:picChg chg="add mod">
          <ac:chgData name="Ummel, Dominik Lukas (STUDENTS)" userId="S::du18o058@campus.unibe.ch::51b8f5e0-e339-4680-9ee7-071c574325d3" providerId="AD" clId="Web-{FF63EBB8-3CF4-4C6C-3933-158F5C838968}" dt="2022-05-27T05:39:18.374" v="184" actId="1076"/>
          <ac:picMkLst>
            <pc:docMk/>
            <pc:sldMk cId="2066945332" sldId="256"/>
            <ac:picMk id="17" creationId="{1833E78E-BB5D-BF56-9EA8-1FB01DCFBA52}"/>
          </ac:picMkLst>
        </pc:picChg>
        <pc:picChg chg="add mod">
          <ac:chgData name="Ummel, Dominik Lukas (STUDENTS)" userId="S::du18o058@campus.unibe.ch::51b8f5e0-e339-4680-9ee7-071c574325d3" providerId="AD" clId="Web-{FF63EBB8-3CF4-4C6C-3933-158F5C838968}" dt="2022-05-27T05:39:15.187" v="183" actId="1076"/>
          <ac:picMkLst>
            <pc:docMk/>
            <pc:sldMk cId="2066945332" sldId="256"/>
            <ac:picMk id="18" creationId="{65C6A37D-A7D5-3432-ADBF-DDDB009702D3}"/>
          </ac:picMkLst>
        </pc:picChg>
        <pc:picChg chg="add mod">
          <ac:chgData name="Ummel, Dominik Lukas (STUDENTS)" userId="S::du18o058@campus.unibe.ch::51b8f5e0-e339-4680-9ee7-071c574325d3" providerId="AD" clId="Web-{FF63EBB8-3CF4-4C6C-3933-158F5C838968}" dt="2022-05-27T05:42:25.146" v="207" actId="1076"/>
          <ac:picMkLst>
            <pc:docMk/>
            <pc:sldMk cId="2066945332" sldId="256"/>
            <ac:picMk id="19" creationId="{BC0843FC-DAC2-FE35-0999-281FA18861A0}"/>
          </ac:picMkLst>
        </pc:picChg>
      </pc:sldChg>
    </pc:docChg>
  </pc:docChgLst>
  <pc:docChgLst>
    <pc:chgData clId="Web-{F7C0B16B-C4FB-0565-6E49-833B252C44D9}"/>
    <pc:docChg chg="modSld">
      <pc:chgData name="" userId="" providerId="" clId="Web-{F7C0B16B-C4FB-0565-6E49-833B252C44D9}" dt="2022-05-28T15:47:16.744" v="0"/>
      <pc:docMkLst>
        <pc:docMk/>
      </pc:docMkLst>
      <pc:sldChg chg="delSp">
        <pc:chgData name="" userId="" providerId="" clId="Web-{F7C0B16B-C4FB-0565-6E49-833B252C44D9}" dt="2022-05-28T15:47:16.744" v="0"/>
        <pc:sldMkLst>
          <pc:docMk/>
          <pc:sldMk cId="2066945332" sldId="256"/>
        </pc:sldMkLst>
        <pc:picChg chg="del">
          <ac:chgData name="" userId="" providerId="" clId="Web-{F7C0B16B-C4FB-0565-6E49-833B252C44D9}" dt="2022-05-28T15:47:16.744" v="0"/>
          <ac:picMkLst>
            <pc:docMk/>
            <pc:sldMk cId="2066945332" sldId="256"/>
            <ac:picMk id="18" creationId="{65C6A37D-A7D5-3432-ADBF-DDDB009702D3}"/>
          </ac:picMkLst>
        </pc:picChg>
      </pc:sldChg>
    </pc:docChg>
  </pc:docChgLst>
  <pc:docChgLst>
    <pc:chgData name="Asadauskas, Marius Paulius (STUDENTS)" userId="S::ma18u047@campus.unibe.ch::65566b8e-b50d-49f9-8a5b-b751decd83c1" providerId="AD" clId="Web-{4ED3C737-C562-26E4-EEE8-560642D830F5}"/>
    <pc:docChg chg="modSld">
      <pc:chgData name="Asadauskas, Marius Paulius (STUDENTS)" userId="S::ma18u047@campus.unibe.ch::65566b8e-b50d-49f9-8a5b-b751decd83c1" providerId="AD" clId="Web-{4ED3C737-C562-26E4-EEE8-560642D830F5}" dt="2022-05-26T11:38:05.573" v="226" actId="1076"/>
      <pc:docMkLst>
        <pc:docMk/>
      </pc:docMkLst>
      <pc:sldChg chg="addSp delSp modSp">
        <pc:chgData name="Asadauskas, Marius Paulius (STUDENTS)" userId="S::ma18u047@campus.unibe.ch::65566b8e-b50d-49f9-8a5b-b751decd83c1" providerId="AD" clId="Web-{4ED3C737-C562-26E4-EEE8-560642D830F5}" dt="2022-05-26T11:38:05.573" v="226" actId="1076"/>
        <pc:sldMkLst>
          <pc:docMk/>
          <pc:sldMk cId="2066945332" sldId="256"/>
        </pc:sldMkLst>
        <pc:spChg chg="add mod">
          <ac:chgData name="Asadauskas, Marius Paulius (STUDENTS)" userId="S::ma18u047@campus.unibe.ch::65566b8e-b50d-49f9-8a5b-b751decd83c1" providerId="AD" clId="Web-{4ED3C737-C562-26E4-EEE8-560642D830F5}" dt="2022-05-26T11:38:05.573" v="226" actId="1076"/>
          <ac:spMkLst>
            <pc:docMk/>
            <pc:sldMk cId="2066945332" sldId="256"/>
            <ac:spMk id="16" creationId="{59DDDD89-555B-7A81-CA0D-8C13F10B359F}"/>
          </ac:spMkLst>
        </pc:spChg>
        <pc:picChg chg="add del mod">
          <ac:chgData name="Asadauskas, Marius Paulius (STUDENTS)" userId="S::ma18u047@campus.unibe.ch::65566b8e-b50d-49f9-8a5b-b751decd83c1" providerId="AD" clId="Web-{4ED3C737-C562-26E4-EEE8-560642D830F5}" dt="2022-05-26T11:29:03.343" v="5"/>
          <ac:picMkLst>
            <pc:docMk/>
            <pc:sldMk cId="2066945332" sldId="256"/>
            <ac:picMk id="2" creationId="{4F450432-BBE3-5B56-AA33-B6D039097118}"/>
          </ac:picMkLst>
        </pc:picChg>
        <pc:picChg chg="add del mod">
          <ac:chgData name="Asadauskas, Marius Paulius (STUDENTS)" userId="S::ma18u047@campus.unibe.ch::65566b8e-b50d-49f9-8a5b-b751decd83c1" providerId="AD" clId="Web-{4ED3C737-C562-26E4-EEE8-560642D830F5}" dt="2022-05-26T11:30:24.845" v="17"/>
          <ac:picMkLst>
            <pc:docMk/>
            <pc:sldMk cId="2066945332" sldId="256"/>
            <ac:picMk id="3" creationId="{55EBB58C-98C1-DF42-7F32-BBA03957DB42}"/>
          </ac:picMkLst>
        </pc:picChg>
        <pc:picChg chg="add mod">
          <ac:chgData name="Asadauskas, Marius Paulius (STUDENTS)" userId="S::ma18u047@campus.unibe.ch::65566b8e-b50d-49f9-8a5b-b751decd83c1" providerId="AD" clId="Web-{4ED3C737-C562-26E4-EEE8-560642D830F5}" dt="2022-05-26T11:37:33.245" v="222" actId="14100"/>
          <ac:picMkLst>
            <pc:docMk/>
            <pc:sldMk cId="2066945332" sldId="256"/>
            <ac:picMk id="4" creationId="{8DD9C6E2-B35A-6021-8565-DBA3F9802728}"/>
          </ac:picMkLst>
        </pc:picChg>
        <pc:picChg chg="del">
          <ac:chgData name="Asadauskas, Marius Paulius (STUDENTS)" userId="S::ma18u047@campus.unibe.ch::65566b8e-b50d-49f9-8a5b-b751decd83c1" providerId="AD" clId="Web-{4ED3C737-C562-26E4-EEE8-560642D830F5}" dt="2022-05-26T11:12:29.901" v="0"/>
          <ac:picMkLst>
            <pc:docMk/>
            <pc:sldMk cId="2066945332" sldId="256"/>
            <ac:picMk id="17" creationId="{9E70012D-0B70-4D24-80FE-43A44D49DDD0}"/>
          </ac:picMkLst>
        </pc:picChg>
      </pc:sldChg>
    </pc:docChg>
  </pc:docChgLst>
  <pc:docChgLst>
    <pc:chgData name="Asadauskas, Marius Paulius (STUDENTS)" userId="S::ma18u047@campus.unibe.ch::65566b8e-b50d-49f9-8a5b-b751decd83c1" providerId="AD" clId="Web-{4C60CCC7-BE32-B54C-2A9A-606E206DA99E}"/>
    <pc:docChg chg="modSld">
      <pc:chgData name="Asadauskas, Marius Paulius (STUDENTS)" userId="S::ma18u047@campus.unibe.ch::65566b8e-b50d-49f9-8a5b-b751decd83c1" providerId="AD" clId="Web-{4C60CCC7-BE32-B54C-2A9A-606E206DA99E}" dt="2022-05-27T07:01:24.537" v="34" actId="20577"/>
      <pc:docMkLst>
        <pc:docMk/>
      </pc:docMkLst>
      <pc:sldChg chg="modSp">
        <pc:chgData name="Asadauskas, Marius Paulius (STUDENTS)" userId="S::ma18u047@campus.unibe.ch::65566b8e-b50d-49f9-8a5b-b751decd83c1" providerId="AD" clId="Web-{4C60CCC7-BE32-B54C-2A9A-606E206DA99E}" dt="2022-05-27T07:01:24.537" v="34" actId="20577"/>
        <pc:sldMkLst>
          <pc:docMk/>
          <pc:sldMk cId="2066945332" sldId="256"/>
        </pc:sldMkLst>
        <pc:spChg chg="mod">
          <ac:chgData name="Asadauskas, Marius Paulius (STUDENTS)" userId="S::ma18u047@campus.unibe.ch::65566b8e-b50d-49f9-8a5b-b751decd83c1" providerId="AD" clId="Web-{4C60CCC7-BE32-B54C-2A9A-606E206DA99E}" dt="2022-05-27T06:49:20.220" v="22" actId="20577"/>
          <ac:spMkLst>
            <pc:docMk/>
            <pc:sldMk cId="2066945332" sldId="256"/>
            <ac:spMk id="10" creationId="{C0F25834-84F4-4EE8-9F1D-E8A7704CC776}"/>
          </ac:spMkLst>
        </pc:spChg>
        <pc:spChg chg="mod">
          <ac:chgData name="Asadauskas, Marius Paulius (STUDENTS)" userId="S::ma18u047@campus.unibe.ch::65566b8e-b50d-49f9-8a5b-b751decd83c1" providerId="AD" clId="Web-{4C60CCC7-BE32-B54C-2A9A-606E206DA99E}" dt="2022-05-27T06:52:11.913" v="29" actId="20577"/>
          <ac:spMkLst>
            <pc:docMk/>
            <pc:sldMk cId="2066945332" sldId="256"/>
            <ac:spMk id="13" creationId="{2E94F9A3-2176-4811-AC2C-CAE5B34F1ED2}"/>
          </ac:spMkLst>
        </pc:spChg>
        <pc:spChg chg="mod">
          <ac:chgData name="Asadauskas, Marius Paulius (STUDENTS)" userId="S::ma18u047@campus.unibe.ch::65566b8e-b50d-49f9-8a5b-b751decd83c1" providerId="AD" clId="Web-{4C60CCC7-BE32-B54C-2A9A-606E206DA99E}" dt="2022-05-27T07:01:24.537" v="34" actId="20577"/>
          <ac:spMkLst>
            <pc:docMk/>
            <pc:sldMk cId="2066945332" sldId="256"/>
            <ac:spMk id="16" creationId="{59DDDD89-555B-7A81-CA0D-8C13F10B359F}"/>
          </ac:spMkLst>
        </pc:spChg>
        <pc:spChg chg="mod">
          <ac:chgData name="Asadauskas, Marius Paulius (STUDENTS)" userId="S::ma18u047@campus.unibe.ch::65566b8e-b50d-49f9-8a5b-b751decd83c1" providerId="AD" clId="Web-{4C60CCC7-BE32-B54C-2A9A-606E206DA99E}" dt="2022-05-27T06:53:22.227" v="32" actId="20577"/>
          <ac:spMkLst>
            <pc:docMk/>
            <pc:sldMk cId="2066945332" sldId="256"/>
            <ac:spMk id="26" creationId="{F147B3E9-80AB-4D93-A44A-FD1A1CAF45AA}"/>
          </ac:spMkLst>
        </pc:spChg>
      </pc:sldChg>
    </pc:docChg>
  </pc:docChgLst>
  <pc:docChgLst>
    <pc:chgData name="Ummel, Dominik Lukas (STUDENTS)" userId="51b8f5e0-e339-4680-9ee7-071c574325d3" providerId="ADAL" clId="{680A21D2-4F1E-42FC-8784-D92BACDBFE25}"/>
    <pc:docChg chg="modSld">
      <pc:chgData name="Ummel, Dominik Lukas (STUDENTS)" userId="51b8f5e0-e339-4680-9ee7-071c574325d3" providerId="ADAL" clId="{680A21D2-4F1E-42FC-8784-D92BACDBFE25}" dt="2022-05-27T08:38:44.388" v="4" actId="20577"/>
      <pc:docMkLst>
        <pc:docMk/>
      </pc:docMkLst>
      <pc:sldChg chg="modSp mod">
        <pc:chgData name="Ummel, Dominik Lukas (STUDENTS)" userId="51b8f5e0-e339-4680-9ee7-071c574325d3" providerId="ADAL" clId="{680A21D2-4F1E-42FC-8784-D92BACDBFE25}" dt="2022-05-27T08:38:44.388" v="4" actId="20577"/>
        <pc:sldMkLst>
          <pc:docMk/>
          <pc:sldMk cId="2066945332" sldId="256"/>
        </pc:sldMkLst>
        <pc:spChg chg="mod">
          <ac:chgData name="Ummel, Dominik Lukas (STUDENTS)" userId="51b8f5e0-e339-4680-9ee7-071c574325d3" providerId="ADAL" clId="{680A21D2-4F1E-42FC-8784-D92BACDBFE25}" dt="2022-05-27T08:38:44.388" v="4" actId="20577"/>
          <ac:spMkLst>
            <pc:docMk/>
            <pc:sldMk cId="2066945332" sldId="256"/>
            <ac:spMk id="24" creationId="{E68D1019-D101-44D8-B3D3-A9FB8A836B15}"/>
          </ac:spMkLst>
        </pc:spChg>
        <pc:picChg chg="mod">
          <ac:chgData name="Ummel, Dominik Lukas (STUDENTS)" userId="51b8f5e0-e339-4680-9ee7-071c574325d3" providerId="ADAL" clId="{680A21D2-4F1E-42FC-8784-D92BACDBFE25}" dt="2022-05-27T08:11:06.949" v="2" actId="1076"/>
          <ac:picMkLst>
            <pc:docMk/>
            <pc:sldMk cId="2066945332" sldId="256"/>
            <ac:picMk id="3" creationId="{E38D998F-9AB0-2201-5EB8-C346C297E42E}"/>
          </ac:picMkLst>
        </pc:picChg>
      </pc:sldChg>
    </pc:docChg>
  </pc:docChgLst>
  <pc:docChgLst>
    <pc:chgData name="Ummel, Dominik Lukas (STUDENTS)" userId="S::du18o058@campus.unibe.ch::51b8f5e0-e339-4680-9ee7-071c574325d3" providerId="AD" clId="Web-{48A89BE1-D796-F07D-2F5A-18B57AC0554E}"/>
    <pc:docChg chg="modSld">
      <pc:chgData name="Ummel, Dominik Lukas (STUDENTS)" userId="S::du18o058@campus.unibe.ch::51b8f5e0-e339-4680-9ee7-071c574325d3" providerId="AD" clId="Web-{48A89BE1-D796-F07D-2F5A-18B57AC0554E}" dt="2022-05-24T12:26:00.802" v="330" actId="20577"/>
      <pc:docMkLst>
        <pc:docMk/>
      </pc:docMkLst>
      <pc:sldChg chg="modSp">
        <pc:chgData name="Ummel, Dominik Lukas (STUDENTS)" userId="S::du18o058@campus.unibe.ch::51b8f5e0-e339-4680-9ee7-071c574325d3" providerId="AD" clId="Web-{48A89BE1-D796-F07D-2F5A-18B57AC0554E}" dt="2022-05-24T12:26:00.802" v="330" actId="20577"/>
        <pc:sldMkLst>
          <pc:docMk/>
          <pc:sldMk cId="2066945332" sldId="256"/>
        </pc:sldMkLst>
        <pc:spChg chg="mod">
          <ac:chgData name="Ummel, Dominik Lukas (STUDENTS)" userId="S::du18o058@campus.unibe.ch::51b8f5e0-e339-4680-9ee7-071c574325d3" providerId="AD" clId="Web-{48A89BE1-D796-F07D-2F5A-18B57AC0554E}" dt="2022-05-24T12:22:36.218" v="109" actId="1076"/>
          <ac:spMkLst>
            <pc:docMk/>
            <pc:sldMk cId="2066945332" sldId="256"/>
            <ac:spMk id="10" creationId="{C0F25834-84F4-4EE8-9F1D-E8A7704CC776}"/>
          </ac:spMkLst>
        </pc:spChg>
        <pc:spChg chg="mod">
          <ac:chgData name="Ummel, Dominik Lukas (STUDENTS)" userId="S::du18o058@campus.unibe.ch::51b8f5e0-e339-4680-9ee7-071c574325d3" providerId="AD" clId="Web-{48A89BE1-D796-F07D-2F5A-18B57AC0554E}" dt="2022-05-24T12:23:47.486" v="166" actId="1076"/>
          <ac:spMkLst>
            <pc:docMk/>
            <pc:sldMk cId="2066945332" sldId="256"/>
            <ac:spMk id="12" creationId="{9465C596-1768-432F-94C1-44CF747C6CD4}"/>
          </ac:spMkLst>
        </pc:spChg>
        <pc:spChg chg="mod">
          <ac:chgData name="Ummel, Dominik Lukas (STUDENTS)" userId="S::du18o058@campus.unibe.ch::51b8f5e0-e339-4680-9ee7-071c574325d3" providerId="AD" clId="Web-{48A89BE1-D796-F07D-2F5A-18B57AC0554E}" dt="2022-05-24T12:26:00.802" v="330" actId="20577"/>
          <ac:spMkLst>
            <pc:docMk/>
            <pc:sldMk cId="2066945332" sldId="256"/>
            <ac:spMk id="13" creationId="{2E94F9A3-2176-4811-AC2C-CAE5B34F1ED2}"/>
          </ac:spMkLst>
        </pc:spChg>
        <pc:spChg chg="mod">
          <ac:chgData name="Ummel, Dominik Lukas (STUDENTS)" userId="S::du18o058@campus.unibe.ch::51b8f5e0-e339-4680-9ee7-071c574325d3" providerId="AD" clId="Web-{48A89BE1-D796-F07D-2F5A-18B57AC0554E}" dt="2022-05-24T12:22:39.484" v="110" actId="1076"/>
          <ac:spMkLst>
            <pc:docMk/>
            <pc:sldMk cId="2066945332" sldId="256"/>
            <ac:spMk id="20" creationId="{D37CF19F-4B71-4804-94DA-5A7C30D65C3B}"/>
          </ac:spMkLst>
        </pc:spChg>
      </pc:sldChg>
    </pc:docChg>
  </pc:docChgLst>
  <pc:docChgLst>
    <pc:chgData name="Ummel, Dominik Lukas (STUDENTS)" userId="S::du18o058@campus.unibe.ch::51b8f5e0-e339-4680-9ee7-071c574325d3" providerId="AD" clId="Web-{E66AF0D2-1C3E-3517-3D21-E7F3073F7C89}"/>
    <pc:docChg chg="modSld">
      <pc:chgData name="Ummel, Dominik Lukas (STUDENTS)" userId="S::du18o058@campus.unibe.ch::51b8f5e0-e339-4680-9ee7-071c574325d3" providerId="AD" clId="Web-{E66AF0D2-1C3E-3517-3D21-E7F3073F7C89}" dt="2022-05-30T09:56:45.984" v="65" actId="14100"/>
      <pc:docMkLst>
        <pc:docMk/>
      </pc:docMkLst>
      <pc:sldChg chg="addSp delSp modSp">
        <pc:chgData name="Ummel, Dominik Lukas (STUDENTS)" userId="S::du18o058@campus.unibe.ch::51b8f5e0-e339-4680-9ee7-071c574325d3" providerId="AD" clId="Web-{E66AF0D2-1C3E-3517-3D21-E7F3073F7C89}" dt="2022-05-30T09:56:45.984" v="65" actId="14100"/>
        <pc:sldMkLst>
          <pc:docMk/>
          <pc:sldMk cId="2066945332" sldId="256"/>
        </pc:sldMkLst>
        <pc:spChg chg="mod">
          <ac:chgData name="Ummel, Dominik Lukas (STUDENTS)" userId="S::du18o058@campus.unibe.ch::51b8f5e0-e339-4680-9ee7-071c574325d3" providerId="AD" clId="Web-{E66AF0D2-1C3E-3517-3D21-E7F3073F7C89}" dt="2022-05-30T09:48:57.623" v="33" actId="14100"/>
          <ac:spMkLst>
            <pc:docMk/>
            <pc:sldMk cId="2066945332" sldId="256"/>
            <ac:spMk id="10" creationId="{C0F25834-84F4-4EE8-9F1D-E8A7704CC776}"/>
          </ac:spMkLst>
        </pc:spChg>
        <pc:spChg chg="add mod">
          <ac:chgData name="Ummel, Dominik Lukas (STUDENTS)" userId="S::du18o058@campus.unibe.ch::51b8f5e0-e339-4680-9ee7-071c574325d3" providerId="AD" clId="Web-{E66AF0D2-1C3E-3517-3D21-E7F3073F7C89}" dt="2022-05-30T09:49:36.782" v="54" actId="20577"/>
          <ac:spMkLst>
            <pc:docMk/>
            <pc:sldMk cId="2066945332" sldId="256"/>
            <ac:spMk id="21" creationId="{69414B32-D21D-3761-E0DA-BA0ACE16A4C9}"/>
          </ac:spMkLst>
        </pc:spChg>
        <pc:picChg chg="del">
          <ac:chgData name="Ummel, Dominik Lukas (STUDENTS)" userId="S::du18o058@campus.unibe.ch::51b8f5e0-e339-4680-9ee7-071c574325d3" providerId="AD" clId="Web-{E66AF0D2-1C3E-3517-3D21-E7F3073F7C89}" dt="2022-05-30T09:46:40.926" v="13"/>
          <ac:picMkLst>
            <pc:docMk/>
            <pc:sldMk cId="2066945332" sldId="256"/>
            <ac:picMk id="4" creationId="{8DD9C6E2-B35A-6021-8565-DBA3F9802728}"/>
          </ac:picMkLst>
        </pc:picChg>
        <pc:picChg chg="mod">
          <ac:chgData name="Ummel, Dominik Lukas (STUDENTS)" userId="S::du18o058@campus.unibe.ch::51b8f5e0-e339-4680-9ee7-071c574325d3" providerId="AD" clId="Web-{E66AF0D2-1C3E-3517-3D21-E7F3073F7C89}" dt="2022-05-30T09:56:45.984" v="65" actId="14100"/>
          <ac:picMkLst>
            <pc:docMk/>
            <pc:sldMk cId="2066945332" sldId="256"/>
            <ac:picMk id="5" creationId="{21C53260-4399-54AE-D209-7C1CE9583C2C}"/>
          </ac:picMkLst>
        </pc:picChg>
        <pc:picChg chg="mod">
          <ac:chgData name="Ummel, Dominik Lukas (STUDENTS)" userId="S::du18o058@campus.unibe.ch::51b8f5e0-e339-4680-9ee7-071c574325d3" providerId="AD" clId="Web-{E66AF0D2-1C3E-3517-3D21-E7F3073F7C89}" dt="2022-05-30T09:28:08.589" v="11" actId="1076"/>
          <ac:picMkLst>
            <pc:docMk/>
            <pc:sldMk cId="2066945332" sldId="256"/>
            <ac:picMk id="6" creationId="{F47E9031-F860-141F-A249-CED6B360A73C}"/>
          </ac:picMkLst>
        </pc:picChg>
        <pc:picChg chg="mod">
          <ac:chgData name="Ummel, Dominik Lukas (STUDENTS)" userId="S::du18o058@campus.unibe.ch::51b8f5e0-e339-4680-9ee7-071c574325d3" providerId="AD" clId="Web-{E66AF0D2-1C3E-3517-3D21-E7F3073F7C89}" dt="2022-05-30T09:28:12.870" v="12" actId="1076"/>
          <ac:picMkLst>
            <pc:docMk/>
            <pc:sldMk cId="2066945332" sldId="256"/>
            <ac:picMk id="7" creationId="{578EED42-3F4E-53D4-66BD-3CA8BB901CCA}"/>
          </ac:picMkLst>
        </pc:picChg>
        <pc:picChg chg="add mod">
          <ac:chgData name="Ummel, Dominik Lukas (STUDENTS)" userId="S::du18o058@campus.unibe.ch::51b8f5e0-e339-4680-9ee7-071c574325d3" providerId="AD" clId="Web-{E66AF0D2-1C3E-3517-3D21-E7F3073F7C89}" dt="2022-05-30T09:26:37.524" v="4" actId="14100"/>
          <ac:picMkLst>
            <pc:docMk/>
            <pc:sldMk cId="2066945332" sldId="256"/>
            <ac:picMk id="11" creationId="{D7728CC1-A9F0-B568-5449-D7C967C6F705}"/>
          </ac:picMkLst>
        </pc:picChg>
        <pc:picChg chg="add mod">
          <ac:chgData name="Ummel, Dominik Lukas (STUDENTS)" userId="S::du18o058@campus.unibe.ch::51b8f5e0-e339-4680-9ee7-071c574325d3" providerId="AD" clId="Web-{E66AF0D2-1C3E-3517-3D21-E7F3073F7C89}" dt="2022-05-30T09:27:31.666" v="10" actId="14100"/>
          <ac:picMkLst>
            <pc:docMk/>
            <pc:sldMk cId="2066945332" sldId="256"/>
            <ac:picMk id="12" creationId="{7ED690EB-DA5D-DBFD-7868-6C0C955A8866}"/>
          </ac:picMkLst>
        </pc:picChg>
        <pc:picChg chg="add mod">
          <ac:chgData name="Ummel, Dominik Lukas (STUDENTS)" userId="S::du18o058@campus.unibe.ch::51b8f5e0-e339-4680-9ee7-071c574325d3" providerId="AD" clId="Web-{E66AF0D2-1C3E-3517-3D21-E7F3073F7C89}" dt="2022-05-30T09:55:17.384" v="63" actId="14100"/>
          <ac:picMkLst>
            <pc:docMk/>
            <pc:sldMk cId="2066945332" sldId="256"/>
            <ac:picMk id="15" creationId="{0CA5E9F2-6882-AA37-1E7C-07865F9E3F15}"/>
          </ac:picMkLst>
        </pc:picChg>
        <pc:picChg chg="add mod">
          <ac:chgData name="Ummel, Dominik Lukas (STUDENTS)" userId="S::du18o058@campus.unibe.ch::51b8f5e0-e339-4680-9ee7-071c574325d3" providerId="AD" clId="Web-{E66AF0D2-1C3E-3517-3D21-E7F3073F7C89}" dt="2022-05-30T09:55:44.136" v="64" actId="14100"/>
          <ac:picMkLst>
            <pc:docMk/>
            <pc:sldMk cId="2066945332" sldId="256"/>
            <ac:picMk id="17" creationId="{E86BAD23-D8A9-D4BE-57D9-BEF0A8DA2E38}"/>
          </ac:picMkLst>
        </pc:picChg>
        <pc:picChg chg="add del mod">
          <ac:chgData name="Ummel, Dominik Lukas (STUDENTS)" userId="S::du18o058@campus.unibe.ch::51b8f5e0-e339-4680-9ee7-071c574325d3" providerId="AD" clId="Web-{E66AF0D2-1C3E-3517-3D21-E7F3073F7C89}" dt="2022-05-30T09:49:02.421" v="35"/>
          <ac:picMkLst>
            <pc:docMk/>
            <pc:sldMk cId="2066945332" sldId="256"/>
            <ac:picMk id="19" creationId="{6122855B-0116-5830-12B1-6A21F6F9CFAD}"/>
          </ac:picMkLst>
        </pc:picChg>
        <pc:picChg chg="add mod">
          <ac:chgData name="Ummel, Dominik Lukas (STUDENTS)" userId="S::du18o058@campus.unibe.ch::51b8f5e0-e339-4680-9ee7-071c574325d3" providerId="AD" clId="Web-{E66AF0D2-1C3E-3517-3D21-E7F3073F7C89}" dt="2022-05-30T09:51:51.651" v="61" actId="14100"/>
          <ac:picMkLst>
            <pc:docMk/>
            <pc:sldMk cId="2066945332" sldId="256"/>
            <ac:picMk id="25" creationId="{3C586B6D-F9A6-91C3-06DE-DAFED0CBC276}"/>
          </ac:picMkLst>
        </pc:picChg>
        <pc:picChg chg="del">
          <ac:chgData name="Ummel, Dominik Lukas (STUDENTS)" userId="S::du18o058@campus.unibe.ch::51b8f5e0-e339-4680-9ee7-071c574325d3" providerId="AD" clId="Web-{E66AF0D2-1C3E-3517-3D21-E7F3073F7C89}" dt="2022-05-30T09:27:11.134" v="5"/>
          <ac:picMkLst>
            <pc:docMk/>
            <pc:sldMk cId="2066945332" sldId="256"/>
            <ac:picMk id="25" creationId="{A46FE7FA-95F6-D1A1-24F5-5976E6AFAB51}"/>
          </ac:picMkLst>
        </pc:picChg>
      </pc:sldChg>
    </pc:docChg>
  </pc:docChgLst>
  <pc:docChgLst>
    <pc:chgData name="Ummel, Dominik Lukas (STUDENTS)" userId="S::du18o058@campus.unibe.ch::51b8f5e0-e339-4680-9ee7-071c574325d3" providerId="AD" clId="Web-{AB49DD7C-D191-4069-DF61-462930D5044F}"/>
    <pc:docChg chg="modSld">
      <pc:chgData name="Ummel, Dominik Lukas (STUDENTS)" userId="S::du18o058@campus.unibe.ch::51b8f5e0-e339-4680-9ee7-071c574325d3" providerId="AD" clId="Web-{AB49DD7C-D191-4069-DF61-462930D5044F}" dt="2022-05-25T06:24:32.315" v="1005" actId="1076"/>
      <pc:docMkLst>
        <pc:docMk/>
      </pc:docMkLst>
      <pc:sldChg chg="delSp modSp">
        <pc:chgData name="Ummel, Dominik Lukas (STUDENTS)" userId="S::du18o058@campus.unibe.ch::51b8f5e0-e339-4680-9ee7-071c574325d3" providerId="AD" clId="Web-{AB49DD7C-D191-4069-DF61-462930D5044F}" dt="2022-05-25T06:24:32.315" v="1005" actId="1076"/>
        <pc:sldMkLst>
          <pc:docMk/>
          <pc:sldMk cId="2066945332" sldId="256"/>
        </pc:sldMkLst>
        <pc:spChg chg="mod">
          <ac:chgData name="Ummel, Dominik Lukas (STUDENTS)" userId="S::du18o058@campus.unibe.ch::51b8f5e0-e339-4680-9ee7-071c574325d3" providerId="AD" clId="Web-{AB49DD7C-D191-4069-DF61-462930D5044F}" dt="2022-05-25T06:20:21.411" v="780"/>
          <ac:spMkLst>
            <pc:docMk/>
            <pc:sldMk cId="2066945332" sldId="256"/>
            <ac:spMk id="9" creationId="{ADCE41CB-BA50-49E0-B288-AE75CAF44203}"/>
          </ac:spMkLst>
        </pc:spChg>
        <pc:spChg chg="mod">
          <ac:chgData name="Ummel, Dominik Lukas (STUDENTS)" userId="S::du18o058@campus.unibe.ch::51b8f5e0-e339-4680-9ee7-071c574325d3" providerId="AD" clId="Web-{AB49DD7C-D191-4069-DF61-462930D5044F}" dt="2022-05-25T06:24:32.315" v="1005" actId="1076"/>
          <ac:spMkLst>
            <pc:docMk/>
            <pc:sldMk cId="2066945332" sldId="256"/>
            <ac:spMk id="10" creationId="{C0F25834-84F4-4EE8-9F1D-E8A7704CC776}"/>
          </ac:spMkLst>
        </pc:spChg>
        <pc:spChg chg="del mod">
          <ac:chgData name="Ummel, Dominik Lukas (STUDENTS)" userId="S::du18o058@campus.unibe.ch::51b8f5e0-e339-4680-9ee7-071c574325d3" providerId="AD" clId="Web-{AB49DD7C-D191-4069-DF61-462930D5044F}" dt="2022-05-24T15:03:21.547" v="294"/>
          <ac:spMkLst>
            <pc:docMk/>
            <pc:sldMk cId="2066945332" sldId="256"/>
            <ac:spMk id="11" creationId="{5D8BEA16-9F5B-463A-87BB-E4A4E922306E}"/>
          </ac:spMkLst>
        </pc:spChg>
        <pc:spChg chg="mod">
          <ac:chgData name="Ummel, Dominik Lukas (STUDENTS)" userId="S::du18o058@campus.unibe.ch::51b8f5e0-e339-4680-9ee7-071c574325d3" providerId="AD" clId="Web-{AB49DD7C-D191-4069-DF61-462930D5044F}" dt="2022-05-25T06:20:22.083" v="782"/>
          <ac:spMkLst>
            <pc:docMk/>
            <pc:sldMk cId="2066945332" sldId="256"/>
            <ac:spMk id="12" creationId="{9465C596-1768-432F-94C1-44CF747C6CD4}"/>
          </ac:spMkLst>
        </pc:spChg>
        <pc:spChg chg="mod">
          <ac:chgData name="Ummel, Dominik Lukas (STUDENTS)" userId="S::du18o058@campus.unibe.ch::51b8f5e0-e339-4680-9ee7-071c574325d3" providerId="AD" clId="Web-{AB49DD7C-D191-4069-DF61-462930D5044F}" dt="2022-05-25T06:24:16.861" v="1002" actId="1076"/>
          <ac:spMkLst>
            <pc:docMk/>
            <pc:sldMk cId="2066945332" sldId="256"/>
            <ac:spMk id="13" creationId="{2E94F9A3-2176-4811-AC2C-CAE5B34F1ED2}"/>
          </ac:spMkLst>
        </pc:spChg>
        <pc:spChg chg="mod">
          <ac:chgData name="Ummel, Dominik Lukas (STUDENTS)" userId="S::du18o058@campus.unibe.ch::51b8f5e0-e339-4680-9ee7-071c574325d3" providerId="AD" clId="Web-{AB49DD7C-D191-4069-DF61-462930D5044F}" dt="2022-05-25T06:22:27.183" v="907" actId="1076"/>
          <ac:spMkLst>
            <pc:docMk/>
            <pc:sldMk cId="2066945332" sldId="256"/>
            <ac:spMk id="15" creationId="{A52EAABE-8DEF-450C-836D-47FCC1BC9725}"/>
          </ac:spMkLst>
        </pc:spChg>
        <pc:spChg chg="del">
          <ac:chgData name="Ummel, Dominik Lukas (STUDENTS)" userId="S::du18o058@campus.unibe.ch::51b8f5e0-e339-4680-9ee7-071c574325d3" providerId="AD" clId="Web-{AB49DD7C-D191-4069-DF61-462930D5044F}" dt="2022-05-24T15:01:33.993" v="160"/>
          <ac:spMkLst>
            <pc:docMk/>
            <pc:sldMk cId="2066945332" sldId="256"/>
            <ac:spMk id="20" creationId="{D37CF19F-4B71-4804-94DA-5A7C30D65C3B}"/>
          </ac:spMkLst>
        </pc:spChg>
        <pc:spChg chg="mod">
          <ac:chgData name="Ummel, Dominik Lukas (STUDENTS)" userId="S::du18o058@campus.unibe.ch::51b8f5e0-e339-4680-9ee7-071c574325d3" providerId="AD" clId="Web-{AB49DD7C-D191-4069-DF61-462930D5044F}" dt="2022-05-25T06:20:22.880" v="784"/>
          <ac:spMkLst>
            <pc:docMk/>
            <pc:sldMk cId="2066945332" sldId="256"/>
            <ac:spMk id="23" creationId="{86875650-5B55-4FFD-8AB8-D5761350CE73}"/>
          </ac:spMkLst>
        </pc:spChg>
        <pc:spChg chg="mod">
          <ac:chgData name="Ummel, Dominik Lukas (STUDENTS)" userId="S::du18o058@campus.unibe.ch::51b8f5e0-e339-4680-9ee7-071c574325d3" providerId="AD" clId="Web-{AB49DD7C-D191-4069-DF61-462930D5044F}" dt="2022-05-25T06:20:24.099" v="788"/>
          <ac:spMkLst>
            <pc:docMk/>
            <pc:sldMk cId="2066945332" sldId="256"/>
            <ac:spMk id="24" creationId="{E68D1019-D101-44D8-B3D3-A9FB8A836B15}"/>
          </ac:spMkLst>
        </pc:spChg>
        <pc:spChg chg="del mod">
          <ac:chgData name="Ummel, Dominik Lukas (STUDENTS)" userId="S::du18o058@campus.unibe.ch::51b8f5e0-e339-4680-9ee7-071c574325d3" providerId="AD" clId="Web-{AB49DD7C-D191-4069-DF61-462930D5044F}" dt="2022-05-25T06:21:58.619" v="879"/>
          <ac:spMkLst>
            <pc:docMk/>
            <pc:sldMk cId="2066945332" sldId="256"/>
            <ac:spMk id="25" creationId="{C7D2CC7D-E5D2-4D50-B9AA-0DEC96E605B2}"/>
          </ac:spMkLst>
        </pc:spChg>
        <pc:spChg chg="mod">
          <ac:chgData name="Ummel, Dominik Lukas (STUDENTS)" userId="S::du18o058@campus.unibe.ch::51b8f5e0-e339-4680-9ee7-071c574325d3" providerId="AD" clId="Web-{AB49DD7C-D191-4069-DF61-462930D5044F}" dt="2022-05-25T06:24:26.362" v="1004" actId="1076"/>
          <ac:spMkLst>
            <pc:docMk/>
            <pc:sldMk cId="2066945332" sldId="256"/>
            <ac:spMk id="26" creationId="{F147B3E9-80AB-4D93-A44A-FD1A1CAF45AA}"/>
          </ac:spMkLst>
        </pc:spChg>
        <pc:picChg chg="mod">
          <ac:chgData name="Ummel, Dominik Lukas (STUDENTS)" userId="S::du18o058@campus.unibe.ch::51b8f5e0-e339-4680-9ee7-071c574325d3" providerId="AD" clId="Web-{AB49DD7C-D191-4069-DF61-462930D5044F}" dt="2022-05-24T15:04:40.473" v="409" actId="1076"/>
          <ac:picMkLst>
            <pc:docMk/>
            <pc:sldMk cId="2066945332" sldId="256"/>
            <ac:picMk id="17" creationId="{9E70012D-0B70-4D24-80FE-43A44D49DDD0}"/>
          </ac:picMkLst>
        </pc:picChg>
      </pc:sldChg>
    </pc:docChg>
  </pc:docChgLst>
  <pc:docChgLst>
    <pc:chgData name="Ummel, Dominik Lukas (STUDENTS)" userId="S::du18o058@campus.unibe.ch::51b8f5e0-e339-4680-9ee7-071c574325d3" providerId="AD" clId="Web-{BF120564-091D-AA4C-DC65-24E0BA0EE146}"/>
    <pc:docChg chg="modSld">
      <pc:chgData name="Ummel, Dominik Lukas (STUDENTS)" userId="S::du18o058@campus.unibe.ch::51b8f5e0-e339-4680-9ee7-071c574325d3" providerId="AD" clId="Web-{BF120564-091D-AA4C-DC65-24E0BA0EE146}" dt="2022-05-27T08:10:15.678" v="15" actId="14100"/>
      <pc:docMkLst>
        <pc:docMk/>
      </pc:docMkLst>
      <pc:sldChg chg="addSp delSp modSp">
        <pc:chgData name="Ummel, Dominik Lukas (STUDENTS)" userId="S::du18o058@campus.unibe.ch::51b8f5e0-e339-4680-9ee7-071c574325d3" providerId="AD" clId="Web-{BF120564-091D-AA4C-DC65-24E0BA0EE146}" dt="2022-05-27T08:10:15.678" v="15" actId="14100"/>
        <pc:sldMkLst>
          <pc:docMk/>
          <pc:sldMk cId="2066945332" sldId="256"/>
        </pc:sldMkLst>
        <pc:spChg chg="del">
          <ac:chgData name="Ummel, Dominik Lukas (STUDENTS)" userId="S::du18o058@campus.unibe.ch::51b8f5e0-e339-4680-9ee7-071c574325d3" providerId="AD" clId="Web-{BF120564-091D-AA4C-DC65-24E0BA0EE146}" dt="2022-05-27T08:09:00.286" v="2"/>
          <ac:spMkLst>
            <pc:docMk/>
            <pc:sldMk cId="2066945332" sldId="256"/>
            <ac:spMk id="15" creationId="{A52EAABE-8DEF-450C-836D-47FCC1BC9725}"/>
          </ac:spMkLst>
        </pc:spChg>
        <pc:spChg chg="mod">
          <ac:chgData name="Ummel, Dominik Lukas (STUDENTS)" userId="S::du18o058@campus.unibe.ch::51b8f5e0-e339-4680-9ee7-071c574325d3" providerId="AD" clId="Web-{BF120564-091D-AA4C-DC65-24E0BA0EE146}" dt="2022-05-27T08:09:37.599" v="11" actId="1076"/>
          <ac:spMkLst>
            <pc:docMk/>
            <pc:sldMk cId="2066945332" sldId="256"/>
            <ac:spMk id="23" creationId="{86875650-5B55-4FFD-8AB8-D5761350CE73}"/>
          </ac:spMkLst>
        </pc:spChg>
        <pc:picChg chg="add del mod">
          <ac:chgData name="Ummel, Dominik Lukas (STUDENTS)" userId="S::du18o058@campus.unibe.ch::51b8f5e0-e339-4680-9ee7-071c574325d3" providerId="AD" clId="Web-{BF120564-091D-AA4C-DC65-24E0BA0EE146}" dt="2022-05-27T08:09:57.255" v="12"/>
          <ac:picMkLst>
            <pc:docMk/>
            <pc:sldMk cId="2066945332" sldId="256"/>
            <ac:picMk id="2" creationId="{021E2599-16A2-3ADE-FA69-04B98FA71960}"/>
          </ac:picMkLst>
        </pc:picChg>
        <pc:picChg chg="add mod">
          <ac:chgData name="Ummel, Dominik Lukas (STUDENTS)" userId="S::du18o058@campus.unibe.ch::51b8f5e0-e339-4680-9ee7-071c574325d3" providerId="AD" clId="Web-{BF120564-091D-AA4C-DC65-24E0BA0EE146}" dt="2022-05-27T08:10:15.678" v="15" actId="14100"/>
          <ac:picMkLst>
            <pc:docMk/>
            <pc:sldMk cId="2066945332" sldId="256"/>
            <ac:picMk id="3" creationId="{E38D998F-9AB0-2201-5EB8-C346C297E42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78BE42-D474-4BE0-BA79-CBE102C987C0}" type="datetimeFigureOut">
              <a:rPr lang="en-GB" smtClean="0"/>
              <a:t>31/05/2022</a:t>
            </a:fld>
            <a:endParaRPr lang="en-GB"/>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3B42A7-C4A4-4DAA-9376-A73F0D13D2BD}" type="slidenum">
              <a:rPr lang="en-GB" smtClean="0"/>
              <a:t>‹Nr.›</a:t>
            </a:fld>
            <a:endParaRPr lang="en-GB"/>
          </a:p>
        </p:txBody>
      </p:sp>
    </p:spTree>
    <p:extLst>
      <p:ext uri="{BB962C8B-B14F-4D97-AF65-F5344CB8AC3E}">
        <p14:creationId xmlns:p14="http://schemas.microsoft.com/office/powerpoint/2010/main" val="1172974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93B42A7-C4A4-4DAA-9376-A73F0D13D2BD}" type="slidenum">
              <a:rPr lang="en-GB" smtClean="0"/>
              <a:t>1</a:t>
            </a:fld>
            <a:endParaRPr lang="en-GB"/>
          </a:p>
        </p:txBody>
      </p:sp>
    </p:spTree>
    <p:extLst>
      <p:ext uri="{BB962C8B-B14F-4D97-AF65-F5344CB8AC3E}">
        <p14:creationId xmlns:p14="http://schemas.microsoft.com/office/powerpoint/2010/main" val="1353242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de-DE"/>
              <a:t>Mastertitelformat bearbeiten</a:t>
            </a:r>
            <a:endParaRPr lang="en-US"/>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de-DE"/>
              <a:t>Master-Untertitelformat bearbeiten</a:t>
            </a:r>
            <a:endParaRPr lang="en-US"/>
          </a:p>
        </p:txBody>
      </p:sp>
      <p:sp>
        <p:nvSpPr>
          <p:cNvPr id="4" name="Date Placeholder 3"/>
          <p:cNvSpPr>
            <a:spLocks noGrp="1"/>
          </p:cNvSpPr>
          <p:nvPr>
            <p:ph type="dt" sz="half" idx="10"/>
          </p:nvPr>
        </p:nvSpPr>
        <p:spPr/>
        <p:txBody>
          <a:bodyPr/>
          <a:lstStyle/>
          <a:p>
            <a:fld id="{DB2D6306-7623-46BE-B980-059DA088661C}" type="datetimeFigureOut">
              <a:rPr lang="de-CH" smtClean="0"/>
              <a:t>31.05.2022</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11845B0C-6F1D-4DC7-B6AD-A0612AA31423}" type="slidenum">
              <a:rPr lang="de-CH" smtClean="0"/>
              <a:t>‹Nr.›</a:t>
            </a:fld>
            <a:endParaRPr lang="de-CH"/>
          </a:p>
        </p:txBody>
      </p:sp>
    </p:spTree>
    <p:extLst>
      <p:ext uri="{BB962C8B-B14F-4D97-AF65-F5344CB8AC3E}">
        <p14:creationId xmlns:p14="http://schemas.microsoft.com/office/powerpoint/2010/main" val="2739804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DB2D6306-7623-46BE-B980-059DA088661C}" type="datetimeFigureOut">
              <a:rPr lang="de-CH" smtClean="0"/>
              <a:t>31.05.2022</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11845B0C-6F1D-4DC7-B6AD-A0612AA31423}" type="slidenum">
              <a:rPr lang="de-CH" smtClean="0"/>
              <a:t>‹Nr.›</a:t>
            </a:fld>
            <a:endParaRPr lang="de-CH"/>
          </a:p>
        </p:txBody>
      </p:sp>
    </p:spTree>
    <p:extLst>
      <p:ext uri="{BB962C8B-B14F-4D97-AF65-F5344CB8AC3E}">
        <p14:creationId xmlns:p14="http://schemas.microsoft.com/office/powerpoint/2010/main" val="687846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de-DE"/>
              <a:t>Mastertitelformat bearbeiten</a:t>
            </a:r>
            <a:endParaRPr lang="en-US"/>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DB2D6306-7623-46BE-B980-059DA088661C}" type="datetimeFigureOut">
              <a:rPr lang="de-CH" smtClean="0"/>
              <a:t>31.05.2022</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11845B0C-6F1D-4DC7-B6AD-A0612AA31423}" type="slidenum">
              <a:rPr lang="de-CH" smtClean="0"/>
              <a:t>‹Nr.›</a:t>
            </a:fld>
            <a:endParaRPr lang="de-CH"/>
          </a:p>
        </p:txBody>
      </p:sp>
    </p:spTree>
    <p:extLst>
      <p:ext uri="{BB962C8B-B14F-4D97-AF65-F5344CB8AC3E}">
        <p14:creationId xmlns:p14="http://schemas.microsoft.com/office/powerpoint/2010/main" val="1889540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DB2D6306-7623-46BE-B980-059DA088661C}" type="datetimeFigureOut">
              <a:rPr lang="de-CH" smtClean="0"/>
              <a:t>31.05.2022</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11845B0C-6F1D-4DC7-B6AD-A0612AA31423}" type="slidenum">
              <a:rPr lang="de-CH" smtClean="0"/>
              <a:t>‹Nr.›</a:t>
            </a:fld>
            <a:endParaRPr lang="de-CH"/>
          </a:p>
        </p:txBody>
      </p:sp>
    </p:spTree>
    <p:extLst>
      <p:ext uri="{BB962C8B-B14F-4D97-AF65-F5344CB8AC3E}">
        <p14:creationId xmlns:p14="http://schemas.microsoft.com/office/powerpoint/2010/main" val="273220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de-DE"/>
              <a:t>Mastertitelformat bearbeiten</a:t>
            </a:r>
            <a:endParaRPr lang="en-US"/>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DB2D6306-7623-46BE-B980-059DA088661C}" type="datetimeFigureOut">
              <a:rPr lang="de-CH" smtClean="0"/>
              <a:t>31.05.2022</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11845B0C-6F1D-4DC7-B6AD-A0612AA31423}" type="slidenum">
              <a:rPr lang="de-CH" smtClean="0"/>
              <a:t>‹Nr.›</a:t>
            </a:fld>
            <a:endParaRPr lang="de-CH"/>
          </a:p>
        </p:txBody>
      </p:sp>
    </p:spTree>
    <p:extLst>
      <p:ext uri="{BB962C8B-B14F-4D97-AF65-F5344CB8AC3E}">
        <p14:creationId xmlns:p14="http://schemas.microsoft.com/office/powerpoint/2010/main" val="2882144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Content Placeholder 2"/>
          <p:cNvSpPr>
            <a:spLocks noGrp="1"/>
          </p:cNvSpPr>
          <p:nvPr>
            <p:ph sz="half" idx="1"/>
          </p:nvPr>
        </p:nvSpPr>
        <p:spPr>
          <a:xfrm>
            <a:off x="1039455" y="5692400"/>
            <a:ext cx="6425724" cy="13567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Content Placeholder 3"/>
          <p:cNvSpPr>
            <a:spLocks noGrp="1"/>
          </p:cNvSpPr>
          <p:nvPr>
            <p:ph sz="half" idx="2"/>
          </p:nvPr>
        </p:nvSpPr>
        <p:spPr>
          <a:xfrm>
            <a:off x="7654171" y="5692400"/>
            <a:ext cx="6425724" cy="13567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e Placeholder 4"/>
          <p:cNvSpPr>
            <a:spLocks noGrp="1"/>
          </p:cNvSpPr>
          <p:nvPr>
            <p:ph type="dt" sz="half" idx="10"/>
          </p:nvPr>
        </p:nvSpPr>
        <p:spPr/>
        <p:txBody>
          <a:bodyPr/>
          <a:lstStyle/>
          <a:p>
            <a:fld id="{DB2D6306-7623-46BE-B980-059DA088661C}" type="datetimeFigureOut">
              <a:rPr lang="de-CH" smtClean="0"/>
              <a:t>31.05.2022</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11845B0C-6F1D-4DC7-B6AD-A0612AA31423}" type="slidenum">
              <a:rPr lang="de-CH" smtClean="0"/>
              <a:t>‹Nr.›</a:t>
            </a:fld>
            <a:endParaRPr lang="de-CH"/>
          </a:p>
        </p:txBody>
      </p:sp>
    </p:spTree>
    <p:extLst>
      <p:ext uri="{BB962C8B-B14F-4D97-AF65-F5344CB8AC3E}">
        <p14:creationId xmlns:p14="http://schemas.microsoft.com/office/powerpoint/2010/main" val="1056225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de-DE"/>
              <a:t>Mastertitelformat bearbeiten</a:t>
            </a:r>
            <a:endParaRPr lang="en-US"/>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de-DE"/>
              <a:t>Mastertextformat bearbeiten</a:t>
            </a:r>
          </a:p>
        </p:txBody>
      </p:sp>
      <p:sp>
        <p:nvSpPr>
          <p:cNvPr id="4" name="Content Placeholder 3"/>
          <p:cNvSpPr>
            <a:spLocks noGrp="1"/>
          </p:cNvSpPr>
          <p:nvPr>
            <p:ph sz="half" idx="2"/>
          </p:nvPr>
        </p:nvSpPr>
        <p:spPr>
          <a:xfrm>
            <a:off x="1041426" y="7810963"/>
            <a:ext cx="6396193" cy="1148875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de-DE"/>
              <a:t>Mastertextformat bearbeiten</a:t>
            </a:r>
          </a:p>
        </p:txBody>
      </p:sp>
      <p:sp>
        <p:nvSpPr>
          <p:cNvPr id="6" name="Content Placeholder 5"/>
          <p:cNvSpPr>
            <a:spLocks noGrp="1"/>
          </p:cNvSpPr>
          <p:nvPr>
            <p:ph sz="quarter" idx="4"/>
          </p:nvPr>
        </p:nvSpPr>
        <p:spPr>
          <a:xfrm>
            <a:off x="7654172" y="7810963"/>
            <a:ext cx="6427693" cy="1148875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e Placeholder 6"/>
          <p:cNvSpPr>
            <a:spLocks noGrp="1"/>
          </p:cNvSpPr>
          <p:nvPr>
            <p:ph type="dt" sz="half" idx="10"/>
          </p:nvPr>
        </p:nvSpPr>
        <p:spPr/>
        <p:txBody>
          <a:bodyPr/>
          <a:lstStyle/>
          <a:p>
            <a:fld id="{DB2D6306-7623-46BE-B980-059DA088661C}" type="datetimeFigureOut">
              <a:rPr lang="de-CH" smtClean="0"/>
              <a:t>31.05.2022</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11845B0C-6F1D-4DC7-B6AD-A0612AA31423}" type="slidenum">
              <a:rPr lang="de-CH" smtClean="0"/>
              <a:t>‹Nr.›</a:t>
            </a:fld>
            <a:endParaRPr lang="de-CH"/>
          </a:p>
        </p:txBody>
      </p:sp>
    </p:spTree>
    <p:extLst>
      <p:ext uri="{BB962C8B-B14F-4D97-AF65-F5344CB8AC3E}">
        <p14:creationId xmlns:p14="http://schemas.microsoft.com/office/powerpoint/2010/main" val="3589704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Date Placeholder 2"/>
          <p:cNvSpPr>
            <a:spLocks noGrp="1"/>
          </p:cNvSpPr>
          <p:nvPr>
            <p:ph type="dt" sz="half" idx="10"/>
          </p:nvPr>
        </p:nvSpPr>
        <p:spPr/>
        <p:txBody>
          <a:bodyPr/>
          <a:lstStyle/>
          <a:p>
            <a:fld id="{DB2D6306-7623-46BE-B980-059DA088661C}" type="datetimeFigureOut">
              <a:rPr lang="de-CH" smtClean="0"/>
              <a:t>31.05.2022</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11845B0C-6F1D-4DC7-B6AD-A0612AA31423}" type="slidenum">
              <a:rPr lang="de-CH" smtClean="0"/>
              <a:t>‹Nr.›</a:t>
            </a:fld>
            <a:endParaRPr lang="de-CH"/>
          </a:p>
        </p:txBody>
      </p:sp>
    </p:spTree>
    <p:extLst>
      <p:ext uri="{BB962C8B-B14F-4D97-AF65-F5344CB8AC3E}">
        <p14:creationId xmlns:p14="http://schemas.microsoft.com/office/powerpoint/2010/main" val="1781294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2D6306-7623-46BE-B980-059DA088661C}" type="datetimeFigureOut">
              <a:rPr lang="de-CH" smtClean="0"/>
              <a:t>31.05.2022</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11845B0C-6F1D-4DC7-B6AD-A0612AA31423}" type="slidenum">
              <a:rPr lang="de-CH" smtClean="0"/>
              <a:t>‹Nr.›</a:t>
            </a:fld>
            <a:endParaRPr lang="de-CH"/>
          </a:p>
        </p:txBody>
      </p:sp>
    </p:spTree>
    <p:extLst>
      <p:ext uri="{BB962C8B-B14F-4D97-AF65-F5344CB8AC3E}">
        <p14:creationId xmlns:p14="http://schemas.microsoft.com/office/powerpoint/2010/main" val="1529506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de-DE"/>
              <a:t>Mastertitelformat bearbeiten</a:t>
            </a:r>
            <a:endParaRPr lang="en-US"/>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de-DE"/>
              <a:t>Mastertextformat bearbeiten</a:t>
            </a:r>
          </a:p>
        </p:txBody>
      </p:sp>
      <p:sp>
        <p:nvSpPr>
          <p:cNvPr id="5" name="Date Placeholder 4"/>
          <p:cNvSpPr>
            <a:spLocks noGrp="1"/>
          </p:cNvSpPr>
          <p:nvPr>
            <p:ph type="dt" sz="half" idx="10"/>
          </p:nvPr>
        </p:nvSpPr>
        <p:spPr/>
        <p:txBody>
          <a:bodyPr/>
          <a:lstStyle/>
          <a:p>
            <a:fld id="{DB2D6306-7623-46BE-B980-059DA088661C}" type="datetimeFigureOut">
              <a:rPr lang="de-CH" smtClean="0"/>
              <a:t>31.05.2022</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11845B0C-6F1D-4DC7-B6AD-A0612AA31423}" type="slidenum">
              <a:rPr lang="de-CH" smtClean="0"/>
              <a:t>‹Nr.›</a:t>
            </a:fld>
            <a:endParaRPr lang="de-CH"/>
          </a:p>
        </p:txBody>
      </p:sp>
    </p:spTree>
    <p:extLst>
      <p:ext uri="{BB962C8B-B14F-4D97-AF65-F5344CB8AC3E}">
        <p14:creationId xmlns:p14="http://schemas.microsoft.com/office/powerpoint/2010/main" val="615612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de-DE"/>
              <a:t>Mastertitelformat bearbeiten</a:t>
            </a:r>
            <a:endParaRPr lang="en-US"/>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de-DE"/>
              <a:t>Bild durch Klicken auf Symbol hinzufügen</a:t>
            </a:r>
            <a:endParaRPr lang="en-US"/>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de-DE"/>
              <a:t>Mastertextformat bearbeiten</a:t>
            </a:r>
          </a:p>
        </p:txBody>
      </p:sp>
      <p:sp>
        <p:nvSpPr>
          <p:cNvPr id="5" name="Date Placeholder 4"/>
          <p:cNvSpPr>
            <a:spLocks noGrp="1"/>
          </p:cNvSpPr>
          <p:nvPr>
            <p:ph type="dt" sz="half" idx="10"/>
          </p:nvPr>
        </p:nvSpPr>
        <p:spPr/>
        <p:txBody>
          <a:bodyPr/>
          <a:lstStyle/>
          <a:p>
            <a:fld id="{DB2D6306-7623-46BE-B980-059DA088661C}" type="datetimeFigureOut">
              <a:rPr lang="de-CH" smtClean="0"/>
              <a:t>31.05.2022</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11845B0C-6F1D-4DC7-B6AD-A0612AA31423}" type="slidenum">
              <a:rPr lang="de-CH" smtClean="0"/>
              <a:t>‹Nr.›</a:t>
            </a:fld>
            <a:endParaRPr lang="de-CH"/>
          </a:p>
        </p:txBody>
      </p:sp>
    </p:spTree>
    <p:extLst>
      <p:ext uri="{BB962C8B-B14F-4D97-AF65-F5344CB8AC3E}">
        <p14:creationId xmlns:p14="http://schemas.microsoft.com/office/powerpoint/2010/main" val="3978576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DB2D6306-7623-46BE-B980-059DA088661C}" type="datetimeFigureOut">
              <a:rPr lang="de-CH" smtClean="0"/>
              <a:t>31.05.2022</a:t>
            </a:fld>
            <a:endParaRPr lang="de-CH"/>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11845B0C-6F1D-4DC7-B6AD-A0612AA31423}" type="slidenum">
              <a:rPr lang="de-CH" smtClean="0"/>
              <a:t>‹Nr.›</a:t>
            </a:fld>
            <a:endParaRPr lang="de-CH"/>
          </a:p>
        </p:txBody>
      </p:sp>
    </p:spTree>
    <p:extLst>
      <p:ext uri="{BB962C8B-B14F-4D97-AF65-F5344CB8AC3E}">
        <p14:creationId xmlns:p14="http://schemas.microsoft.com/office/powerpoint/2010/main" val="23676734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8" name="Grafik 7" descr="Ein Bild, das Text enthält.&#10;&#10;Automatisch generierte Beschreibung">
            <a:extLst>
              <a:ext uri="{FF2B5EF4-FFF2-40B4-BE49-F238E27FC236}">
                <a16:creationId xmlns:a16="http://schemas.microsoft.com/office/drawing/2014/main" id="{34600865-90F1-4BDE-B8CD-AF75A8DF38C2}"/>
              </a:ext>
            </a:extLst>
          </p:cNvPr>
          <p:cNvPicPr>
            <a:picLocks noChangeAspect="1"/>
          </p:cNvPicPr>
          <p:nvPr/>
        </p:nvPicPr>
        <p:blipFill rotWithShape="1">
          <a:blip r:embed="rId3">
            <a:extLst>
              <a:ext uri="{28A0092B-C50C-407E-A947-70E740481C1C}">
                <a14:useLocalDpi xmlns:a14="http://schemas.microsoft.com/office/drawing/2010/main" val="0"/>
              </a:ext>
            </a:extLst>
          </a:blip>
          <a:srcRect t="23805" r="22977"/>
          <a:stretch/>
        </p:blipFill>
        <p:spPr>
          <a:xfrm>
            <a:off x="12743281" y="19448629"/>
            <a:ext cx="2096914" cy="1630697"/>
          </a:xfrm>
          <a:prstGeom prst="rect">
            <a:avLst/>
          </a:prstGeom>
        </p:spPr>
      </p:pic>
      <p:sp>
        <p:nvSpPr>
          <p:cNvPr id="9" name="Textfeld 8">
            <a:extLst>
              <a:ext uri="{FF2B5EF4-FFF2-40B4-BE49-F238E27FC236}">
                <a16:creationId xmlns:a16="http://schemas.microsoft.com/office/drawing/2014/main" id="{ADCE41CB-BA50-49E0-B288-AE75CAF44203}"/>
              </a:ext>
            </a:extLst>
          </p:cNvPr>
          <p:cNvSpPr txBox="1"/>
          <p:nvPr/>
        </p:nvSpPr>
        <p:spPr>
          <a:xfrm>
            <a:off x="866272" y="497304"/>
            <a:ext cx="13699959" cy="1015663"/>
          </a:xfrm>
          <a:prstGeom prst="rect">
            <a:avLst/>
          </a:prstGeom>
          <a:noFill/>
        </p:spPr>
        <p:txBody>
          <a:bodyPr wrap="square" lIns="91440" tIns="45720" rIns="91440" bIns="45720" rtlCol="0" anchor="t">
            <a:spAutoFit/>
          </a:bodyPr>
          <a:lstStyle/>
          <a:p>
            <a:pPr algn="just"/>
            <a:r>
              <a:rPr lang="en-US" sz="6000" dirty="0">
                <a:latin typeface="Arial" panose="020B0604020202020204" pitchFamily="34" charset="0"/>
                <a:cs typeface="Arial" panose="020B0604020202020204" pitchFamily="34" charset="0"/>
              </a:rPr>
              <a:t>Topic Modeling for Swiss Court Rulings</a:t>
            </a:r>
          </a:p>
        </p:txBody>
      </p:sp>
      <p:sp>
        <p:nvSpPr>
          <p:cNvPr id="10" name="Textfeld 9">
            <a:extLst>
              <a:ext uri="{FF2B5EF4-FFF2-40B4-BE49-F238E27FC236}">
                <a16:creationId xmlns:a16="http://schemas.microsoft.com/office/drawing/2014/main" id="{C0F25834-84F4-4EE8-9F1D-E8A7704CC776}"/>
              </a:ext>
            </a:extLst>
          </p:cNvPr>
          <p:cNvSpPr txBox="1"/>
          <p:nvPr/>
        </p:nvSpPr>
        <p:spPr>
          <a:xfrm>
            <a:off x="7830611" y="5338810"/>
            <a:ext cx="6710820" cy="2092881"/>
          </a:xfrm>
          <a:prstGeom prst="rect">
            <a:avLst/>
          </a:prstGeom>
          <a:noFill/>
        </p:spPr>
        <p:txBody>
          <a:bodyPr wrap="square" lIns="91440" tIns="45720" rIns="91440" bIns="45720" rtlCol="0" anchor="t">
            <a:spAutoFit/>
          </a:bodyPr>
          <a:lstStyle/>
          <a:p>
            <a:pPr algn="just"/>
            <a:r>
              <a:rPr lang="en-GB" sz="3000" dirty="0"/>
              <a:t>Topic </a:t>
            </a:r>
            <a:r>
              <a:rPr lang="en-GB" sz="3000" dirty="0" err="1"/>
              <a:t>Modeling</a:t>
            </a:r>
            <a:r>
              <a:rPr lang="en-GB" sz="3000" dirty="0"/>
              <a:t> Approaches</a:t>
            </a:r>
            <a:endParaRPr lang="en-GB" sz="3000" dirty="0">
              <a:cs typeface="Calibri"/>
            </a:endParaRPr>
          </a:p>
          <a:p>
            <a:pPr algn="just"/>
            <a:r>
              <a:rPr lang="en-GB" sz="2000" dirty="0">
                <a:cs typeface="Calibri" panose="020F0502020204030204"/>
              </a:rPr>
              <a:t>We tried different approaches such as </a:t>
            </a:r>
            <a:r>
              <a:rPr lang="en-GB" sz="2000" dirty="0" err="1">
                <a:cs typeface="Calibri" panose="020F0502020204030204"/>
              </a:rPr>
              <a:t>BERTopic</a:t>
            </a:r>
            <a:r>
              <a:rPr lang="en-GB" sz="2000" dirty="0">
                <a:cs typeface="Calibri" panose="020F0502020204030204"/>
              </a:rPr>
              <a:t>, CTM, NMF and LDA. </a:t>
            </a:r>
            <a:r>
              <a:rPr lang="en-GB" sz="2000" dirty="0" err="1">
                <a:cs typeface="Calibri" panose="020F0502020204030204"/>
              </a:rPr>
              <a:t>BERTopic</a:t>
            </a:r>
            <a:r>
              <a:rPr lang="en-GB" sz="2000" dirty="0">
                <a:cs typeface="Calibri" panose="020F0502020204030204"/>
              </a:rPr>
              <a:t> proved to be the best fit, as it can be set up quickly and offers good multilanguage support. The topics delivered by CTM were well usable as well, LDA and NMF delivered unsatisfactory results.</a:t>
            </a:r>
          </a:p>
        </p:txBody>
      </p:sp>
      <p:sp>
        <p:nvSpPr>
          <p:cNvPr id="13" name="Textfeld 12">
            <a:extLst>
              <a:ext uri="{FF2B5EF4-FFF2-40B4-BE49-F238E27FC236}">
                <a16:creationId xmlns:a16="http://schemas.microsoft.com/office/drawing/2014/main" id="{2E94F9A3-2176-4811-AC2C-CAE5B34F1ED2}"/>
              </a:ext>
            </a:extLst>
          </p:cNvPr>
          <p:cNvSpPr txBox="1"/>
          <p:nvPr/>
        </p:nvSpPr>
        <p:spPr>
          <a:xfrm>
            <a:off x="727031" y="2206766"/>
            <a:ext cx="6623727" cy="2092881"/>
          </a:xfrm>
          <a:prstGeom prst="rect">
            <a:avLst/>
          </a:prstGeom>
          <a:noFill/>
        </p:spPr>
        <p:txBody>
          <a:bodyPr wrap="square" lIns="91440" tIns="45720" rIns="91440" bIns="45720" rtlCol="0" anchor="t">
            <a:spAutoFit/>
          </a:bodyPr>
          <a:lstStyle/>
          <a:p>
            <a:pPr algn="just"/>
            <a:r>
              <a:rPr lang="de-CH" sz="3000" dirty="0"/>
              <a:t>Goals and </a:t>
            </a:r>
            <a:r>
              <a:rPr lang="en-GB" sz="3000" dirty="0"/>
              <a:t>Motivation</a:t>
            </a:r>
          </a:p>
          <a:p>
            <a:pPr algn="just"/>
            <a:r>
              <a:rPr lang="en-GB" sz="2000" dirty="0">
                <a:cs typeface="Calibri" panose="020F0502020204030204"/>
              </a:rPr>
              <a:t>The vast amount of Court rulings makes straight forward analysis for many </a:t>
            </a:r>
            <a:r>
              <a:rPr lang="en-US" sz="2000" dirty="0">
                <a:cs typeface="Calibri" panose="020F0502020204030204"/>
              </a:rPr>
              <a:t>use</a:t>
            </a:r>
            <a:r>
              <a:rPr lang="de-CH" sz="2000" dirty="0">
                <a:cs typeface="Calibri" panose="020F0502020204030204"/>
              </a:rPr>
              <a:t> </a:t>
            </a:r>
            <a:r>
              <a:rPr lang="en-GB" sz="2000" dirty="0">
                <a:cs typeface="Calibri" panose="020F0502020204030204"/>
              </a:rPr>
              <a:t>cases difficult and time consuming. By performing topic </a:t>
            </a:r>
            <a:r>
              <a:rPr lang="en-GB" sz="2000" dirty="0" err="1">
                <a:cs typeface="Calibri" panose="020F0502020204030204"/>
              </a:rPr>
              <a:t>modeling</a:t>
            </a:r>
            <a:r>
              <a:rPr lang="en-GB" sz="2000" dirty="0">
                <a:cs typeface="Calibri" panose="020F0502020204030204"/>
              </a:rPr>
              <a:t> on the dataset, the different rulings can be grouped into meaningful topics and analysis can be  performed based on those groupings.</a:t>
            </a:r>
          </a:p>
        </p:txBody>
      </p:sp>
      <p:cxnSp>
        <p:nvCxnSpPr>
          <p:cNvPr id="22" name="Gerader Verbinder 21">
            <a:extLst>
              <a:ext uri="{FF2B5EF4-FFF2-40B4-BE49-F238E27FC236}">
                <a16:creationId xmlns:a16="http://schemas.microsoft.com/office/drawing/2014/main" id="{A13BCE4E-569E-4A6A-8BAD-523065812D90}"/>
              </a:ext>
            </a:extLst>
          </p:cNvPr>
          <p:cNvCxnSpPr/>
          <p:nvPr/>
        </p:nvCxnSpPr>
        <p:spPr>
          <a:xfrm>
            <a:off x="-68347" y="19186358"/>
            <a:ext cx="15256042" cy="0"/>
          </a:xfrm>
          <a:prstGeom prst="line">
            <a:avLst/>
          </a:prstGeom>
        </p:spPr>
        <p:style>
          <a:lnRef idx="1">
            <a:schemeClr val="dk1"/>
          </a:lnRef>
          <a:fillRef idx="0">
            <a:schemeClr val="dk1"/>
          </a:fillRef>
          <a:effectRef idx="0">
            <a:schemeClr val="dk1"/>
          </a:effectRef>
          <a:fontRef idx="minor">
            <a:schemeClr val="tx1"/>
          </a:fontRef>
        </p:style>
      </p:cxnSp>
      <p:sp>
        <p:nvSpPr>
          <p:cNvPr id="23" name="Textfeld 22">
            <a:extLst>
              <a:ext uri="{FF2B5EF4-FFF2-40B4-BE49-F238E27FC236}">
                <a16:creationId xmlns:a16="http://schemas.microsoft.com/office/drawing/2014/main" id="{86875650-5B55-4FFD-8AB8-D5761350CE73}"/>
              </a:ext>
            </a:extLst>
          </p:cNvPr>
          <p:cNvSpPr txBox="1"/>
          <p:nvPr/>
        </p:nvSpPr>
        <p:spPr>
          <a:xfrm>
            <a:off x="2519981" y="19376572"/>
            <a:ext cx="5390147" cy="1754326"/>
          </a:xfrm>
          <a:prstGeom prst="rect">
            <a:avLst/>
          </a:prstGeom>
          <a:noFill/>
        </p:spPr>
        <p:txBody>
          <a:bodyPr wrap="square" lIns="91440" tIns="45720" rIns="91440" bIns="45720" rtlCol="0" anchor="t">
            <a:spAutoFit/>
          </a:bodyPr>
          <a:lstStyle/>
          <a:p>
            <a:pPr algn="just"/>
            <a:r>
              <a:rPr lang="de-CH" dirty="0"/>
              <a:t>Natural Language Processing Seminar</a:t>
            </a:r>
          </a:p>
          <a:p>
            <a:pPr algn="just"/>
            <a:r>
              <a:rPr lang="de-CH" dirty="0"/>
              <a:t>Spring Semester 2022</a:t>
            </a:r>
          </a:p>
          <a:p>
            <a:pPr algn="just"/>
            <a:r>
              <a:rPr lang="de-CH" dirty="0"/>
              <a:t>University </a:t>
            </a:r>
            <a:r>
              <a:rPr lang="de-CH" dirty="0" err="1"/>
              <a:t>of</a:t>
            </a:r>
            <a:r>
              <a:rPr lang="de-CH" dirty="0"/>
              <a:t> Bern</a:t>
            </a:r>
          </a:p>
          <a:p>
            <a:pPr algn="just"/>
            <a:r>
              <a:rPr lang="de-CH" dirty="0"/>
              <a:t>Marius Asadauskas, Renato Rao</a:t>
            </a:r>
          </a:p>
          <a:p>
            <a:pPr algn="just"/>
            <a:r>
              <a:rPr lang="de-CH" dirty="0"/>
              <a:t>Dominik Ummel</a:t>
            </a:r>
          </a:p>
          <a:p>
            <a:pPr algn="just"/>
            <a:r>
              <a:rPr lang="de-CH" dirty="0" err="1"/>
              <a:t>Supervised</a:t>
            </a:r>
            <a:r>
              <a:rPr lang="de-CH" dirty="0"/>
              <a:t> </a:t>
            </a:r>
            <a:r>
              <a:rPr lang="de-CH" dirty="0" err="1"/>
              <a:t>by</a:t>
            </a:r>
            <a:r>
              <a:rPr lang="de-CH" dirty="0"/>
              <a:t>: Joel Niklaus</a:t>
            </a:r>
          </a:p>
        </p:txBody>
      </p:sp>
      <p:sp>
        <p:nvSpPr>
          <p:cNvPr id="24" name="Textfeld 23">
            <a:extLst>
              <a:ext uri="{FF2B5EF4-FFF2-40B4-BE49-F238E27FC236}">
                <a16:creationId xmlns:a16="http://schemas.microsoft.com/office/drawing/2014/main" id="{E68D1019-D101-44D8-B3D3-A9FB8A836B15}"/>
              </a:ext>
            </a:extLst>
          </p:cNvPr>
          <p:cNvSpPr txBox="1"/>
          <p:nvPr/>
        </p:nvSpPr>
        <p:spPr>
          <a:xfrm>
            <a:off x="730325" y="15219007"/>
            <a:ext cx="6683532" cy="3631763"/>
          </a:xfrm>
          <a:prstGeom prst="rect">
            <a:avLst/>
          </a:prstGeom>
          <a:noFill/>
        </p:spPr>
        <p:txBody>
          <a:bodyPr wrap="square" lIns="91440" tIns="45720" rIns="91440" bIns="45720" rtlCol="0" anchor="t">
            <a:spAutoFit/>
          </a:bodyPr>
          <a:lstStyle/>
          <a:p>
            <a:pPr algn="just"/>
            <a:r>
              <a:rPr lang="en-GB" sz="3000" dirty="0">
                <a:ea typeface="Calibri"/>
                <a:cs typeface="Calibri"/>
              </a:rPr>
              <a:t>Multilanguage</a:t>
            </a:r>
          </a:p>
          <a:p>
            <a:pPr algn="just"/>
            <a:r>
              <a:rPr lang="en-GB" sz="2000" dirty="0">
                <a:cs typeface="Calibri"/>
              </a:rPr>
              <a:t>Multilanguage support proved to be difficult to handle with CTM, LDA and NMF. When using a multilingual training input for the model, the resulting topics often contained similar words, just translated between the languages or the same topics occurred in each language, which reduced the overall amount of topics per language. Lastly, there was the issue of our lacking knowledge of French and Italian which lead to a worse custom </a:t>
            </a:r>
            <a:r>
              <a:rPr lang="en-GB" sz="2000" dirty="0" err="1">
                <a:cs typeface="Calibri"/>
              </a:rPr>
              <a:t>stopword</a:t>
            </a:r>
            <a:r>
              <a:rPr lang="en-GB" sz="2000" dirty="0">
                <a:cs typeface="Calibri"/>
              </a:rPr>
              <a:t> removal for these languages. </a:t>
            </a:r>
            <a:r>
              <a:rPr lang="en-GB" sz="2000" dirty="0" err="1">
                <a:cs typeface="Calibri"/>
              </a:rPr>
              <a:t>BERTopic</a:t>
            </a:r>
            <a:r>
              <a:rPr lang="en-GB" sz="2000" dirty="0">
                <a:cs typeface="Calibri"/>
              </a:rPr>
              <a:t> offered a much better multilanguage support and is the recommended approach to do any multilingual analysis.</a:t>
            </a:r>
            <a:endParaRPr lang="en-GB" sz="2000" dirty="0">
              <a:ea typeface="Calibri"/>
              <a:cs typeface="Calibri"/>
            </a:endParaRPr>
          </a:p>
        </p:txBody>
      </p:sp>
      <p:sp>
        <p:nvSpPr>
          <p:cNvPr id="26" name="Textfeld 25">
            <a:extLst>
              <a:ext uri="{FF2B5EF4-FFF2-40B4-BE49-F238E27FC236}">
                <a16:creationId xmlns:a16="http://schemas.microsoft.com/office/drawing/2014/main" id="{F147B3E9-80AB-4D93-A44A-FD1A1CAF45AA}"/>
              </a:ext>
            </a:extLst>
          </p:cNvPr>
          <p:cNvSpPr txBox="1"/>
          <p:nvPr/>
        </p:nvSpPr>
        <p:spPr>
          <a:xfrm>
            <a:off x="7829650" y="2199414"/>
            <a:ext cx="6683532" cy="3016210"/>
          </a:xfrm>
          <a:prstGeom prst="rect">
            <a:avLst/>
          </a:prstGeom>
          <a:noFill/>
        </p:spPr>
        <p:txBody>
          <a:bodyPr wrap="square" lIns="91440" tIns="45720" rIns="91440" bIns="45720" rtlCol="0" anchor="t">
            <a:spAutoFit/>
          </a:bodyPr>
          <a:lstStyle/>
          <a:p>
            <a:pPr algn="just"/>
            <a:r>
              <a:rPr lang="en-GB" sz="3000" dirty="0" err="1">
                <a:ea typeface="Calibri"/>
                <a:cs typeface="Calibri"/>
              </a:rPr>
              <a:t>Preprocessing</a:t>
            </a:r>
            <a:endParaRPr lang="en-GB" sz="3000" dirty="0">
              <a:ea typeface="Calibri"/>
              <a:cs typeface="Calibri"/>
            </a:endParaRPr>
          </a:p>
          <a:p>
            <a:pPr algn="just"/>
            <a:r>
              <a:rPr lang="en-GB" sz="2000" dirty="0">
                <a:ea typeface="Calibri"/>
                <a:cs typeface="Calibri"/>
              </a:rPr>
              <a:t>For CTM, LDA and NMF some </a:t>
            </a:r>
            <a:r>
              <a:rPr lang="en-GB" sz="2000" dirty="0" err="1">
                <a:ea typeface="Calibri"/>
                <a:cs typeface="Calibri"/>
              </a:rPr>
              <a:t>preprocessing</a:t>
            </a:r>
            <a:r>
              <a:rPr lang="en-GB" sz="2000" dirty="0">
                <a:ea typeface="Calibri"/>
                <a:cs typeface="Calibri"/>
              </a:rPr>
              <a:t> had to be done. This included converting everything to lower case, removing special characters as well as </a:t>
            </a:r>
            <a:r>
              <a:rPr lang="en-GB" sz="2000" dirty="0" err="1">
                <a:ea typeface="Calibri"/>
                <a:cs typeface="Calibri"/>
              </a:rPr>
              <a:t>stopword</a:t>
            </a:r>
            <a:r>
              <a:rPr lang="en-GB" sz="2000" dirty="0">
                <a:ea typeface="Calibri"/>
                <a:cs typeface="Calibri"/>
              </a:rPr>
              <a:t> removal. For the </a:t>
            </a:r>
            <a:r>
              <a:rPr lang="en-GB" sz="2000" dirty="0" err="1">
                <a:ea typeface="Calibri"/>
                <a:cs typeface="Calibri"/>
              </a:rPr>
              <a:t>stopword</a:t>
            </a:r>
            <a:r>
              <a:rPr lang="en-GB" sz="2000" dirty="0">
                <a:ea typeface="Calibri"/>
                <a:cs typeface="Calibri"/>
              </a:rPr>
              <a:t> removal, we combined pre-existing libraries with custom </a:t>
            </a:r>
            <a:r>
              <a:rPr lang="en-GB" sz="2000" dirty="0" err="1">
                <a:ea typeface="Calibri"/>
                <a:cs typeface="Calibri"/>
              </a:rPr>
              <a:t>stopwords</a:t>
            </a:r>
            <a:r>
              <a:rPr lang="en-GB" sz="2000" dirty="0">
                <a:ea typeface="Calibri"/>
                <a:cs typeface="Calibri"/>
              </a:rPr>
              <a:t> specifically selected for the work with court rulings. In the case of CTM, we also applied Lemmatization to the vocabulary of the most frequent words. For </a:t>
            </a:r>
            <a:r>
              <a:rPr lang="en-GB" sz="2000" dirty="0" err="1">
                <a:ea typeface="Calibri"/>
                <a:cs typeface="Calibri"/>
              </a:rPr>
              <a:t>BERTopic</a:t>
            </a:r>
            <a:r>
              <a:rPr lang="en-GB" sz="2000" dirty="0">
                <a:ea typeface="Calibri"/>
                <a:cs typeface="Calibri"/>
              </a:rPr>
              <a:t> no </a:t>
            </a:r>
            <a:r>
              <a:rPr lang="en-GB" sz="2000" dirty="0" err="1">
                <a:ea typeface="Calibri"/>
                <a:cs typeface="Calibri"/>
              </a:rPr>
              <a:t>preprocessing</a:t>
            </a:r>
            <a:r>
              <a:rPr lang="en-GB" sz="2000" dirty="0">
                <a:ea typeface="Calibri"/>
                <a:cs typeface="Calibri"/>
              </a:rPr>
              <a:t> is recommended.</a:t>
            </a:r>
          </a:p>
        </p:txBody>
      </p:sp>
      <p:sp>
        <p:nvSpPr>
          <p:cNvPr id="16" name="Textfeld 9">
            <a:extLst>
              <a:ext uri="{FF2B5EF4-FFF2-40B4-BE49-F238E27FC236}">
                <a16:creationId xmlns:a16="http://schemas.microsoft.com/office/drawing/2014/main" id="{59DDDD89-555B-7A81-CA0D-8C13F10B359F}"/>
              </a:ext>
            </a:extLst>
          </p:cNvPr>
          <p:cNvSpPr txBox="1"/>
          <p:nvPr/>
        </p:nvSpPr>
        <p:spPr>
          <a:xfrm>
            <a:off x="725598" y="9393216"/>
            <a:ext cx="6645008" cy="2400657"/>
          </a:xfrm>
          <a:prstGeom prst="rect">
            <a:avLst/>
          </a:prstGeom>
          <a:noFill/>
        </p:spPr>
        <p:txBody>
          <a:bodyPr wrap="square" lIns="91440" tIns="45720" rIns="91440" bIns="45720" rtlCol="0" anchor="t">
            <a:spAutoFit/>
          </a:bodyPr>
          <a:lstStyle/>
          <a:p>
            <a:pPr algn="just"/>
            <a:r>
              <a:rPr lang="en-GB" sz="3000" dirty="0"/>
              <a:t>Topic </a:t>
            </a:r>
            <a:r>
              <a:rPr lang="en-GB" sz="3000" dirty="0" err="1"/>
              <a:t>Modeling</a:t>
            </a:r>
            <a:r>
              <a:rPr lang="en-GB" sz="3000" dirty="0"/>
              <a:t> Scores</a:t>
            </a:r>
            <a:endParaRPr lang="en-GB" sz="3000" dirty="0">
              <a:cs typeface="Calibri"/>
            </a:endParaRPr>
          </a:p>
          <a:p>
            <a:pPr algn="just"/>
            <a:r>
              <a:rPr lang="en-GB" sz="2000" dirty="0">
                <a:cs typeface="Calibri" panose="020F0502020204030204"/>
              </a:rPr>
              <a:t>Using different metrics such as topic diversity and topic coherence, we were able to deduce, that when increasing the amount of topics, the coherency suffers while the topic diversity prospers. Furthermore increasing the amount of samples always produced better results.</a:t>
            </a:r>
          </a:p>
          <a:p>
            <a:pPr algn="just"/>
            <a:endParaRPr lang="de-CH" sz="2000" dirty="0">
              <a:cs typeface="Calibri" panose="020F0502020204030204"/>
            </a:endParaRPr>
          </a:p>
        </p:txBody>
      </p:sp>
      <p:sp>
        <p:nvSpPr>
          <p:cNvPr id="14" name="Textfeld 9">
            <a:extLst>
              <a:ext uri="{FF2B5EF4-FFF2-40B4-BE49-F238E27FC236}">
                <a16:creationId xmlns:a16="http://schemas.microsoft.com/office/drawing/2014/main" id="{821AE52A-858B-95E6-DAAB-B41930313737}"/>
              </a:ext>
            </a:extLst>
          </p:cNvPr>
          <p:cNvSpPr txBox="1"/>
          <p:nvPr/>
        </p:nvSpPr>
        <p:spPr>
          <a:xfrm>
            <a:off x="7793395" y="10618203"/>
            <a:ext cx="6679844" cy="553998"/>
          </a:xfrm>
          <a:prstGeom prst="rect">
            <a:avLst/>
          </a:prstGeom>
          <a:noFill/>
        </p:spPr>
        <p:txBody>
          <a:bodyPr wrap="square" lIns="91440" tIns="45720" rIns="91440" bIns="45720" rtlCol="0" anchor="t">
            <a:spAutoFit/>
          </a:bodyPr>
          <a:lstStyle/>
          <a:p>
            <a:pPr algn="just"/>
            <a:r>
              <a:rPr lang="en-GB" sz="3000" dirty="0"/>
              <a:t>Topics by year</a:t>
            </a:r>
            <a:endParaRPr lang="en-GB" sz="3000" dirty="0">
              <a:cs typeface="Calibri"/>
            </a:endParaRPr>
          </a:p>
        </p:txBody>
      </p:sp>
      <p:pic>
        <p:nvPicPr>
          <p:cNvPr id="3" name="Picture 4">
            <a:extLst>
              <a:ext uri="{FF2B5EF4-FFF2-40B4-BE49-F238E27FC236}">
                <a16:creationId xmlns:a16="http://schemas.microsoft.com/office/drawing/2014/main" id="{E38D998F-9AB0-2201-5EB8-C346C297E42E}"/>
              </a:ext>
            </a:extLst>
          </p:cNvPr>
          <p:cNvPicPr>
            <a:picLocks noChangeAspect="1"/>
          </p:cNvPicPr>
          <p:nvPr/>
        </p:nvPicPr>
        <p:blipFill>
          <a:blip r:embed="rId4"/>
          <a:stretch>
            <a:fillRect/>
          </a:stretch>
        </p:blipFill>
        <p:spPr>
          <a:xfrm>
            <a:off x="805389" y="19402708"/>
            <a:ext cx="1605044" cy="1650757"/>
          </a:xfrm>
          <a:prstGeom prst="rect">
            <a:avLst/>
          </a:prstGeom>
        </p:spPr>
      </p:pic>
      <p:pic>
        <p:nvPicPr>
          <p:cNvPr id="2" name="Picture 4">
            <a:extLst>
              <a:ext uri="{FF2B5EF4-FFF2-40B4-BE49-F238E27FC236}">
                <a16:creationId xmlns:a16="http://schemas.microsoft.com/office/drawing/2014/main" id="{98873AFC-30E3-A596-D094-21E81699B600}"/>
              </a:ext>
            </a:extLst>
          </p:cNvPr>
          <p:cNvPicPr>
            <a:picLocks noChangeAspect="1"/>
          </p:cNvPicPr>
          <p:nvPr/>
        </p:nvPicPr>
        <p:blipFill>
          <a:blip r:embed="rId5"/>
          <a:stretch>
            <a:fillRect/>
          </a:stretch>
        </p:blipFill>
        <p:spPr>
          <a:xfrm>
            <a:off x="8051307" y="11220400"/>
            <a:ext cx="6227745" cy="3684748"/>
          </a:xfrm>
          <a:prstGeom prst="rect">
            <a:avLst/>
          </a:prstGeom>
        </p:spPr>
      </p:pic>
      <p:sp>
        <p:nvSpPr>
          <p:cNvPr id="20" name="Textfeld 12">
            <a:extLst>
              <a:ext uri="{FF2B5EF4-FFF2-40B4-BE49-F238E27FC236}">
                <a16:creationId xmlns:a16="http://schemas.microsoft.com/office/drawing/2014/main" id="{734067AE-4D99-93E5-E781-1768CEDEB5DC}"/>
              </a:ext>
            </a:extLst>
          </p:cNvPr>
          <p:cNvSpPr txBox="1"/>
          <p:nvPr/>
        </p:nvSpPr>
        <p:spPr>
          <a:xfrm>
            <a:off x="725598" y="4515996"/>
            <a:ext cx="6623727" cy="553998"/>
          </a:xfrm>
          <a:prstGeom prst="rect">
            <a:avLst/>
          </a:prstGeom>
          <a:noFill/>
        </p:spPr>
        <p:txBody>
          <a:bodyPr wrap="square" lIns="91440" tIns="45720" rIns="91440" bIns="45720" rtlCol="0" anchor="t">
            <a:spAutoFit/>
          </a:bodyPr>
          <a:lstStyle/>
          <a:p>
            <a:pPr algn="just"/>
            <a:r>
              <a:rPr lang="en-GB" sz="3000" dirty="0">
                <a:cs typeface="Calibri"/>
              </a:rPr>
              <a:t>Topic Map</a:t>
            </a:r>
          </a:p>
        </p:txBody>
      </p:sp>
      <p:pic>
        <p:nvPicPr>
          <p:cNvPr id="6" name="Picture 6">
            <a:extLst>
              <a:ext uri="{FF2B5EF4-FFF2-40B4-BE49-F238E27FC236}">
                <a16:creationId xmlns:a16="http://schemas.microsoft.com/office/drawing/2014/main" id="{F47E9031-F860-141F-A249-CED6B360A73C}"/>
              </a:ext>
            </a:extLst>
          </p:cNvPr>
          <p:cNvPicPr>
            <a:picLocks noChangeAspect="1"/>
          </p:cNvPicPr>
          <p:nvPr/>
        </p:nvPicPr>
        <p:blipFill>
          <a:blip r:embed="rId6"/>
          <a:stretch>
            <a:fillRect/>
          </a:stretch>
        </p:blipFill>
        <p:spPr>
          <a:xfrm>
            <a:off x="8799701" y="12309191"/>
            <a:ext cx="1001339" cy="1187186"/>
          </a:xfrm>
          <a:prstGeom prst="rect">
            <a:avLst/>
          </a:prstGeom>
        </p:spPr>
      </p:pic>
      <p:pic>
        <p:nvPicPr>
          <p:cNvPr id="11" name="Picture 11">
            <a:extLst>
              <a:ext uri="{FF2B5EF4-FFF2-40B4-BE49-F238E27FC236}">
                <a16:creationId xmlns:a16="http://schemas.microsoft.com/office/drawing/2014/main" id="{D7728CC1-A9F0-B568-5449-D7C967C6F705}"/>
              </a:ext>
            </a:extLst>
          </p:cNvPr>
          <p:cNvPicPr>
            <a:picLocks noChangeAspect="1"/>
          </p:cNvPicPr>
          <p:nvPr/>
        </p:nvPicPr>
        <p:blipFill>
          <a:blip r:embed="rId7"/>
          <a:stretch>
            <a:fillRect/>
          </a:stretch>
        </p:blipFill>
        <p:spPr>
          <a:xfrm>
            <a:off x="8539313" y="20300609"/>
            <a:ext cx="760005" cy="798026"/>
          </a:xfrm>
          <a:prstGeom prst="rect">
            <a:avLst/>
          </a:prstGeom>
        </p:spPr>
      </p:pic>
      <p:sp>
        <p:nvSpPr>
          <p:cNvPr id="21" name="Textfeld 9">
            <a:extLst>
              <a:ext uri="{FF2B5EF4-FFF2-40B4-BE49-F238E27FC236}">
                <a16:creationId xmlns:a16="http://schemas.microsoft.com/office/drawing/2014/main" id="{69414B32-D21D-3761-E0DA-BA0ACE16A4C9}"/>
              </a:ext>
            </a:extLst>
          </p:cNvPr>
          <p:cNvSpPr txBox="1"/>
          <p:nvPr/>
        </p:nvSpPr>
        <p:spPr>
          <a:xfrm>
            <a:off x="7793395" y="7389383"/>
            <a:ext cx="6710820" cy="553998"/>
          </a:xfrm>
          <a:prstGeom prst="rect">
            <a:avLst/>
          </a:prstGeom>
          <a:noFill/>
        </p:spPr>
        <p:txBody>
          <a:bodyPr wrap="square" lIns="91440" tIns="45720" rIns="91440" bIns="45720" rtlCol="0" anchor="t">
            <a:spAutoFit/>
          </a:bodyPr>
          <a:lstStyle/>
          <a:p>
            <a:pPr algn="just"/>
            <a:r>
              <a:rPr lang="en-GB" sz="3000" dirty="0"/>
              <a:t>Hierarchical Clustering</a:t>
            </a:r>
            <a:endParaRPr lang="en-GB" sz="3000" dirty="0">
              <a:cs typeface="Calibri"/>
            </a:endParaRPr>
          </a:p>
        </p:txBody>
      </p:sp>
      <p:pic>
        <p:nvPicPr>
          <p:cNvPr id="25" name="Picture 26">
            <a:extLst>
              <a:ext uri="{FF2B5EF4-FFF2-40B4-BE49-F238E27FC236}">
                <a16:creationId xmlns:a16="http://schemas.microsoft.com/office/drawing/2014/main" id="{3C586B6D-F9A6-91C3-06DE-DAFED0CBC276}"/>
              </a:ext>
            </a:extLst>
          </p:cNvPr>
          <p:cNvPicPr>
            <a:picLocks noChangeAspect="1"/>
          </p:cNvPicPr>
          <p:nvPr/>
        </p:nvPicPr>
        <p:blipFill>
          <a:blip r:embed="rId8"/>
          <a:stretch>
            <a:fillRect/>
          </a:stretch>
        </p:blipFill>
        <p:spPr>
          <a:xfrm>
            <a:off x="10829969" y="19754552"/>
            <a:ext cx="1053782" cy="1033587"/>
          </a:xfrm>
          <a:prstGeom prst="rect">
            <a:avLst/>
          </a:prstGeom>
        </p:spPr>
      </p:pic>
      <p:pic>
        <p:nvPicPr>
          <p:cNvPr id="4" name="Picture 18">
            <a:extLst>
              <a:ext uri="{FF2B5EF4-FFF2-40B4-BE49-F238E27FC236}">
                <a16:creationId xmlns:a16="http://schemas.microsoft.com/office/drawing/2014/main" id="{CC7630B3-4FBF-689D-9D35-E35FAB24782D}"/>
              </a:ext>
            </a:extLst>
          </p:cNvPr>
          <p:cNvPicPr>
            <a:picLocks noChangeAspect="1"/>
          </p:cNvPicPr>
          <p:nvPr/>
        </p:nvPicPr>
        <p:blipFill>
          <a:blip r:embed="rId9"/>
          <a:stretch>
            <a:fillRect/>
          </a:stretch>
        </p:blipFill>
        <p:spPr>
          <a:xfrm>
            <a:off x="8051308" y="15217054"/>
            <a:ext cx="6227745" cy="3542528"/>
          </a:xfrm>
          <a:prstGeom prst="rect">
            <a:avLst/>
          </a:prstGeom>
        </p:spPr>
      </p:pic>
      <p:pic>
        <p:nvPicPr>
          <p:cNvPr id="7" name="Picture 10">
            <a:extLst>
              <a:ext uri="{FF2B5EF4-FFF2-40B4-BE49-F238E27FC236}">
                <a16:creationId xmlns:a16="http://schemas.microsoft.com/office/drawing/2014/main" id="{578EED42-3F4E-53D4-66BD-3CA8BB901CCA}"/>
              </a:ext>
            </a:extLst>
          </p:cNvPr>
          <p:cNvPicPr>
            <a:picLocks noChangeAspect="1"/>
          </p:cNvPicPr>
          <p:nvPr/>
        </p:nvPicPr>
        <p:blipFill>
          <a:blip r:embed="rId10"/>
          <a:stretch>
            <a:fillRect/>
          </a:stretch>
        </p:blipFill>
        <p:spPr>
          <a:xfrm>
            <a:off x="8102711" y="15976480"/>
            <a:ext cx="2464502" cy="1214881"/>
          </a:xfrm>
          <a:prstGeom prst="rect">
            <a:avLst/>
          </a:prstGeom>
        </p:spPr>
      </p:pic>
      <p:sp>
        <p:nvSpPr>
          <p:cNvPr id="27" name="Textfeld 22">
            <a:extLst>
              <a:ext uri="{FF2B5EF4-FFF2-40B4-BE49-F238E27FC236}">
                <a16:creationId xmlns:a16="http://schemas.microsoft.com/office/drawing/2014/main" id="{D6C07367-ACEA-8F66-B030-7A63E40C1F3C}"/>
              </a:ext>
            </a:extLst>
          </p:cNvPr>
          <p:cNvSpPr txBox="1"/>
          <p:nvPr/>
        </p:nvSpPr>
        <p:spPr>
          <a:xfrm>
            <a:off x="6844055" y="19600578"/>
            <a:ext cx="5390147" cy="369332"/>
          </a:xfrm>
          <a:prstGeom prst="rect">
            <a:avLst/>
          </a:prstGeom>
          <a:noFill/>
        </p:spPr>
        <p:txBody>
          <a:bodyPr wrap="square" lIns="91440" tIns="45720" rIns="91440" bIns="45720" rtlCol="0" anchor="t">
            <a:spAutoFit/>
          </a:bodyPr>
          <a:lstStyle/>
          <a:p>
            <a:pPr algn="just"/>
            <a:r>
              <a:rPr lang="de-CH" dirty="0"/>
              <a:t>CTM Topic </a:t>
            </a:r>
            <a:r>
              <a:rPr lang="de-CH" dirty="0" err="1"/>
              <a:t>Map</a:t>
            </a:r>
            <a:r>
              <a:rPr lang="de-CH" dirty="0"/>
              <a:t>:</a:t>
            </a:r>
          </a:p>
        </p:txBody>
      </p:sp>
      <p:sp>
        <p:nvSpPr>
          <p:cNvPr id="28" name="Textfeld 22">
            <a:extLst>
              <a:ext uri="{FF2B5EF4-FFF2-40B4-BE49-F238E27FC236}">
                <a16:creationId xmlns:a16="http://schemas.microsoft.com/office/drawing/2014/main" id="{89640802-1261-5213-F5DF-222CB33CF3D7}"/>
              </a:ext>
            </a:extLst>
          </p:cNvPr>
          <p:cNvSpPr txBox="1"/>
          <p:nvPr/>
        </p:nvSpPr>
        <p:spPr>
          <a:xfrm>
            <a:off x="6844055" y="20514956"/>
            <a:ext cx="5390147" cy="369332"/>
          </a:xfrm>
          <a:prstGeom prst="rect">
            <a:avLst/>
          </a:prstGeom>
          <a:noFill/>
        </p:spPr>
        <p:txBody>
          <a:bodyPr wrap="square" lIns="91440" tIns="45720" rIns="91440" bIns="45720" rtlCol="0" anchor="t">
            <a:spAutoFit/>
          </a:bodyPr>
          <a:lstStyle/>
          <a:p>
            <a:pPr algn="just"/>
            <a:r>
              <a:rPr lang="de-CH" dirty="0"/>
              <a:t>BERT Topic </a:t>
            </a:r>
            <a:r>
              <a:rPr lang="de-CH" dirty="0" err="1"/>
              <a:t>Map</a:t>
            </a:r>
            <a:r>
              <a:rPr lang="de-CH" dirty="0"/>
              <a:t>:</a:t>
            </a:r>
          </a:p>
        </p:txBody>
      </p:sp>
      <p:sp>
        <p:nvSpPr>
          <p:cNvPr id="29" name="Textfeld 22">
            <a:extLst>
              <a:ext uri="{FF2B5EF4-FFF2-40B4-BE49-F238E27FC236}">
                <a16:creationId xmlns:a16="http://schemas.microsoft.com/office/drawing/2014/main" id="{6128A133-5E7F-7C7C-7380-7282BF1C9735}"/>
              </a:ext>
            </a:extLst>
          </p:cNvPr>
          <p:cNvSpPr txBox="1"/>
          <p:nvPr/>
        </p:nvSpPr>
        <p:spPr>
          <a:xfrm>
            <a:off x="9298469" y="20056877"/>
            <a:ext cx="5390147" cy="369332"/>
          </a:xfrm>
          <a:prstGeom prst="rect">
            <a:avLst/>
          </a:prstGeom>
          <a:noFill/>
        </p:spPr>
        <p:txBody>
          <a:bodyPr wrap="square" lIns="91440" tIns="45720" rIns="91440" bIns="45720" rtlCol="0" anchor="t">
            <a:spAutoFit/>
          </a:bodyPr>
          <a:lstStyle/>
          <a:p>
            <a:pPr algn="just"/>
            <a:r>
              <a:rPr lang="en-GB" sz="1800" dirty="0"/>
              <a:t>Bert Hierarch</a:t>
            </a:r>
            <a:r>
              <a:rPr lang="de-CH" dirty="0"/>
              <a:t>y:</a:t>
            </a:r>
          </a:p>
        </p:txBody>
      </p:sp>
      <p:pic>
        <p:nvPicPr>
          <p:cNvPr id="18" name="Picture 17" descr="Chart, line chart&#10;&#10;Description automatically generated">
            <a:extLst>
              <a:ext uri="{FF2B5EF4-FFF2-40B4-BE49-F238E27FC236}">
                <a16:creationId xmlns:a16="http://schemas.microsoft.com/office/drawing/2014/main" id="{B2EEDBBD-D400-97F2-5FD8-5E1B87B7F7E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5598" y="11638017"/>
            <a:ext cx="6736735" cy="3262130"/>
          </a:xfrm>
          <a:prstGeom prst="rect">
            <a:avLst/>
          </a:prstGeom>
        </p:spPr>
      </p:pic>
      <p:pic>
        <p:nvPicPr>
          <p:cNvPr id="30" name="Picture 14">
            <a:extLst>
              <a:ext uri="{FF2B5EF4-FFF2-40B4-BE49-F238E27FC236}">
                <a16:creationId xmlns:a16="http://schemas.microsoft.com/office/drawing/2014/main" id="{BECD947F-2C46-AC6F-5EA8-7D48BCAACA09}"/>
              </a:ext>
            </a:extLst>
          </p:cNvPr>
          <p:cNvPicPr>
            <a:picLocks noChangeAspect="1"/>
          </p:cNvPicPr>
          <p:nvPr/>
        </p:nvPicPr>
        <p:blipFill>
          <a:blip r:embed="rId12"/>
          <a:stretch>
            <a:fillRect/>
          </a:stretch>
        </p:blipFill>
        <p:spPr>
          <a:xfrm>
            <a:off x="8540164" y="19391924"/>
            <a:ext cx="758305" cy="780817"/>
          </a:xfrm>
          <a:prstGeom prst="rect">
            <a:avLst/>
          </a:prstGeom>
        </p:spPr>
      </p:pic>
      <p:pic>
        <p:nvPicPr>
          <p:cNvPr id="32" name="Picture 31" descr="Chart, scatter chart&#10;&#10;Description automatically generated">
            <a:extLst>
              <a:ext uri="{FF2B5EF4-FFF2-40B4-BE49-F238E27FC236}">
                <a16:creationId xmlns:a16="http://schemas.microsoft.com/office/drawing/2014/main" id="{48DB3F51-1D1F-E06C-4564-43AAAABB7BC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5598" y="5291144"/>
            <a:ext cx="6736735" cy="3867264"/>
          </a:xfrm>
          <a:prstGeom prst="rect">
            <a:avLst/>
          </a:prstGeom>
        </p:spPr>
      </p:pic>
      <p:pic>
        <p:nvPicPr>
          <p:cNvPr id="44" name="Picture 43">
            <a:extLst>
              <a:ext uri="{FF2B5EF4-FFF2-40B4-BE49-F238E27FC236}">
                <a16:creationId xmlns:a16="http://schemas.microsoft.com/office/drawing/2014/main" id="{A97951B3-7160-855E-6A7A-462CB2BF2D1A}"/>
              </a:ext>
            </a:extLst>
          </p:cNvPr>
          <p:cNvPicPr>
            <a:picLocks noChangeAspect="1"/>
          </p:cNvPicPr>
          <p:nvPr/>
        </p:nvPicPr>
        <p:blipFill>
          <a:blip r:embed="rId14"/>
          <a:stretch>
            <a:fillRect/>
          </a:stretch>
        </p:blipFill>
        <p:spPr>
          <a:xfrm>
            <a:off x="8051307" y="8012149"/>
            <a:ext cx="6227745" cy="2567954"/>
          </a:xfrm>
          <a:prstGeom prst="rect">
            <a:avLst/>
          </a:prstGeom>
        </p:spPr>
      </p:pic>
    </p:spTree>
    <p:extLst>
      <p:ext uri="{BB962C8B-B14F-4D97-AF65-F5344CB8AC3E}">
        <p14:creationId xmlns:p14="http://schemas.microsoft.com/office/powerpoint/2010/main" val="206694533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381</Words>
  <Application>Microsoft Office PowerPoint</Application>
  <PresentationFormat>Benutzerdefiniert</PresentationFormat>
  <Paragraphs>24</Paragraphs>
  <Slides>1</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Calibri Light</vt:lpstr>
      <vt:lpstr>Office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Ummel, Dominik Lukas (STUDENTS)</dc:creator>
  <cp:lastModifiedBy>Ummel, Dominik Lukas (STUDENTS)</cp:lastModifiedBy>
  <cp:revision>56</cp:revision>
  <dcterms:created xsi:type="dcterms:W3CDTF">2022-05-19T13:18:40Z</dcterms:created>
  <dcterms:modified xsi:type="dcterms:W3CDTF">2022-05-31T10:09:33Z</dcterms:modified>
</cp:coreProperties>
</file>