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5" r:id="rId5"/>
    <p:sldId id="311" r:id="rId6"/>
    <p:sldId id="312" r:id="rId7"/>
    <p:sldId id="314" r:id="rId8"/>
    <p:sldId id="310" r:id="rId9"/>
    <p:sldId id="315" r:id="rId10"/>
  </p:sldIdLst>
  <p:sldSz cx="12188825" cy="6858000"/>
  <p:notesSz cx="6858000" cy="9144000"/>
  <p:custDataLst>
    <p:tags r:id="rId13"/>
  </p:custDataLst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115D25CC-CE2B-44FC-97DA-587FCC13922E}" type="datetime1">
              <a:rPr lang="de-DE" smtClean="0"/>
              <a:pPr algn="r" rtl="0"/>
              <a:t>02.11.2017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832C949-ED9C-45D4-8A60-90C89D3B8584}" type="datetime1">
              <a:rPr lang="de-DE" smtClean="0"/>
              <a:pPr/>
              <a:t>02.11.2017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189E67C-9D02-45EC-B214-7132036CA0E2}" type="datetime1">
              <a:rPr lang="de-DE" noProof="0" smtClean="0"/>
              <a:pPr/>
              <a:t>02.11.2017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>
              <a:defRPr/>
            </a:lvl1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0FAB6A-C057-4550-9260-DE7EF7F686AF}" type="datetime1">
              <a:rPr lang="de-DE" noProof="0" smtClean="0"/>
              <a:pPr/>
              <a:t>02.11.2017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3BEA5D-0888-4F93-8E94-34D310102D57}" type="datetime1">
              <a:rPr lang="de-DE" smtClean="0"/>
              <a:pPr/>
              <a:t>02.11.2017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C737EE-66BB-4D7F-898E-CF1D06F8E110}" type="datetime1">
              <a:rPr lang="de-DE" smtClean="0"/>
              <a:pPr/>
              <a:t>02.11.2017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de-DE" dirty="0"/>
              <a:t>​</a:t>
            </a:r>
            <a:fld id="{8B789056-64C5-46DE-95B1-DA257F473F68}" type="datetime1">
              <a:rPr lang="de-DE" smtClean="0"/>
              <a:pPr/>
              <a:t>02.11.2017</a:t>
            </a:fld>
            <a:r>
              <a:rPr lang="de-DE" dirty="0"/>
              <a:t>​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0BFF739-A1FF-4B0F-A80D-4A7600AF59B6}" type="datetime1">
              <a:rPr lang="de-DE" noProof="0" smtClean="0"/>
              <a:pPr/>
              <a:t>02.11.2017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9B1CAE9-9EFE-4152-8504-84F83B03DD44}" type="datetime1">
              <a:rPr lang="de-DE" smtClean="0"/>
              <a:pPr/>
              <a:t>02.11.2017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6AF6054-D64A-4276-A67A-52D6E88FBE84}" type="datetime1">
              <a:rPr lang="de-DE" smtClean="0"/>
              <a:pPr/>
              <a:t>02.11.2017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2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5374C35-0B4F-422D-B236-94C4FF2C6562}" type="datetime1">
              <a:rPr lang="de-DE" noProof="0" smtClean="0"/>
              <a:pPr/>
              <a:t>02.11.2017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2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41F81-F908-46F2-978C-0D5782D2F71E}" type="datetime1">
              <a:rPr lang="de-DE" noProof="0" smtClean="0"/>
              <a:pPr/>
              <a:t>02.11.2017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8FAC-1E42-46E2-B290-2D4CF62A4174}" type="datetime1">
              <a:rPr lang="de-DE" smtClean="0"/>
              <a:pPr/>
              <a:t>02.11.2017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CH" dirty="0"/>
              <a:t>U</a:t>
            </a:r>
            <a:r>
              <a:rPr lang="de-DE" dirty="0"/>
              <a:t>n</a:t>
            </a:r>
            <a:r>
              <a:rPr lang="en-CH" dirty="0" err="1"/>
              <a:t>i</a:t>
            </a:r>
            <a:r>
              <a:rPr lang="de-DE" dirty="0"/>
              <a:t>S</a:t>
            </a:r>
            <a:r>
              <a:rPr lang="en-CH" dirty="0"/>
              <a:t>p</a:t>
            </a:r>
            <a:r>
              <a:rPr lang="de-DE" dirty="0"/>
              <a:t>o</a:t>
            </a:r>
            <a:r>
              <a:rPr lang="en-CH" dirty="0"/>
              <a:t>r</a:t>
            </a:r>
            <a:r>
              <a:rPr lang="de-DE" dirty="0"/>
              <a:t>t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" dirty="0"/>
              <a:t>Untertitel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C75FF-A437-4E06-B755-AE44EE7F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</a:t>
            </a:r>
            <a:r>
              <a:rPr lang="en-CH" dirty="0"/>
              <a:t>a</a:t>
            </a:r>
            <a:r>
              <a:rPr lang="de-DE" dirty="0"/>
              <a:t>i</a:t>
            </a:r>
            <a:r>
              <a:rPr lang="en-CH" dirty="0"/>
              <a:t>n </a:t>
            </a:r>
            <a:r>
              <a:rPr lang="de-DE" dirty="0"/>
              <a:t>F</a:t>
            </a:r>
            <a:r>
              <a:rPr lang="en-CH" dirty="0"/>
              <a:t>u</a:t>
            </a:r>
            <a:r>
              <a:rPr lang="de-DE" dirty="0"/>
              <a:t>n</a:t>
            </a:r>
            <a:r>
              <a:rPr lang="en-CH" dirty="0" err="1"/>
              <a:t>ctionalities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180664-24C5-4A56-9FA4-C500ED3EB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S</a:t>
            </a:r>
            <a:r>
              <a:rPr lang="de-DE" dirty="0"/>
              <a:t>o</a:t>
            </a:r>
            <a:r>
              <a:rPr lang="en-CH" dirty="0"/>
              <a:t>p</a:t>
            </a:r>
            <a:r>
              <a:rPr lang="de-DE" dirty="0"/>
              <a:t>h</a:t>
            </a:r>
            <a:r>
              <a:rPr lang="en-CH" dirty="0" err="1"/>
              <a:t>i</a:t>
            </a:r>
            <a:r>
              <a:rPr lang="de-DE" dirty="0"/>
              <a:t>s</a:t>
            </a:r>
            <a:r>
              <a:rPr lang="en-CH" dirty="0"/>
              <a:t>t</a:t>
            </a:r>
            <a:r>
              <a:rPr lang="de-DE" dirty="0"/>
              <a:t>i</a:t>
            </a:r>
            <a:r>
              <a:rPr lang="en-CH" dirty="0"/>
              <a:t>c</a:t>
            </a:r>
            <a:r>
              <a:rPr lang="de-DE" dirty="0"/>
              <a:t>a</a:t>
            </a:r>
            <a:r>
              <a:rPr lang="en-CH" dirty="0"/>
              <a:t>t</a:t>
            </a:r>
            <a:r>
              <a:rPr lang="de-DE" dirty="0"/>
              <a:t>e</a:t>
            </a:r>
            <a:r>
              <a:rPr lang="en-CH" dirty="0"/>
              <a:t>d se</a:t>
            </a:r>
            <a:r>
              <a:rPr lang="de-DE" dirty="0"/>
              <a:t>a</a:t>
            </a:r>
            <a:r>
              <a:rPr lang="en-CH" dirty="0"/>
              <a:t>r</a:t>
            </a:r>
            <a:r>
              <a:rPr lang="de-DE" dirty="0"/>
              <a:t>c</a:t>
            </a:r>
            <a:r>
              <a:rPr lang="en-CH" dirty="0"/>
              <a:t>h to</a:t>
            </a:r>
            <a:r>
              <a:rPr lang="de-DE" dirty="0"/>
              <a:t>o</a:t>
            </a:r>
            <a:r>
              <a:rPr lang="en-CH" dirty="0"/>
              <a:t>l</a:t>
            </a:r>
          </a:p>
          <a:p>
            <a:r>
              <a:rPr lang="de-DE" dirty="0"/>
              <a:t>R</a:t>
            </a:r>
            <a:r>
              <a:rPr lang="en-CH" dirty="0"/>
              <a:t>e</a:t>
            </a:r>
            <a:r>
              <a:rPr lang="de-DE" dirty="0"/>
              <a:t>s</a:t>
            </a:r>
            <a:r>
              <a:rPr lang="en-CH" dirty="0"/>
              <a:t>e</a:t>
            </a:r>
            <a:r>
              <a:rPr lang="de-DE" dirty="0"/>
              <a:t>r</a:t>
            </a:r>
            <a:r>
              <a:rPr lang="en-CH" dirty="0"/>
              <a:t>v</a:t>
            </a:r>
            <a:r>
              <a:rPr lang="de-DE" dirty="0"/>
              <a:t>e</a:t>
            </a:r>
            <a:r>
              <a:rPr lang="en-CH" dirty="0"/>
              <a:t> courses</a:t>
            </a:r>
          </a:p>
          <a:p>
            <a:r>
              <a:rPr lang="en-CH" dirty="0"/>
              <a:t>S</a:t>
            </a:r>
            <a:r>
              <a:rPr lang="de-DE" dirty="0"/>
              <a:t>e</a:t>
            </a:r>
            <a:r>
              <a:rPr lang="en-CH" dirty="0"/>
              <a:t>e </a:t>
            </a:r>
            <a:r>
              <a:rPr lang="de-DE" dirty="0"/>
              <a:t>l</a:t>
            </a:r>
            <a:r>
              <a:rPr lang="en-CH" dirty="0"/>
              <a:t>o</a:t>
            </a:r>
            <a:r>
              <a:rPr lang="de-DE" dirty="0"/>
              <a:t>c</a:t>
            </a:r>
            <a:r>
              <a:rPr lang="en-CH" dirty="0"/>
              <a:t>a</a:t>
            </a:r>
            <a:r>
              <a:rPr lang="de-DE" dirty="0"/>
              <a:t>t</a:t>
            </a:r>
            <a:r>
              <a:rPr lang="en-CH" dirty="0" err="1"/>
              <a:t>i</a:t>
            </a:r>
            <a:r>
              <a:rPr lang="de-DE" dirty="0"/>
              <a:t>o</a:t>
            </a:r>
            <a:r>
              <a:rPr lang="en-CH" dirty="0"/>
              <a:t>n </a:t>
            </a:r>
            <a:r>
              <a:rPr lang="de-DE" dirty="0"/>
              <a:t>o</a:t>
            </a:r>
            <a:r>
              <a:rPr lang="en-CH" dirty="0"/>
              <a:t>f </a:t>
            </a:r>
            <a:r>
              <a:rPr lang="de-DE" dirty="0"/>
              <a:t>c</a:t>
            </a:r>
            <a:r>
              <a:rPr lang="en-CH" dirty="0"/>
              <a:t>o</a:t>
            </a:r>
            <a:r>
              <a:rPr lang="de-DE" dirty="0"/>
              <a:t>u</a:t>
            </a:r>
            <a:r>
              <a:rPr lang="en-CH" dirty="0"/>
              <a:t>r</a:t>
            </a:r>
            <a:r>
              <a:rPr lang="de-DE" dirty="0"/>
              <a:t>s</a:t>
            </a:r>
            <a:r>
              <a:rPr lang="en-CH" dirty="0"/>
              <a:t>e</a:t>
            </a:r>
            <a:r>
              <a:rPr lang="de-DE" dirty="0"/>
              <a:t>s</a:t>
            </a:r>
            <a:r>
              <a:rPr lang="en-CH" dirty="0"/>
              <a:t> </a:t>
            </a:r>
            <a:r>
              <a:rPr lang="de-DE" dirty="0"/>
              <a:t>o</a:t>
            </a:r>
            <a:r>
              <a:rPr lang="en-CH" dirty="0"/>
              <a:t>n map</a:t>
            </a:r>
          </a:p>
          <a:p>
            <a:r>
              <a:rPr lang="de-DE" dirty="0"/>
              <a:t>N</a:t>
            </a:r>
            <a:r>
              <a:rPr lang="en-CH" dirty="0"/>
              <a:t>o</a:t>
            </a:r>
            <a:r>
              <a:rPr lang="de-DE" dirty="0"/>
              <a:t>t</a:t>
            </a:r>
            <a:r>
              <a:rPr lang="en-CH" dirty="0" err="1"/>
              <a:t>ification</a:t>
            </a:r>
            <a:r>
              <a:rPr lang="en-CH" dirty="0"/>
              <a:t> emails before </a:t>
            </a:r>
            <a:r>
              <a:rPr lang="en-CH" dirty="0" err="1"/>
              <a:t>cour</a:t>
            </a:r>
            <a:r>
              <a:rPr lang="de-DE" dirty="0"/>
              <a:t>s</a:t>
            </a:r>
            <a:r>
              <a:rPr lang="en-CH" dirty="0"/>
              <a:t>e </a:t>
            </a:r>
            <a:r>
              <a:rPr lang="de-DE" dirty="0"/>
              <a:t>i</a:t>
            </a:r>
            <a:r>
              <a:rPr lang="en-CH" dirty="0"/>
              <a:t>s </a:t>
            </a:r>
            <a:r>
              <a:rPr lang="de-DE" dirty="0"/>
              <a:t>t</a:t>
            </a:r>
            <a:r>
              <a:rPr lang="en-CH" dirty="0"/>
              <a:t>a</a:t>
            </a:r>
            <a:r>
              <a:rPr lang="de-DE" dirty="0"/>
              <a:t>k</a:t>
            </a:r>
            <a:r>
              <a:rPr lang="en-CH" dirty="0" err="1"/>
              <a:t>i</a:t>
            </a:r>
            <a:r>
              <a:rPr lang="de-DE" dirty="0"/>
              <a:t>n</a:t>
            </a:r>
            <a:r>
              <a:rPr lang="en-CH" dirty="0"/>
              <a:t>g </a:t>
            </a:r>
            <a:r>
              <a:rPr lang="de-DE" dirty="0"/>
              <a:t>p</a:t>
            </a:r>
            <a:r>
              <a:rPr lang="en-CH" dirty="0"/>
              <a:t>l</a:t>
            </a:r>
            <a:r>
              <a:rPr lang="de-DE" dirty="0"/>
              <a:t>a</a:t>
            </a:r>
            <a:r>
              <a:rPr lang="en-CH" dirty="0"/>
              <a:t>c</a:t>
            </a:r>
            <a:r>
              <a:rPr lang="de-DE" dirty="0"/>
              <a:t>e</a:t>
            </a:r>
            <a:endParaRPr lang="en-CH" dirty="0"/>
          </a:p>
          <a:p>
            <a:r>
              <a:rPr lang="en-CH" dirty="0"/>
              <a:t>S</a:t>
            </a:r>
            <a:r>
              <a:rPr lang="de-DE" dirty="0"/>
              <a:t>p</a:t>
            </a:r>
            <a:r>
              <a:rPr lang="en-CH" dirty="0"/>
              <a:t>e</a:t>
            </a:r>
            <a:r>
              <a:rPr lang="de-DE" dirty="0"/>
              <a:t>c</a:t>
            </a:r>
            <a:r>
              <a:rPr lang="en-CH" dirty="0" err="1"/>
              <a:t>i</a:t>
            </a:r>
            <a:r>
              <a:rPr lang="de-DE" dirty="0"/>
              <a:t>a</a:t>
            </a:r>
            <a:r>
              <a:rPr lang="en-CH" dirty="0"/>
              <a:t>l </a:t>
            </a:r>
            <a:r>
              <a:rPr lang="de-DE" dirty="0"/>
              <a:t>e</a:t>
            </a:r>
            <a:r>
              <a:rPr lang="en-CH" dirty="0"/>
              <a:t>v</a:t>
            </a:r>
            <a:r>
              <a:rPr lang="de-DE" dirty="0"/>
              <a:t>e</a:t>
            </a:r>
            <a:r>
              <a:rPr lang="en-CH" dirty="0"/>
              <a:t>n</a:t>
            </a:r>
            <a:r>
              <a:rPr lang="de-DE" dirty="0"/>
              <a:t>t</a:t>
            </a:r>
            <a:r>
              <a:rPr lang="en-CH" dirty="0"/>
              <a:t>s </a:t>
            </a:r>
            <a:r>
              <a:rPr lang="de-DE" dirty="0"/>
              <a:t>a</a:t>
            </a:r>
            <a:r>
              <a:rPr lang="en-CH" dirty="0"/>
              <a:t>n</a:t>
            </a:r>
            <a:r>
              <a:rPr lang="de-DE" dirty="0"/>
              <a:t>d</a:t>
            </a:r>
            <a:r>
              <a:rPr lang="en-CH" dirty="0"/>
              <a:t> </a:t>
            </a:r>
            <a:r>
              <a:rPr lang="de-DE" dirty="0"/>
              <a:t>c</a:t>
            </a:r>
            <a:r>
              <a:rPr lang="en-CH" dirty="0"/>
              <a:t>o</a:t>
            </a:r>
            <a:r>
              <a:rPr lang="de-DE" dirty="0"/>
              <a:t>m</a:t>
            </a:r>
            <a:r>
              <a:rPr lang="en-CH" dirty="0"/>
              <a:t>p</a:t>
            </a:r>
            <a:r>
              <a:rPr lang="de-DE" dirty="0"/>
              <a:t>e</a:t>
            </a:r>
            <a:r>
              <a:rPr lang="en-CH" dirty="0"/>
              <a:t>t</a:t>
            </a:r>
            <a:r>
              <a:rPr lang="de-DE" dirty="0"/>
              <a:t>i</a:t>
            </a:r>
            <a:r>
              <a:rPr lang="en-CH" dirty="0" err="1"/>
              <a:t>tions</a:t>
            </a:r>
            <a:endParaRPr lang="en-CH" dirty="0"/>
          </a:p>
          <a:p>
            <a:r>
              <a:rPr lang="en-CH" dirty="0"/>
              <a:t>C</a:t>
            </a:r>
            <a:r>
              <a:rPr lang="de-DE" dirty="0"/>
              <a:t>o</a:t>
            </a:r>
            <a:r>
              <a:rPr lang="en-CH" dirty="0"/>
              <a:t>n</a:t>
            </a:r>
            <a:r>
              <a:rPr lang="de-DE" dirty="0"/>
              <a:t>t</a:t>
            </a:r>
            <a:r>
              <a:rPr lang="en-CH" dirty="0"/>
              <a:t>a</a:t>
            </a:r>
            <a:r>
              <a:rPr lang="de-DE" dirty="0"/>
              <a:t>c</a:t>
            </a:r>
            <a:r>
              <a:rPr lang="en-CH" dirty="0"/>
              <a:t>t, </a:t>
            </a:r>
            <a:r>
              <a:rPr lang="de-DE" dirty="0"/>
              <a:t>F</a:t>
            </a:r>
            <a:r>
              <a:rPr lang="en-CH" dirty="0"/>
              <a:t>A</a:t>
            </a:r>
            <a:r>
              <a:rPr lang="de-DE" dirty="0"/>
              <a:t>Q</a:t>
            </a:r>
            <a:r>
              <a:rPr lang="en-CH" dirty="0"/>
              <a:t> </a:t>
            </a:r>
            <a:r>
              <a:rPr lang="de-DE" dirty="0"/>
              <a:t>a</a:t>
            </a:r>
            <a:r>
              <a:rPr lang="en-CH" dirty="0"/>
              <a:t>n</a:t>
            </a:r>
            <a:r>
              <a:rPr lang="de-DE" dirty="0"/>
              <a:t>d</a:t>
            </a:r>
            <a:r>
              <a:rPr lang="en-CH" dirty="0"/>
              <a:t> </a:t>
            </a:r>
            <a:r>
              <a:rPr lang="de-DE" dirty="0"/>
              <a:t>A</a:t>
            </a:r>
            <a:r>
              <a:rPr lang="en-CH" dirty="0"/>
              <a:t>b</a:t>
            </a:r>
            <a:r>
              <a:rPr lang="de-DE" dirty="0"/>
              <a:t>o</a:t>
            </a:r>
            <a:r>
              <a:rPr lang="en-CH" dirty="0"/>
              <a:t>u</a:t>
            </a:r>
            <a:r>
              <a:rPr lang="de-DE" dirty="0"/>
              <a:t>t</a:t>
            </a:r>
            <a:r>
              <a:rPr lang="en-CH" dirty="0"/>
              <a:t> </a:t>
            </a:r>
            <a:r>
              <a:rPr lang="de-DE" dirty="0"/>
              <a:t>u</a:t>
            </a:r>
            <a:r>
              <a:rPr lang="en-CH" dirty="0"/>
              <a:t>s </a:t>
            </a:r>
            <a:r>
              <a:rPr lang="de-DE" dirty="0"/>
              <a:t>p</a:t>
            </a:r>
            <a:r>
              <a:rPr lang="en-CH" dirty="0"/>
              <a:t>a</a:t>
            </a:r>
            <a:r>
              <a:rPr lang="de-DE" dirty="0"/>
              <a:t>g</a:t>
            </a:r>
            <a:r>
              <a:rPr lang="en-CH" dirty="0"/>
              <a:t>e</a:t>
            </a:r>
            <a:r>
              <a:rPr lang="de-DE" dirty="0"/>
              <a:t>s</a:t>
            </a: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53257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BFD06-1D42-4B3C-B13F-0CE637A5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</a:t>
            </a:r>
            <a:r>
              <a:rPr lang="en-CH" dirty="0"/>
              <a:t>r</a:t>
            </a:r>
            <a:r>
              <a:rPr lang="de-DE" dirty="0"/>
              <a:t>c</a:t>
            </a:r>
            <a:r>
              <a:rPr lang="en-CH" dirty="0"/>
              <a:t>h</a:t>
            </a:r>
            <a:r>
              <a:rPr lang="de-DE" dirty="0"/>
              <a:t>i</a:t>
            </a:r>
            <a:r>
              <a:rPr lang="en-CH" dirty="0"/>
              <a:t>t</a:t>
            </a:r>
            <a:r>
              <a:rPr lang="de-DE" dirty="0"/>
              <a:t>e</a:t>
            </a:r>
            <a:r>
              <a:rPr lang="en-CH" dirty="0"/>
              <a:t>c</a:t>
            </a:r>
            <a:r>
              <a:rPr lang="de-DE" dirty="0"/>
              <a:t>t</a:t>
            </a:r>
            <a:r>
              <a:rPr lang="en-CH" dirty="0"/>
              <a:t>u</a:t>
            </a:r>
            <a:r>
              <a:rPr lang="de-DE" dirty="0"/>
              <a:t>r</a:t>
            </a:r>
            <a:r>
              <a:rPr lang="en-CH" dirty="0"/>
              <a:t>e </a:t>
            </a:r>
            <a:r>
              <a:rPr lang="de-DE" dirty="0"/>
              <a:t>a</a:t>
            </a:r>
            <a:r>
              <a:rPr lang="en-CH" dirty="0"/>
              <a:t>n</a:t>
            </a:r>
            <a:r>
              <a:rPr lang="de-DE" dirty="0"/>
              <a:t>d</a:t>
            </a:r>
            <a:r>
              <a:rPr lang="en-CH" dirty="0"/>
              <a:t> </a:t>
            </a:r>
            <a:r>
              <a:rPr lang="de-DE" dirty="0"/>
              <a:t>C</a:t>
            </a:r>
            <a:r>
              <a:rPr lang="en-CH" dirty="0"/>
              <a:t>h</a:t>
            </a:r>
            <a:r>
              <a:rPr lang="de-DE" dirty="0"/>
              <a:t>o</a:t>
            </a:r>
            <a:r>
              <a:rPr lang="en-CH" dirty="0" err="1"/>
              <a:t>sen</a:t>
            </a:r>
            <a:r>
              <a:rPr lang="en-CH" dirty="0"/>
              <a:t> </a:t>
            </a:r>
            <a:r>
              <a:rPr lang="en-CH" dirty="0" err="1"/>
              <a:t>Technologie</a:t>
            </a:r>
            <a:r>
              <a:rPr lang="de-DE" dirty="0"/>
              <a:t>s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443536-56A7-40C2-B567-F18B6A7903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70000"/>
              </a:lnSpc>
            </a:pPr>
            <a:r>
              <a:rPr lang="de-DE" dirty="0"/>
              <a:t>A</a:t>
            </a:r>
            <a:r>
              <a:rPr lang="en-CH" dirty="0"/>
              <a:t>p</a:t>
            </a:r>
            <a:r>
              <a:rPr lang="de-DE" dirty="0"/>
              <a:t>p</a:t>
            </a:r>
            <a:r>
              <a:rPr lang="en-CH" dirty="0"/>
              <a:t>/</a:t>
            </a:r>
          </a:p>
          <a:p>
            <a:pPr lvl="1">
              <a:lnSpc>
                <a:spcPct val="70000"/>
              </a:lnSpc>
            </a:pPr>
            <a:r>
              <a:rPr lang="de-DE" dirty="0"/>
              <a:t>M</a:t>
            </a:r>
            <a:r>
              <a:rPr lang="en-CH" dirty="0" err="1"/>
              <a:t>odels</a:t>
            </a:r>
            <a:r>
              <a:rPr lang="en-CH" dirty="0"/>
              <a:t>/</a:t>
            </a:r>
          </a:p>
          <a:p>
            <a:pPr lvl="1">
              <a:lnSpc>
                <a:spcPct val="70000"/>
              </a:lnSpc>
            </a:pPr>
            <a:r>
              <a:rPr lang="de-DE" dirty="0"/>
              <a:t>R</a:t>
            </a:r>
            <a:r>
              <a:rPr lang="en-CH" dirty="0"/>
              <a:t>outes.js</a:t>
            </a:r>
          </a:p>
          <a:p>
            <a:pPr>
              <a:lnSpc>
                <a:spcPct val="70000"/>
              </a:lnSpc>
            </a:pPr>
            <a:r>
              <a:rPr lang="de-DE" dirty="0"/>
              <a:t>N</a:t>
            </a:r>
            <a:r>
              <a:rPr lang="en-CH" dirty="0"/>
              <a:t>o</a:t>
            </a:r>
            <a:r>
              <a:rPr lang="de-DE" dirty="0"/>
              <a:t>d</a:t>
            </a:r>
            <a:r>
              <a:rPr lang="en-CH" dirty="0"/>
              <a:t>e_</a:t>
            </a:r>
            <a:r>
              <a:rPr lang="de-DE" dirty="0"/>
              <a:t>m</a:t>
            </a:r>
            <a:r>
              <a:rPr lang="en-CH" dirty="0"/>
              <a:t>o</a:t>
            </a:r>
            <a:r>
              <a:rPr lang="de-DE" dirty="0"/>
              <a:t>d</a:t>
            </a:r>
            <a:r>
              <a:rPr lang="en-CH" dirty="0"/>
              <a:t>u</a:t>
            </a:r>
            <a:r>
              <a:rPr lang="de-DE" dirty="0"/>
              <a:t>l</a:t>
            </a:r>
            <a:r>
              <a:rPr lang="en-CH" dirty="0"/>
              <a:t>e</a:t>
            </a:r>
            <a:r>
              <a:rPr lang="de-DE" dirty="0"/>
              <a:t>s</a:t>
            </a:r>
            <a:r>
              <a:rPr lang="en-CH" dirty="0"/>
              <a:t>/</a:t>
            </a:r>
          </a:p>
          <a:p>
            <a:pPr>
              <a:lnSpc>
                <a:spcPct val="70000"/>
              </a:lnSpc>
            </a:pPr>
            <a:r>
              <a:rPr lang="de-DE" dirty="0"/>
              <a:t>P</a:t>
            </a:r>
            <a:r>
              <a:rPr lang="en-CH" dirty="0"/>
              <a:t>u</a:t>
            </a:r>
            <a:r>
              <a:rPr lang="de-DE" dirty="0"/>
              <a:t>b</a:t>
            </a:r>
            <a:r>
              <a:rPr lang="en-CH" dirty="0"/>
              <a:t>l</a:t>
            </a:r>
            <a:r>
              <a:rPr lang="de-DE" dirty="0"/>
              <a:t>i</a:t>
            </a:r>
            <a:r>
              <a:rPr lang="en-CH" dirty="0"/>
              <a:t>c/</a:t>
            </a:r>
          </a:p>
          <a:p>
            <a:pPr lvl="1">
              <a:lnSpc>
                <a:spcPct val="70000"/>
              </a:lnSpc>
            </a:pPr>
            <a:r>
              <a:rPr lang="de-DE" dirty="0" err="1"/>
              <a:t>Cs</a:t>
            </a:r>
            <a:r>
              <a:rPr lang="en-CH" dirty="0"/>
              <a:t>s/</a:t>
            </a:r>
          </a:p>
          <a:p>
            <a:pPr lvl="1">
              <a:lnSpc>
                <a:spcPct val="70000"/>
              </a:lnSpc>
            </a:pPr>
            <a:r>
              <a:rPr lang="de-DE" dirty="0"/>
              <a:t>J</a:t>
            </a:r>
            <a:r>
              <a:rPr lang="en-CH" dirty="0"/>
              <a:t>s/</a:t>
            </a:r>
          </a:p>
          <a:p>
            <a:pPr lvl="1">
              <a:lnSpc>
                <a:spcPct val="70000"/>
              </a:lnSpc>
            </a:pPr>
            <a:r>
              <a:rPr lang="de-DE" dirty="0"/>
              <a:t>L</a:t>
            </a:r>
            <a:r>
              <a:rPr lang="en-CH" dirty="0" err="1"/>
              <a:t>i</a:t>
            </a:r>
            <a:r>
              <a:rPr lang="de-DE" dirty="0"/>
              <a:t>b</a:t>
            </a:r>
            <a:r>
              <a:rPr lang="en-CH" dirty="0"/>
              <a:t>s/</a:t>
            </a:r>
          </a:p>
          <a:p>
            <a:pPr lvl="1">
              <a:lnSpc>
                <a:spcPct val="70000"/>
              </a:lnSpc>
            </a:pPr>
            <a:r>
              <a:rPr lang="de-DE" dirty="0"/>
              <a:t>V</a:t>
            </a:r>
            <a:r>
              <a:rPr lang="en-CH" dirty="0" err="1"/>
              <a:t>i</a:t>
            </a:r>
            <a:r>
              <a:rPr lang="de-DE" dirty="0"/>
              <a:t>e</a:t>
            </a:r>
            <a:r>
              <a:rPr lang="en-CH" dirty="0"/>
              <a:t>w</a:t>
            </a:r>
            <a:r>
              <a:rPr lang="de-DE" dirty="0"/>
              <a:t>s</a:t>
            </a:r>
            <a:r>
              <a:rPr lang="en-CH" dirty="0"/>
              <a:t>/</a:t>
            </a:r>
          </a:p>
          <a:p>
            <a:pPr lvl="1">
              <a:lnSpc>
                <a:spcPct val="70000"/>
              </a:lnSpc>
            </a:pPr>
            <a:r>
              <a:rPr lang="de-DE" dirty="0"/>
              <a:t>I</a:t>
            </a:r>
            <a:r>
              <a:rPr lang="en-CH" dirty="0"/>
              <a:t>ndex.html</a:t>
            </a:r>
          </a:p>
          <a:p>
            <a:pPr>
              <a:lnSpc>
                <a:spcPct val="70000"/>
              </a:lnSpc>
            </a:pPr>
            <a:r>
              <a:rPr lang="de-DE" dirty="0"/>
              <a:t>S</a:t>
            </a:r>
            <a:r>
              <a:rPr lang="en-CH" dirty="0" err="1"/>
              <a:t>erver</a:t>
            </a:r>
            <a:r>
              <a:rPr lang="en-CH" dirty="0"/>
              <a:t>.</a:t>
            </a:r>
            <a:r>
              <a:rPr lang="de-DE" dirty="0"/>
              <a:t>j</a:t>
            </a:r>
            <a:r>
              <a:rPr lang="en-CH" dirty="0"/>
              <a:t>s</a:t>
            </a:r>
          </a:p>
          <a:p>
            <a:pPr>
              <a:lnSpc>
                <a:spcPct val="70000"/>
              </a:lnSpc>
            </a:pPr>
            <a:r>
              <a:rPr lang="de-DE" dirty="0"/>
              <a:t>P</a:t>
            </a:r>
            <a:r>
              <a:rPr lang="en-CH" dirty="0" err="1"/>
              <a:t>ackage.json</a:t>
            </a:r>
            <a:endParaRPr lang="en-CH" dirty="0"/>
          </a:p>
          <a:p>
            <a:pPr>
              <a:lnSpc>
                <a:spcPct val="70000"/>
              </a:lnSpc>
            </a:pPr>
            <a:r>
              <a:rPr lang="en-CH" dirty="0"/>
              <a:t>Bower.</a:t>
            </a:r>
            <a:r>
              <a:rPr lang="de-DE" dirty="0"/>
              <a:t>j</a:t>
            </a:r>
            <a:r>
              <a:rPr lang="en-CH" dirty="0"/>
              <a:t>s</a:t>
            </a:r>
            <a:r>
              <a:rPr lang="de-DE" dirty="0"/>
              <a:t>o</a:t>
            </a:r>
            <a:r>
              <a:rPr lang="en-CH" dirty="0"/>
              <a:t>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9E420F-82D4-436B-B55A-DF903B74A9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M</a:t>
            </a:r>
            <a:r>
              <a:rPr lang="en-CH" dirty="0"/>
              <a:t>E</a:t>
            </a:r>
            <a:r>
              <a:rPr lang="de-DE" dirty="0"/>
              <a:t>A</a:t>
            </a:r>
            <a:r>
              <a:rPr lang="en-CH" dirty="0"/>
              <a:t>N </a:t>
            </a:r>
            <a:r>
              <a:rPr lang="de-DE" dirty="0"/>
              <a:t>S</a:t>
            </a:r>
            <a:r>
              <a:rPr lang="en-CH" dirty="0"/>
              <a:t>t</a:t>
            </a:r>
            <a:r>
              <a:rPr lang="de-DE" dirty="0"/>
              <a:t>a</a:t>
            </a:r>
            <a:r>
              <a:rPr lang="en-CH" dirty="0"/>
              <a:t>c</a:t>
            </a:r>
            <a:r>
              <a:rPr lang="de-DE" dirty="0"/>
              <a:t>k</a:t>
            </a:r>
            <a:r>
              <a:rPr lang="en-CH" dirty="0"/>
              <a:t> </a:t>
            </a:r>
            <a:r>
              <a:rPr lang="de-DE" dirty="0"/>
              <a:t>w</a:t>
            </a:r>
            <a:r>
              <a:rPr lang="en-CH" dirty="0" err="1"/>
              <a:t>i</a:t>
            </a:r>
            <a:r>
              <a:rPr lang="de-DE" dirty="0"/>
              <a:t>t</a:t>
            </a:r>
            <a:r>
              <a:rPr lang="en-CH" dirty="0"/>
              <a:t>h</a:t>
            </a:r>
          </a:p>
          <a:p>
            <a:pPr lvl="1"/>
            <a:r>
              <a:rPr lang="en-GB" dirty="0"/>
              <a:t>MongoDB: v3.4.9</a:t>
            </a:r>
            <a:endParaRPr lang="x-none" dirty="0"/>
          </a:p>
          <a:p>
            <a:pPr lvl="1"/>
            <a:r>
              <a:rPr lang="en-GB" dirty="0"/>
              <a:t>Express.js: </a:t>
            </a:r>
            <a:r>
              <a:rPr lang="en-CH" dirty="0"/>
              <a:t>v</a:t>
            </a:r>
            <a:r>
              <a:rPr lang="en-GB" dirty="0"/>
              <a:t>5.5.1</a:t>
            </a:r>
            <a:endParaRPr lang="x-none" dirty="0"/>
          </a:p>
          <a:p>
            <a:pPr lvl="1"/>
            <a:r>
              <a:rPr lang="en-GB" dirty="0"/>
              <a:t>AngularJS: v1.6.6</a:t>
            </a:r>
            <a:endParaRPr lang="x-none" dirty="0"/>
          </a:p>
          <a:p>
            <a:pPr lvl="1"/>
            <a:r>
              <a:rPr lang="en-GB" dirty="0"/>
              <a:t>Node.js: v8.7.0</a:t>
            </a: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93950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94913-6671-4E00-845B-BC4799362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</a:t>
            </a:r>
            <a:r>
              <a:rPr lang="en-CH" dirty="0"/>
              <a:t>E</a:t>
            </a:r>
            <a:r>
              <a:rPr lang="de-DE" dirty="0"/>
              <a:t>M</a:t>
            </a:r>
            <a:r>
              <a:rPr lang="en-CH" dirty="0"/>
              <a:t>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534834-E7F8-4429-91CA-287A33F8DD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43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CH" dirty="0"/>
              <a:t>N</a:t>
            </a:r>
            <a:r>
              <a:rPr lang="de-DE" dirty="0"/>
              <a:t>e</a:t>
            </a:r>
            <a:r>
              <a:rPr lang="en-CH" dirty="0"/>
              <a:t>x</a:t>
            </a:r>
            <a:r>
              <a:rPr lang="de-DE" dirty="0"/>
              <a:t>t</a:t>
            </a:r>
            <a:r>
              <a:rPr lang="en-CH" dirty="0"/>
              <a:t> </a:t>
            </a:r>
            <a:r>
              <a:rPr lang="de-DE" dirty="0"/>
              <a:t>S</a:t>
            </a:r>
            <a:r>
              <a:rPr lang="en-CH" dirty="0"/>
              <a:t>t</a:t>
            </a:r>
            <a:r>
              <a:rPr lang="de-DE" dirty="0"/>
              <a:t>e</a:t>
            </a:r>
            <a:r>
              <a:rPr lang="en-CH" dirty="0"/>
              <a:t>p</a:t>
            </a:r>
            <a:r>
              <a:rPr lang="de-DE" dirty="0"/>
              <a:t>s</a:t>
            </a:r>
            <a:r>
              <a:rPr lang="en-CH" dirty="0"/>
              <a:t> </a:t>
            </a:r>
            <a:r>
              <a:rPr lang="de-DE" dirty="0"/>
              <a:t>a</a:t>
            </a:r>
            <a:r>
              <a:rPr lang="en-CH" dirty="0"/>
              <a:t>n</a:t>
            </a:r>
            <a:r>
              <a:rPr lang="de-DE" dirty="0"/>
              <a:t>d</a:t>
            </a:r>
            <a:r>
              <a:rPr lang="en-CH" dirty="0"/>
              <a:t> </a:t>
            </a:r>
            <a:r>
              <a:rPr lang="de-DE" dirty="0"/>
              <a:t>P</a:t>
            </a:r>
            <a:r>
              <a:rPr lang="en-CH" dirty="0"/>
              <a:t>l</a:t>
            </a:r>
            <a:r>
              <a:rPr lang="de-DE" dirty="0"/>
              <a:t>a</a:t>
            </a:r>
            <a:r>
              <a:rPr lang="en-CH" dirty="0"/>
              <a:t>n</a:t>
            </a:r>
            <a:r>
              <a:rPr lang="de-DE" dirty="0"/>
              <a:t>n</a:t>
            </a:r>
            <a:r>
              <a:rPr lang="en-CH" dirty="0" err="1"/>
              <a:t>i</a:t>
            </a:r>
            <a:r>
              <a:rPr lang="de-DE" dirty="0"/>
              <a:t>n</a:t>
            </a:r>
            <a:r>
              <a:rPr lang="en-CH" dirty="0"/>
              <a:t>g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en-CH" dirty="0"/>
              <a:t>Manually enter courses to database</a:t>
            </a:r>
          </a:p>
          <a:p>
            <a:pPr rtl="0"/>
            <a:r>
              <a:rPr lang="en-CH" dirty="0"/>
              <a:t>Search stored courses</a:t>
            </a:r>
          </a:p>
          <a:p>
            <a:pPr rtl="0"/>
            <a:r>
              <a:rPr lang="en-CH" dirty="0"/>
              <a:t>Build a reservation system</a:t>
            </a:r>
          </a:p>
          <a:p>
            <a:pPr rtl="0"/>
            <a:r>
              <a:rPr lang="en-CH" dirty="0"/>
              <a:t>Find </a:t>
            </a:r>
            <a:r>
              <a:rPr lang="de-DE" dirty="0"/>
              <a:t>o</a:t>
            </a:r>
            <a:r>
              <a:rPr lang="en-CH" dirty="0"/>
              <a:t>u</a:t>
            </a:r>
            <a:r>
              <a:rPr lang="de-DE" dirty="0"/>
              <a:t>t</a:t>
            </a:r>
            <a:r>
              <a:rPr lang="en-CH" dirty="0"/>
              <a:t> </a:t>
            </a:r>
            <a:r>
              <a:rPr lang="de-DE" dirty="0"/>
              <a:t>i</a:t>
            </a:r>
            <a:r>
              <a:rPr lang="en-CH" dirty="0"/>
              <a:t>f </a:t>
            </a:r>
            <a:r>
              <a:rPr lang="de-DE" dirty="0"/>
              <a:t>i</a:t>
            </a:r>
            <a:r>
              <a:rPr lang="en-CH" dirty="0"/>
              <a:t>t is possible to get real course </a:t>
            </a:r>
            <a:r>
              <a:rPr lang="de-DE" dirty="0"/>
              <a:t>d</a:t>
            </a:r>
            <a:r>
              <a:rPr lang="en-CH" dirty="0"/>
              <a:t>a</a:t>
            </a:r>
            <a:r>
              <a:rPr lang="de-DE" dirty="0"/>
              <a:t>t</a:t>
            </a:r>
            <a:r>
              <a:rPr lang="en-CH" dirty="0"/>
              <a:t>a </a:t>
            </a:r>
            <a:r>
              <a:rPr lang="de-DE" dirty="0"/>
              <a:t>f</a:t>
            </a:r>
            <a:r>
              <a:rPr lang="en-CH" dirty="0"/>
              <a:t>r</a:t>
            </a:r>
            <a:r>
              <a:rPr lang="de-DE" dirty="0"/>
              <a:t>o</a:t>
            </a:r>
            <a:r>
              <a:rPr lang="en-CH" dirty="0"/>
              <a:t>m BENEFRI </a:t>
            </a:r>
            <a:r>
              <a:rPr lang="en-CH" dirty="0" err="1"/>
              <a:t>universit</a:t>
            </a:r>
            <a:r>
              <a:rPr lang="de-DE" dirty="0"/>
              <a:t>i</a:t>
            </a:r>
            <a:r>
              <a:rPr lang="en-CH" dirty="0"/>
              <a:t>e</a:t>
            </a:r>
            <a:r>
              <a:rPr lang="de-DE" dirty="0"/>
              <a:t>s</a:t>
            </a:r>
            <a:endParaRPr lang="en-CH" dirty="0"/>
          </a:p>
          <a:p>
            <a:pPr rtl="0"/>
            <a:r>
              <a:rPr lang="en-CH" dirty="0"/>
              <a:t>Include a map into </a:t>
            </a:r>
            <a:r>
              <a:rPr lang="de-DE" dirty="0"/>
              <a:t>c</a:t>
            </a:r>
            <a:r>
              <a:rPr lang="en-CH" dirty="0"/>
              <a:t>o</a:t>
            </a:r>
            <a:r>
              <a:rPr lang="de-DE" dirty="0"/>
              <a:t>u</a:t>
            </a:r>
            <a:r>
              <a:rPr lang="en-CH" dirty="0"/>
              <a:t>r</a:t>
            </a:r>
            <a:r>
              <a:rPr lang="de-DE" dirty="0"/>
              <a:t>s</a:t>
            </a:r>
            <a:r>
              <a:rPr lang="en-CH" dirty="0"/>
              <a:t>e</a:t>
            </a:r>
            <a:r>
              <a:rPr lang="de-DE" dirty="0"/>
              <a:t>s</a:t>
            </a:r>
            <a:r>
              <a:rPr lang="en-CH" dirty="0"/>
              <a:t>-</a:t>
            </a:r>
            <a:r>
              <a:rPr lang="de-DE" dirty="0"/>
              <a:t>v</a:t>
            </a:r>
            <a:r>
              <a:rPr lang="en-CH" dirty="0" err="1"/>
              <a:t>iew</a:t>
            </a:r>
            <a:endParaRPr lang="en-CH" dirty="0"/>
          </a:p>
          <a:p>
            <a:pPr rtl="0"/>
            <a:r>
              <a:rPr lang="de-DE" dirty="0"/>
              <a:t>C</a:t>
            </a:r>
            <a:r>
              <a:rPr lang="en-CH" dirty="0" err="1"/>
              <a:t>reate</a:t>
            </a:r>
            <a:r>
              <a:rPr lang="en-CH" dirty="0"/>
              <a:t> FAQ, </a:t>
            </a:r>
            <a:r>
              <a:rPr lang="de-DE" dirty="0"/>
              <a:t>A</a:t>
            </a:r>
            <a:r>
              <a:rPr lang="en-CH" dirty="0"/>
              <a:t>b</a:t>
            </a:r>
            <a:r>
              <a:rPr lang="de-DE" dirty="0"/>
              <a:t>o</a:t>
            </a:r>
            <a:r>
              <a:rPr lang="en-CH" dirty="0"/>
              <a:t>u</a:t>
            </a:r>
            <a:r>
              <a:rPr lang="de-DE" dirty="0"/>
              <a:t>t</a:t>
            </a:r>
            <a:r>
              <a:rPr lang="en-CH" dirty="0"/>
              <a:t> </a:t>
            </a:r>
            <a:r>
              <a:rPr lang="de-DE" dirty="0"/>
              <a:t>U</a:t>
            </a:r>
            <a:r>
              <a:rPr lang="en-CH" dirty="0"/>
              <a:t>s </a:t>
            </a:r>
            <a:r>
              <a:rPr lang="de-DE" dirty="0"/>
              <a:t>a</a:t>
            </a:r>
            <a:r>
              <a:rPr lang="en-CH" dirty="0"/>
              <a:t>n</a:t>
            </a:r>
            <a:r>
              <a:rPr lang="de-DE" dirty="0"/>
              <a:t>d</a:t>
            </a:r>
            <a:r>
              <a:rPr lang="en-CH" dirty="0"/>
              <a:t> </a:t>
            </a:r>
            <a:r>
              <a:rPr lang="de-DE" dirty="0"/>
              <a:t>C</a:t>
            </a:r>
            <a:r>
              <a:rPr lang="en-CH" dirty="0"/>
              <a:t>o</a:t>
            </a:r>
            <a:r>
              <a:rPr lang="de-DE" dirty="0"/>
              <a:t>n</a:t>
            </a:r>
            <a:r>
              <a:rPr lang="en-CH" dirty="0"/>
              <a:t>t</a:t>
            </a:r>
            <a:r>
              <a:rPr lang="de-DE" dirty="0"/>
              <a:t>a</a:t>
            </a:r>
            <a:r>
              <a:rPr lang="en-CH" dirty="0"/>
              <a:t>c</a:t>
            </a:r>
            <a:r>
              <a:rPr lang="de-DE" dirty="0"/>
              <a:t>t</a:t>
            </a:r>
            <a:r>
              <a:rPr lang="en-CH" dirty="0"/>
              <a:t> pages</a:t>
            </a:r>
          </a:p>
          <a:p>
            <a:pPr rtl="0"/>
            <a:r>
              <a:rPr lang="en-CH" dirty="0"/>
              <a:t>B</a:t>
            </a:r>
            <a:r>
              <a:rPr lang="de-DE" dirty="0"/>
              <a:t>u</a:t>
            </a:r>
            <a:r>
              <a:rPr lang="en-CH" dirty="0" err="1"/>
              <a:t>i</a:t>
            </a:r>
            <a:r>
              <a:rPr lang="de-DE" dirty="0"/>
              <a:t>l</a:t>
            </a:r>
            <a:r>
              <a:rPr lang="en-CH" dirty="0"/>
              <a:t>d </a:t>
            </a:r>
            <a:r>
              <a:rPr lang="de-DE" dirty="0"/>
              <a:t>a</a:t>
            </a:r>
            <a:r>
              <a:rPr lang="en-CH" dirty="0"/>
              <a:t> </a:t>
            </a:r>
            <a:r>
              <a:rPr lang="de-DE" dirty="0"/>
              <a:t>n</a:t>
            </a:r>
            <a:r>
              <a:rPr lang="en-CH" dirty="0"/>
              <a:t>o</a:t>
            </a:r>
            <a:r>
              <a:rPr lang="de-DE" dirty="0"/>
              <a:t>t</a:t>
            </a:r>
            <a:r>
              <a:rPr lang="en-CH" dirty="0" err="1"/>
              <a:t>i</a:t>
            </a:r>
            <a:r>
              <a:rPr lang="de-DE" dirty="0"/>
              <a:t>f</a:t>
            </a:r>
            <a:r>
              <a:rPr lang="en-CH" dirty="0" err="1"/>
              <a:t>i</a:t>
            </a:r>
            <a:r>
              <a:rPr lang="de-DE" dirty="0"/>
              <a:t>c</a:t>
            </a:r>
            <a:r>
              <a:rPr lang="en-CH" dirty="0" err="1"/>
              <a:t>ation</a:t>
            </a:r>
            <a:r>
              <a:rPr lang="en-CH" dirty="0"/>
              <a:t> system</a:t>
            </a:r>
          </a:p>
          <a:p>
            <a:pPr rtl="0"/>
            <a:r>
              <a:rPr lang="en-CH" dirty="0"/>
              <a:t>I</a:t>
            </a:r>
            <a:r>
              <a:rPr lang="de-DE" dirty="0"/>
              <a:t>n</a:t>
            </a:r>
            <a:r>
              <a:rPr lang="en-CH" dirty="0"/>
              <a:t>c</a:t>
            </a:r>
            <a:r>
              <a:rPr lang="de-DE" dirty="0"/>
              <a:t>l</a:t>
            </a:r>
            <a:r>
              <a:rPr lang="en-CH" dirty="0" err="1"/>
              <a:t>ude</a:t>
            </a:r>
            <a:r>
              <a:rPr lang="en-CH" dirty="0"/>
              <a:t> special events and competitions</a:t>
            </a:r>
          </a:p>
          <a:p>
            <a:pPr rtl="0"/>
            <a:r>
              <a:rPr lang="en-CH" dirty="0"/>
              <a:t>B</a:t>
            </a:r>
            <a:r>
              <a:rPr lang="de-DE" dirty="0"/>
              <a:t>u</a:t>
            </a:r>
            <a:r>
              <a:rPr lang="en-CH" dirty="0" err="1"/>
              <a:t>i</a:t>
            </a:r>
            <a:r>
              <a:rPr lang="de-DE" dirty="0"/>
              <a:t>l</a:t>
            </a:r>
            <a:r>
              <a:rPr lang="en-CH" dirty="0"/>
              <a:t>d </a:t>
            </a:r>
            <a:r>
              <a:rPr lang="de-DE" dirty="0"/>
              <a:t>a</a:t>
            </a:r>
            <a:r>
              <a:rPr lang="en-CH" dirty="0"/>
              <a:t> </a:t>
            </a:r>
            <a:r>
              <a:rPr lang="de-DE" dirty="0"/>
              <a:t>m</a:t>
            </a:r>
            <a:r>
              <a:rPr lang="en-CH" dirty="0"/>
              <a:t>o</a:t>
            </a:r>
            <a:r>
              <a:rPr lang="de-DE" dirty="0"/>
              <a:t>r</a:t>
            </a:r>
            <a:r>
              <a:rPr lang="en-CH" dirty="0"/>
              <a:t>e </a:t>
            </a:r>
            <a:r>
              <a:rPr lang="de-DE" dirty="0"/>
              <a:t>s</a:t>
            </a:r>
            <a:r>
              <a:rPr lang="en-CH" dirty="0"/>
              <a:t>o</a:t>
            </a:r>
            <a:r>
              <a:rPr lang="de-DE" dirty="0"/>
              <a:t>p</a:t>
            </a:r>
            <a:r>
              <a:rPr lang="en-CH" dirty="0"/>
              <a:t>h</a:t>
            </a:r>
            <a:r>
              <a:rPr lang="de-DE" dirty="0"/>
              <a:t>i</a:t>
            </a:r>
            <a:r>
              <a:rPr lang="en-CH" dirty="0"/>
              <a:t>s</a:t>
            </a:r>
            <a:r>
              <a:rPr lang="de-DE" dirty="0"/>
              <a:t>t</a:t>
            </a:r>
            <a:r>
              <a:rPr lang="en-CH" dirty="0" err="1"/>
              <a:t>i</a:t>
            </a:r>
            <a:r>
              <a:rPr lang="de-DE" dirty="0"/>
              <a:t>c</a:t>
            </a:r>
            <a:r>
              <a:rPr lang="en-CH" dirty="0"/>
              <a:t>a</a:t>
            </a:r>
            <a:r>
              <a:rPr lang="de-DE" dirty="0"/>
              <a:t>t</a:t>
            </a:r>
            <a:r>
              <a:rPr lang="en-CH" dirty="0"/>
              <a:t>e</a:t>
            </a:r>
            <a:r>
              <a:rPr lang="de-DE" dirty="0"/>
              <a:t>d</a:t>
            </a:r>
            <a:r>
              <a:rPr lang="en-CH" dirty="0"/>
              <a:t> </a:t>
            </a:r>
            <a:r>
              <a:rPr lang="de-DE" dirty="0"/>
              <a:t>s</a:t>
            </a:r>
            <a:r>
              <a:rPr lang="en-CH" dirty="0"/>
              <a:t>e</a:t>
            </a:r>
            <a:r>
              <a:rPr lang="de-DE" dirty="0"/>
              <a:t>a</a:t>
            </a:r>
            <a:r>
              <a:rPr lang="en-CH" dirty="0"/>
              <a:t>r</a:t>
            </a:r>
            <a:r>
              <a:rPr lang="de-DE" dirty="0"/>
              <a:t>c</a:t>
            </a:r>
            <a:r>
              <a:rPr lang="en-CH" dirty="0"/>
              <a:t>h </a:t>
            </a:r>
            <a:r>
              <a:rPr lang="de-DE" dirty="0"/>
              <a:t>t</a:t>
            </a:r>
            <a:r>
              <a:rPr lang="en-CH" dirty="0"/>
              <a:t>o</a:t>
            </a:r>
            <a:r>
              <a:rPr lang="de-DE" dirty="0"/>
              <a:t>o</a:t>
            </a:r>
            <a:r>
              <a:rPr lang="en-CH" dirty="0"/>
              <a:t>l</a:t>
            </a:r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BC515-101A-4947-AEA0-1FC703F2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</a:t>
            </a:r>
            <a:r>
              <a:rPr lang="en-CH" dirty="0"/>
              <a:t>u</a:t>
            </a:r>
            <a:r>
              <a:rPr lang="de-DE" dirty="0"/>
              <a:t>e</a:t>
            </a:r>
            <a:r>
              <a:rPr lang="en-CH" dirty="0"/>
              <a:t>s</a:t>
            </a:r>
            <a:r>
              <a:rPr lang="de-DE" dirty="0"/>
              <a:t>t</a:t>
            </a:r>
            <a:r>
              <a:rPr lang="en-CH" dirty="0" err="1"/>
              <a:t>i</a:t>
            </a:r>
            <a:r>
              <a:rPr lang="de-DE" dirty="0"/>
              <a:t>o</a:t>
            </a:r>
            <a:r>
              <a:rPr lang="en-CH" dirty="0"/>
              <a:t>n</a:t>
            </a:r>
            <a:r>
              <a:rPr lang="de-DE" dirty="0"/>
              <a:t>s</a:t>
            </a:r>
            <a:r>
              <a:rPr lang="en-CH" dirty="0"/>
              <a:t> ???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822447-6183-4752-9259-7F19F14A0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1026" name="Picture 2" descr="Bildergebnis für questions">
            <a:extLst>
              <a:ext uri="{FF2B5EF4-FFF2-40B4-BE49-F238E27FC236}">
                <a16:creationId xmlns:a16="http://schemas.microsoft.com/office/drawing/2014/main" id="{3A5EB400-158C-4398-8B9E-2B880E692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252" y="1904999"/>
            <a:ext cx="6408712" cy="413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70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er blauer Tunnel 16 x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6_TF02895261_TF02895261.potx" id="{2AB7ECFD-3DD1-437A-800A-4010CF699F01}" vid="{7CC23B45-6F2F-47A4-B56E-506F3FC28B8A}"/>
    </a:ext>
  </a:extLst>
</a:theme>
</file>

<file path=ppt/theme/theme2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Digitale Businesspräsentation Blauer Tunnel (Breitbild)</Template>
  <TotalTime>0</TotalTime>
  <Words>425</Words>
  <Application>Microsoft Office PowerPoint</Application>
  <PresentationFormat>Benutzerdefiniert</PresentationFormat>
  <Paragraphs>40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Corbel</vt:lpstr>
      <vt:lpstr>Digitaler blauer Tunnel 16 x 9</vt:lpstr>
      <vt:lpstr>UniSport</vt:lpstr>
      <vt:lpstr>Main Functionalities</vt:lpstr>
      <vt:lpstr>Architecture and Chosen Technologies</vt:lpstr>
      <vt:lpstr>DEMO</vt:lpstr>
      <vt:lpstr>Next Steps and Planning</vt:lpstr>
      <vt:lpstr>Questions 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2017-10-27T14:52:17Z</dcterms:created>
  <dcterms:modified xsi:type="dcterms:W3CDTF">2017-11-02T08:58:59Z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