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5" r:id="rId5"/>
    <p:sldId id="310" r:id="rId6"/>
  </p:sldIdLst>
  <p:sldSz cx="12188825" cy="6858000"/>
  <p:notesSz cx="6858000" cy="9144000"/>
  <p:custDataLst>
    <p:tags r:id="rId9"/>
  </p:custDataLst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27.10.2017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27.10.2017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89E67C-9D02-45EC-B214-7132036CA0E2}" type="datetime1">
              <a:rPr lang="de-DE" noProof="0" smtClean="0"/>
              <a:pPr/>
              <a:t>27.10.2017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0FAB6A-C057-4550-9260-DE7EF7F686AF}" type="datetime1">
              <a:rPr lang="de-DE" noProof="0" smtClean="0"/>
              <a:pPr/>
              <a:t>27.10.2017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3BEA5D-0888-4F93-8E94-34D310102D57}" type="datetime1">
              <a:rPr lang="de-DE" smtClean="0"/>
              <a:pPr/>
              <a:t>27.10.2017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C737EE-66BB-4D7F-898E-CF1D06F8E110}" type="datetime1">
              <a:rPr lang="de-DE" smtClean="0"/>
              <a:pPr/>
              <a:t>27.10.2017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de-DE" dirty="0"/>
              <a:t>​</a:t>
            </a:r>
            <a:fld id="{8B789056-64C5-46DE-95B1-DA257F473F68}" type="datetime1">
              <a:rPr lang="de-DE" smtClean="0"/>
              <a:pPr/>
              <a:t>27.10.2017</a:t>
            </a:fld>
            <a:r>
              <a:rPr lang="de-DE" dirty="0"/>
              <a:t>​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BFF739-A1FF-4B0F-A80D-4A7600AF59B6}" type="datetime1">
              <a:rPr lang="de-DE" noProof="0" smtClean="0"/>
              <a:pPr/>
              <a:t>27.10.2017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9B1CAE9-9EFE-4152-8504-84F83B03DD44}" type="datetime1">
              <a:rPr lang="de-DE" smtClean="0"/>
              <a:pPr/>
              <a:t>27.10.2017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AF6054-D64A-4276-A67A-52D6E88FBE84}" type="datetime1">
              <a:rPr lang="de-DE" smtClean="0"/>
              <a:pPr/>
              <a:t>27.10.2017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2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374C35-0B4F-422D-B236-94C4FF2C6562}" type="datetime1">
              <a:rPr lang="de-DE" noProof="0" smtClean="0"/>
              <a:pPr/>
              <a:t>27.10.2017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2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41F81-F908-46F2-978C-0D5782D2F71E}" type="datetime1">
              <a:rPr lang="de-DE" noProof="0" smtClean="0"/>
              <a:pPr/>
              <a:t>27.10.2017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27.10.2017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CH" dirty="0"/>
              <a:t>U</a:t>
            </a:r>
            <a:r>
              <a:rPr lang="de-DE" dirty="0"/>
              <a:t>n</a:t>
            </a:r>
            <a:r>
              <a:rPr lang="en-CH" dirty="0" err="1"/>
              <a:t>i</a:t>
            </a:r>
            <a:r>
              <a:rPr lang="de-DE" dirty="0"/>
              <a:t>S</a:t>
            </a:r>
            <a:r>
              <a:rPr lang="en-CH" dirty="0"/>
              <a:t>p</a:t>
            </a:r>
            <a:r>
              <a:rPr lang="de-DE" dirty="0"/>
              <a:t>o</a:t>
            </a:r>
            <a:r>
              <a:rPr lang="en-CH" dirty="0"/>
              <a:t>r</a:t>
            </a:r>
            <a:r>
              <a:rPr lang="de-DE" dirty="0"/>
              <a:t>t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" dirty="0"/>
              <a:t>Untertitel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CH" dirty="0"/>
              <a:t>N</a:t>
            </a:r>
            <a:r>
              <a:rPr lang="de-DE" dirty="0"/>
              <a:t>e</a:t>
            </a:r>
            <a:r>
              <a:rPr lang="en-CH" dirty="0"/>
              <a:t>x</a:t>
            </a:r>
            <a:r>
              <a:rPr lang="de-DE" dirty="0"/>
              <a:t>t</a:t>
            </a:r>
            <a:r>
              <a:rPr lang="en-CH" dirty="0"/>
              <a:t> </a:t>
            </a:r>
            <a:r>
              <a:rPr lang="de-DE" dirty="0"/>
              <a:t>S</a:t>
            </a:r>
            <a:r>
              <a:rPr lang="en-CH" dirty="0"/>
              <a:t>t</a:t>
            </a:r>
            <a:r>
              <a:rPr lang="de-DE" dirty="0"/>
              <a:t>e</a:t>
            </a:r>
            <a:r>
              <a:rPr lang="en-CH" dirty="0"/>
              <a:t>p</a:t>
            </a:r>
            <a:r>
              <a:rPr lang="de-DE" dirty="0"/>
              <a:t>s</a:t>
            </a:r>
            <a:r>
              <a:rPr lang="en-CH" dirty="0"/>
              <a:t> </a:t>
            </a:r>
            <a:r>
              <a:rPr lang="de-DE" dirty="0"/>
              <a:t>a</a:t>
            </a:r>
            <a:r>
              <a:rPr lang="en-CH" dirty="0"/>
              <a:t>n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P</a:t>
            </a:r>
            <a:r>
              <a:rPr lang="en-CH" dirty="0"/>
              <a:t>l</a:t>
            </a:r>
            <a:r>
              <a:rPr lang="de-DE" dirty="0"/>
              <a:t>a</a:t>
            </a:r>
            <a:r>
              <a:rPr lang="en-CH" dirty="0"/>
              <a:t>n</a:t>
            </a:r>
            <a:r>
              <a:rPr lang="de-DE" dirty="0"/>
              <a:t>n</a:t>
            </a:r>
            <a:r>
              <a:rPr lang="en-CH" dirty="0" err="1"/>
              <a:t>i</a:t>
            </a:r>
            <a:r>
              <a:rPr lang="de-DE" dirty="0"/>
              <a:t>n</a:t>
            </a:r>
            <a:r>
              <a:rPr lang="en-CH" dirty="0"/>
              <a:t>g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n-CH" dirty="0"/>
              <a:t>Manually enter courses to database</a:t>
            </a:r>
          </a:p>
          <a:p>
            <a:pPr rtl="0"/>
            <a:r>
              <a:rPr lang="en-CH" dirty="0"/>
              <a:t>Search stored courses</a:t>
            </a:r>
          </a:p>
          <a:p>
            <a:pPr rtl="0"/>
            <a:r>
              <a:rPr lang="en-CH" dirty="0"/>
              <a:t>Build a reservation system</a:t>
            </a:r>
          </a:p>
          <a:p>
            <a:pPr rtl="0"/>
            <a:r>
              <a:rPr lang="en-CH" dirty="0"/>
              <a:t>Find </a:t>
            </a:r>
            <a:r>
              <a:rPr lang="de-DE" dirty="0"/>
              <a:t>o</a:t>
            </a:r>
            <a:r>
              <a:rPr lang="en-CH" dirty="0"/>
              <a:t>u</a:t>
            </a:r>
            <a:r>
              <a:rPr lang="de-DE" dirty="0"/>
              <a:t>t</a:t>
            </a:r>
            <a:r>
              <a:rPr lang="en-CH" dirty="0"/>
              <a:t> </a:t>
            </a:r>
            <a:r>
              <a:rPr lang="de-DE" dirty="0"/>
              <a:t>i</a:t>
            </a:r>
            <a:r>
              <a:rPr lang="en-CH" dirty="0"/>
              <a:t>f </a:t>
            </a:r>
            <a:r>
              <a:rPr lang="de-DE" dirty="0"/>
              <a:t>i</a:t>
            </a:r>
            <a:r>
              <a:rPr lang="en-CH" dirty="0"/>
              <a:t>t is possible to get real course </a:t>
            </a:r>
            <a:r>
              <a:rPr lang="de-DE" dirty="0"/>
              <a:t>d</a:t>
            </a:r>
            <a:r>
              <a:rPr lang="en-CH" dirty="0"/>
              <a:t>a</a:t>
            </a:r>
            <a:r>
              <a:rPr lang="de-DE" dirty="0"/>
              <a:t>t</a:t>
            </a:r>
            <a:r>
              <a:rPr lang="en-CH" dirty="0"/>
              <a:t>a </a:t>
            </a:r>
            <a:r>
              <a:rPr lang="de-DE" dirty="0"/>
              <a:t>f</a:t>
            </a:r>
            <a:r>
              <a:rPr lang="en-CH" dirty="0"/>
              <a:t>r</a:t>
            </a:r>
            <a:r>
              <a:rPr lang="de-DE" dirty="0"/>
              <a:t>o</a:t>
            </a:r>
            <a:r>
              <a:rPr lang="en-CH" dirty="0"/>
              <a:t>m BENEFRI </a:t>
            </a:r>
            <a:r>
              <a:rPr lang="en-CH" dirty="0" err="1"/>
              <a:t>universit</a:t>
            </a:r>
            <a:r>
              <a:rPr lang="de-DE" dirty="0"/>
              <a:t>i</a:t>
            </a:r>
            <a:r>
              <a:rPr lang="en-CH" dirty="0"/>
              <a:t>e</a:t>
            </a:r>
            <a:r>
              <a:rPr lang="de-DE" dirty="0"/>
              <a:t>s</a:t>
            </a:r>
            <a:endParaRPr lang="en-CH" dirty="0"/>
          </a:p>
          <a:p>
            <a:pPr rtl="0"/>
            <a:r>
              <a:rPr lang="en-CH" dirty="0"/>
              <a:t>Include a map into </a:t>
            </a:r>
            <a:r>
              <a:rPr lang="de-DE" dirty="0"/>
              <a:t>c</a:t>
            </a:r>
            <a:r>
              <a:rPr lang="en-CH" dirty="0"/>
              <a:t>o</a:t>
            </a:r>
            <a:r>
              <a:rPr lang="de-DE" dirty="0"/>
              <a:t>u</a:t>
            </a:r>
            <a:r>
              <a:rPr lang="en-CH" dirty="0"/>
              <a:t>r</a:t>
            </a:r>
            <a:r>
              <a:rPr lang="de-DE" dirty="0"/>
              <a:t>s</a:t>
            </a:r>
            <a:r>
              <a:rPr lang="en-CH" dirty="0"/>
              <a:t>e</a:t>
            </a:r>
            <a:r>
              <a:rPr lang="de-DE" dirty="0"/>
              <a:t>s</a:t>
            </a:r>
            <a:r>
              <a:rPr lang="en-CH" dirty="0"/>
              <a:t>-</a:t>
            </a:r>
            <a:r>
              <a:rPr lang="de-DE" dirty="0"/>
              <a:t>v</a:t>
            </a:r>
            <a:r>
              <a:rPr lang="en-CH" dirty="0" err="1"/>
              <a:t>iew</a:t>
            </a:r>
            <a:endParaRPr lang="en-CH" dirty="0"/>
          </a:p>
          <a:p>
            <a:pPr rtl="0"/>
            <a:r>
              <a:rPr lang="de-DE" dirty="0"/>
              <a:t>C</a:t>
            </a:r>
            <a:r>
              <a:rPr lang="en-CH" dirty="0" err="1"/>
              <a:t>reate</a:t>
            </a:r>
            <a:r>
              <a:rPr lang="en-CH" dirty="0"/>
              <a:t> FAQ, </a:t>
            </a:r>
            <a:r>
              <a:rPr lang="de-DE" dirty="0"/>
              <a:t>A</a:t>
            </a:r>
            <a:r>
              <a:rPr lang="en-CH" dirty="0"/>
              <a:t>b</a:t>
            </a:r>
            <a:r>
              <a:rPr lang="de-DE" dirty="0"/>
              <a:t>o</a:t>
            </a:r>
            <a:r>
              <a:rPr lang="en-CH" dirty="0"/>
              <a:t>u</a:t>
            </a:r>
            <a:r>
              <a:rPr lang="de-DE" dirty="0"/>
              <a:t>t</a:t>
            </a:r>
            <a:r>
              <a:rPr lang="en-CH" dirty="0"/>
              <a:t> </a:t>
            </a:r>
            <a:r>
              <a:rPr lang="de-DE" dirty="0"/>
              <a:t>U</a:t>
            </a:r>
            <a:r>
              <a:rPr lang="en-CH" dirty="0"/>
              <a:t>s </a:t>
            </a:r>
            <a:r>
              <a:rPr lang="de-DE" dirty="0"/>
              <a:t>a</a:t>
            </a:r>
            <a:r>
              <a:rPr lang="en-CH" dirty="0"/>
              <a:t>n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C</a:t>
            </a:r>
            <a:r>
              <a:rPr lang="en-CH" dirty="0"/>
              <a:t>o</a:t>
            </a:r>
            <a:r>
              <a:rPr lang="de-DE" dirty="0"/>
              <a:t>n</a:t>
            </a:r>
            <a:r>
              <a:rPr lang="en-CH" dirty="0"/>
              <a:t>t</a:t>
            </a:r>
            <a:r>
              <a:rPr lang="de-DE" dirty="0"/>
              <a:t>a</a:t>
            </a:r>
            <a:r>
              <a:rPr lang="en-CH" dirty="0"/>
              <a:t>c</a:t>
            </a:r>
            <a:r>
              <a:rPr lang="de-DE" dirty="0"/>
              <a:t>t</a:t>
            </a:r>
            <a:r>
              <a:rPr lang="en-CH" dirty="0"/>
              <a:t> pages</a:t>
            </a:r>
          </a:p>
          <a:p>
            <a:pPr rtl="0"/>
            <a:r>
              <a:rPr lang="en-CH" dirty="0"/>
              <a:t>B</a:t>
            </a:r>
            <a:r>
              <a:rPr lang="de-DE" dirty="0"/>
              <a:t>u</a:t>
            </a:r>
            <a:r>
              <a:rPr lang="en-CH" dirty="0" err="1"/>
              <a:t>i</a:t>
            </a:r>
            <a:r>
              <a:rPr lang="de-DE" dirty="0"/>
              <a:t>l</a:t>
            </a:r>
            <a:r>
              <a:rPr lang="en-CH" dirty="0"/>
              <a:t>d </a:t>
            </a:r>
            <a:r>
              <a:rPr lang="de-DE" dirty="0"/>
              <a:t>a</a:t>
            </a:r>
            <a:r>
              <a:rPr lang="en-CH" dirty="0"/>
              <a:t> </a:t>
            </a:r>
            <a:r>
              <a:rPr lang="de-DE" dirty="0"/>
              <a:t>n</a:t>
            </a:r>
            <a:r>
              <a:rPr lang="en-CH" dirty="0"/>
              <a:t>o</a:t>
            </a:r>
            <a:r>
              <a:rPr lang="de-DE" dirty="0"/>
              <a:t>t</a:t>
            </a:r>
            <a:r>
              <a:rPr lang="en-CH" dirty="0" err="1"/>
              <a:t>i</a:t>
            </a:r>
            <a:r>
              <a:rPr lang="de-DE" dirty="0"/>
              <a:t>f</a:t>
            </a:r>
            <a:r>
              <a:rPr lang="en-CH" dirty="0" err="1"/>
              <a:t>i</a:t>
            </a:r>
            <a:r>
              <a:rPr lang="de-DE" dirty="0"/>
              <a:t>c</a:t>
            </a:r>
            <a:r>
              <a:rPr lang="en-CH" dirty="0" err="1"/>
              <a:t>ation</a:t>
            </a:r>
            <a:r>
              <a:rPr lang="en-CH" dirty="0"/>
              <a:t> system</a:t>
            </a:r>
          </a:p>
          <a:p>
            <a:pPr rtl="0"/>
            <a:r>
              <a:rPr lang="en-CH" dirty="0"/>
              <a:t>I</a:t>
            </a:r>
            <a:r>
              <a:rPr lang="de-DE" dirty="0"/>
              <a:t>n</a:t>
            </a:r>
            <a:r>
              <a:rPr lang="en-CH" dirty="0"/>
              <a:t>c</a:t>
            </a:r>
            <a:r>
              <a:rPr lang="de-DE" dirty="0"/>
              <a:t>l</a:t>
            </a:r>
            <a:r>
              <a:rPr lang="en-CH" dirty="0" err="1"/>
              <a:t>ude</a:t>
            </a:r>
            <a:r>
              <a:rPr lang="en-CH" dirty="0"/>
              <a:t> special events and competitions</a:t>
            </a:r>
          </a:p>
          <a:p>
            <a:pPr rtl="0"/>
            <a:r>
              <a:rPr lang="en-CH" dirty="0"/>
              <a:t>B</a:t>
            </a:r>
            <a:r>
              <a:rPr lang="de-DE" dirty="0"/>
              <a:t>u</a:t>
            </a:r>
            <a:r>
              <a:rPr lang="en-CH" dirty="0" err="1"/>
              <a:t>i</a:t>
            </a:r>
            <a:r>
              <a:rPr lang="de-DE" dirty="0"/>
              <a:t>l</a:t>
            </a:r>
            <a:r>
              <a:rPr lang="en-CH" dirty="0"/>
              <a:t>d </a:t>
            </a:r>
            <a:r>
              <a:rPr lang="de-DE" dirty="0"/>
              <a:t>a</a:t>
            </a:r>
            <a:r>
              <a:rPr lang="en-CH" dirty="0"/>
              <a:t> </a:t>
            </a:r>
            <a:r>
              <a:rPr lang="de-DE" dirty="0"/>
              <a:t>m</a:t>
            </a:r>
            <a:r>
              <a:rPr lang="en-CH" dirty="0"/>
              <a:t>o</a:t>
            </a:r>
            <a:r>
              <a:rPr lang="de-DE" dirty="0"/>
              <a:t>r</a:t>
            </a:r>
            <a:r>
              <a:rPr lang="en-CH" dirty="0"/>
              <a:t>e </a:t>
            </a:r>
            <a:r>
              <a:rPr lang="de-DE" dirty="0"/>
              <a:t>s</a:t>
            </a:r>
            <a:r>
              <a:rPr lang="en-CH" dirty="0"/>
              <a:t>o</a:t>
            </a:r>
            <a:r>
              <a:rPr lang="de-DE" dirty="0"/>
              <a:t>p</a:t>
            </a:r>
            <a:r>
              <a:rPr lang="en-CH" dirty="0"/>
              <a:t>h</a:t>
            </a:r>
            <a:r>
              <a:rPr lang="de-DE" dirty="0"/>
              <a:t>i</a:t>
            </a:r>
            <a:r>
              <a:rPr lang="en-CH" dirty="0"/>
              <a:t>s</a:t>
            </a:r>
            <a:r>
              <a:rPr lang="de-DE" dirty="0"/>
              <a:t>t</a:t>
            </a:r>
            <a:r>
              <a:rPr lang="en-CH" dirty="0" err="1"/>
              <a:t>i</a:t>
            </a:r>
            <a:r>
              <a:rPr lang="de-DE" dirty="0"/>
              <a:t>c</a:t>
            </a:r>
            <a:r>
              <a:rPr lang="en-CH" dirty="0"/>
              <a:t>a</a:t>
            </a:r>
            <a:r>
              <a:rPr lang="de-DE" dirty="0"/>
              <a:t>t</a:t>
            </a:r>
            <a:r>
              <a:rPr lang="en-CH" dirty="0"/>
              <a:t>e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s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r</a:t>
            </a:r>
            <a:r>
              <a:rPr lang="de-DE" dirty="0"/>
              <a:t>c</a:t>
            </a:r>
            <a:r>
              <a:rPr lang="en-CH" dirty="0"/>
              <a:t>h </a:t>
            </a:r>
            <a:r>
              <a:rPr lang="de-DE" dirty="0"/>
              <a:t>t</a:t>
            </a:r>
            <a:r>
              <a:rPr lang="en-CH" dirty="0"/>
              <a:t>o</a:t>
            </a:r>
            <a:r>
              <a:rPr lang="de-DE" dirty="0"/>
              <a:t>o</a:t>
            </a:r>
            <a:r>
              <a:rPr lang="en-CH" dirty="0"/>
              <a:t>l</a:t>
            </a:r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r blauer Tunnel 16 x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6_TF02895261_TF02895261.potx" id="{2AB7ECFD-3DD1-437A-800A-4010CF699F01}" vid="{7CC23B45-6F2F-47A4-B56E-506F3FC28B8A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Digitale Businesspräsentation Blauer Tunnel (Breitbild)</Template>
  <TotalTime>0</TotalTime>
  <Words>161</Words>
  <Application>Microsoft Office PowerPoint</Application>
  <PresentationFormat>Benutzerdefiniert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Corbel</vt:lpstr>
      <vt:lpstr>Digitaler blauer Tunnel 16 x 9</vt:lpstr>
      <vt:lpstr>UniSport</vt:lpstr>
      <vt:lpstr>Next Steps and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2017-10-27T14:52:17Z</dcterms:created>
  <dcterms:modified xsi:type="dcterms:W3CDTF">2017-10-27T15:13:22Z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