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5"/>
  </p:notesMasterIdLst>
  <p:sldIdLst>
    <p:sldId id="256" r:id="rId2"/>
    <p:sldId id="257" r:id="rId3"/>
    <p:sldId id="258" r:id="rId4"/>
    <p:sldId id="261" r:id="rId5"/>
    <p:sldId id="260" r:id="rId6"/>
    <p:sldId id="263" r:id="rId7"/>
    <p:sldId id="265" r:id="rId8"/>
    <p:sldId id="282" r:id="rId9"/>
    <p:sldId id="262" r:id="rId10"/>
    <p:sldId id="266" r:id="rId11"/>
    <p:sldId id="269" r:id="rId12"/>
    <p:sldId id="270" r:id="rId13"/>
    <p:sldId id="283" r:id="rId14"/>
  </p:sldIdLst>
  <p:sldSz cx="9144000" cy="5143500" type="screen16x9"/>
  <p:notesSz cx="6858000" cy="9144000"/>
  <p:embeddedFontLst>
    <p:embeddedFont>
      <p:font typeface="Open Sans" panose="020B0606030504020204" pitchFamily="34" charset="0"/>
      <p:regular r:id="rId16"/>
      <p:bold r:id="rId17"/>
      <p:italic r:id="rId18"/>
      <p:boldItalic r:id="rId19"/>
    </p:embeddedFont>
    <p:embeddedFont>
      <p:font typeface="Sora"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CA1AA1-EEBC-45F6-8908-70535B2ED7E0}">
  <a:tblStyle styleId="{4ECA1AA1-EEBC-45F6-8908-70535B2ED7E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8" autoAdjust="0"/>
    <p:restoredTop sz="94660"/>
  </p:normalViewPr>
  <p:slideViewPr>
    <p:cSldViewPr snapToGrid="0">
      <p:cViewPr varScale="1">
        <p:scale>
          <a:sx n="106" d="100"/>
          <a:sy n="106" d="100"/>
        </p:scale>
        <p:origin x="739"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3d61d3c5e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3d61d3c5e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13d9278d90f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13d9278d90f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99f2f57a71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99f2f57a71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99f2f57a7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99f2f57a7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99f2f57a7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99f2f57a7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6412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27ae41f31c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27ae41f31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3d61d3c5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3d61d3c5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d61d3c5eb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d61d3c5e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36d6cd83db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36d6cd83db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36d6cd83db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36d6cd83db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3927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bd6c00e73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bd6c00e73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05802" y="1012675"/>
            <a:ext cx="3060600" cy="27948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chemeClr val="dk1"/>
              </a:buClr>
              <a:buSzPts val="5200"/>
              <a:buNone/>
              <a:defRPr sz="5000">
                <a:solidFill>
                  <a:schemeClr val="dk1"/>
                </a:solidFill>
              </a:defRPr>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10" name="Google Shape;10;p2"/>
          <p:cNvSpPr txBox="1">
            <a:spLocks noGrp="1"/>
          </p:cNvSpPr>
          <p:nvPr>
            <p:ph type="subTitle" idx="1"/>
          </p:nvPr>
        </p:nvSpPr>
        <p:spPr>
          <a:xfrm>
            <a:off x="905802" y="3895500"/>
            <a:ext cx="2461500" cy="7086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66"/>
        <p:cNvGrpSpPr/>
        <p:nvPr/>
      </p:nvGrpSpPr>
      <p:grpSpPr>
        <a:xfrm>
          <a:off x="0" y="0"/>
          <a:ext cx="0" cy="0"/>
          <a:chOff x="0" y="0"/>
          <a:chExt cx="0" cy="0"/>
        </a:xfrm>
      </p:grpSpPr>
      <p:sp>
        <p:nvSpPr>
          <p:cNvPr id="67" name="Google Shape;67;p17"/>
          <p:cNvSpPr txBox="1">
            <a:spLocks noGrp="1"/>
          </p:cNvSpPr>
          <p:nvPr>
            <p:ph type="title"/>
          </p:nvPr>
        </p:nvSpPr>
        <p:spPr>
          <a:xfrm>
            <a:off x="720075" y="5394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 name="Google Shape;68;p17"/>
          <p:cNvSpPr txBox="1">
            <a:spLocks noGrp="1"/>
          </p:cNvSpPr>
          <p:nvPr>
            <p:ph type="title" idx="2"/>
          </p:nvPr>
        </p:nvSpPr>
        <p:spPr>
          <a:xfrm>
            <a:off x="720075" y="2834500"/>
            <a:ext cx="2269500" cy="40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500"/>
              <a:buNone/>
              <a:defRPr sz="2000">
                <a:solidFill>
                  <a:schemeClr val="dk1"/>
                </a:solidFill>
              </a:defRPr>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69" name="Google Shape;69;p17"/>
          <p:cNvSpPr txBox="1">
            <a:spLocks noGrp="1"/>
          </p:cNvSpPr>
          <p:nvPr>
            <p:ph type="subTitle" idx="1"/>
          </p:nvPr>
        </p:nvSpPr>
        <p:spPr>
          <a:xfrm>
            <a:off x="720075" y="3153125"/>
            <a:ext cx="2269500" cy="8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None/>
              <a:defRPr sz="1400"/>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1600"/>
              </a:spcBef>
              <a:spcAft>
                <a:spcPts val="0"/>
              </a:spcAft>
              <a:buClr>
                <a:schemeClr val="accent2"/>
              </a:buClr>
              <a:buSzPts val="1400"/>
              <a:buNone/>
              <a:defRPr>
                <a:solidFill>
                  <a:schemeClr val="accent2"/>
                </a:solidFill>
              </a:defRPr>
            </a:lvl3pPr>
            <a:lvl4pPr lvl="3" algn="ctr" rtl="0">
              <a:lnSpc>
                <a:spcPct val="100000"/>
              </a:lnSpc>
              <a:spcBef>
                <a:spcPts val="1600"/>
              </a:spcBef>
              <a:spcAft>
                <a:spcPts val="0"/>
              </a:spcAft>
              <a:buClr>
                <a:schemeClr val="accent2"/>
              </a:buClr>
              <a:buSzPts val="1400"/>
              <a:buNone/>
              <a:defRPr>
                <a:solidFill>
                  <a:schemeClr val="accent2"/>
                </a:solidFill>
              </a:defRPr>
            </a:lvl4pPr>
            <a:lvl5pPr lvl="4" algn="ctr" rtl="0">
              <a:lnSpc>
                <a:spcPct val="100000"/>
              </a:lnSpc>
              <a:spcBef>
                <a:spcPts val="1600"/>
              </a:spcBef>
              <a:spcAft>
                <a:spcPts val="0"/>
              </a:spcAft>
              <a:buClr>
                <a:schemeClr val="accent2"/>
              </a:buClr>
              <a:buSzPts val="1400"/>
              <a:buNone/>
              <a:defRPr>
                <a:solidFill>
                  <a:schemeClr val="accent2"/>
                </a:solidFill>
              </a:defRPr>
            </a:lvl5pPr>
            <a:lvl6pPr lvl="5" algn="ctr" rtl="0">
              <a:lnSpc>
                <a:spcPct val="100000"/>
              </a:lnSpc>
              <a:spcBef>
                <a:spcPts val="1600"/>
              </a:spcBef>
              <a:spcAft>
                <a:spcPts val="0"/>
              </a:spcAft>
              <a:buClr>
                <a:schemeClr val="accent2"/>
              </a:buClr>
              <a:buSzPts val="1400"/>
              <a:buNone/>
              <a:defRPr>
                <a:solidFill>
                  <a:schemeClr val="accent2"/>
                </a:solidFill>
              </a:defRPr>
            </a:lvl6pPr>
            <a:lvl7pPr lvl="6" algn="ctr" rtl="0">
              <a:lnSpc>
                <a:spcPct val="100000"/>
              </a:lnSpc>
              <a:spcBef>
                <a:spcPts val="1600"/>
              </a:spcBef>
              <a:spcAft>
                <a:spcPts val="0"/>
              </a:spcAft>
              <a:buClr>
                <a:schemeClr val="accent2"/>
              </a:buClr>
              <a:buSzPts val="1400"/>
              <a:buNone/>
              <a:defRPr>
                <a:solidFill>
                  <a:schemeClr val="accent2"/>
                </a:solidFill>
              </a:defRPr>
            </a:lvl7pPr>
            <a:lvl8pPr lvl="7" algn="ctr" rtl="0">
              <a:lnSpc>
                <a:spcPct val="100000"/>
              </a:lnSpc>
              <a:spcBef>
                <a:spcPts val="1600"/>
              </a:spcBef>
              <a:spcAft>
                <a:spcPts val="0"/>
              </a:spcAft>
              <a:buClr>
                <a:schemeClr val="accent2"/>
              </a:buClr>
              <a:buSzPts val="1400"/>
              <a:buNone/>
              <a:defRPr>
                <a:solidFill>
                  <a:schemeClr val="accent2"/>
                </a:solidFill>
              </a:defRPr>
            </a:lvl8pPr>
            <a:lvl9pPr lvl="8" algn="ctr" rtl="0">
              <a:lnSpc>
                <a:spcPct val="100000"/>
              </a:lnSpc>
              <a:spcBef>
                <a:spcPts val="1600"/>
              </a:spcBef>
              <a:spcAft>
                <a:spcPts val="1600"/>
              </a:spcAft>
              <a:buClr>
                <a:schemeClr val="accent2"/>
              </a:buClr>
              <a:buSzPts val="1400"/>
              <a:buNone/>
              <a:defRPr>
                <a:solidFill>
                  <a:schemeClr val="accent2"/>
                </a:solidFill>
              </a:defRPr>
            </a:lvl9pPr>
          </a:lstStyle>
          <a:p>
            <a:endParaRPr/>
          </a:p>
        </p:txBody>
      </p:sp>
      <p:sp>
        <p:nvSpPr>
          <p:cNvPr id="70" name="Google Shape;70;p17"/>
          <p:cNvSpPr txBox="1">
            <a:spLocks noGrp="1"/>
          </p:cNvSpPr>
          <p:nvPr>
            <p:ph type="title" idx="3"/>
          </p:nvPr>
        </p:nvSpPr>
        <p:spPr>
          <a:xfrm>
            <a:off x="3437326" y="2834500"/>
            <a:ext cx="2269500" cy="40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500"/>
              <a:buNone/>
              <a:defRPr sz="2000">
                <a:solidFill>
                  <a:schemeClr val="dk1"/>
                </a:solidFill>
              </a:defRPr>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71" name="Google Shape;71;p17"/>
          <p:cNvSpPr txBox="1">
            <a:spLocks noGrp="1"/>
          </p:cNvSpPr>
          <p:nvPr>
            <p:ph type="subTitle" idx="4"/>
          </p:nvPr>
        </p:nvSpPr>
        <p:spPr>
          <a:xfrm>
            <a:off x="3437400" y="3153125"/>
            <a:ext cx="2269500" cy="8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None/>
              <a:defRPr sz="1400"/>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1600"/>
              </a:spcBef>
              <a:spcAft>
                <a:spcPts val="0"/>
              </a:spcAft>
              <a:buClr>
                <a:schemeClr val="accent2"/>
              </a:buClr>
              <a:buSzPts val="1400"/>
              <a:buNone/>
              <a:defRPr>
                <a:solidFill>
                  <a:schemeClr val="accent2"/>
                </a:solidFill>
              </a:defRPr>
            </a:lvl3pPr>
            <a:lvl4pPr lvl="3" algn="ctr" rtl="0">
              <a:lnSpc>
                <a:spcPct val="100000"/>
              </a:lnSpc>
              <a:spcBef>
                <a:spcPts val="1600"/>
              </a:spcBef>
              <a:spcAft>
                <a:spcPts val="0"/>
              </a:spcAft>
              <a:buClr>
                <a:schemeClr val="accent2"/>
              </a:buClr>
              <a:buSzPts val="1400"/>
              <a:buNone/>
              <a:defRPr>
                <a:solidFill>
                  <a:schemeClr val="accent2"/>
                </a:solidFill>
              </a:defRPr>
            </a:lvl4pPr>
            <a:lvl5pPr lvl="4" algn="ctr" rtl="0">
              <a:lnSpc>
                <a:spcPct val="100000"/>
              </a:lnSpc>
              <a:spcBef>
                <a:spcPts val="1600"/>
              </a:spcBef>
              <a:spcAft>
                <a:spcPts val="0"/>
              </a:spcAft>
              <a:buClr>
                <a:schemeClr val="accent2"/>
              </a:buClr>
              <a:buSzPts val="1400"/>
              <a:buNone/>
              <a:defRPr>
                <a:solidFill>
                  <a:schemeClr val="accent2"/>
                </a:solidFill>
              </a:defRPr>
            </a:lvl5pPr>
            <a:lvl6pPr lvl="5" algn="ctr" rtl="0">
              <a:lnSpc>
                <a:spcPct val="100000"/>
              </a:lnSpc>
              <a:spcBef>
                <a:spcPts val="1600"/>
              </a:spcBef>
              <a:spcAft>
                <a:spcPts val="0"/>
              </a:spcAft>
              <a:buClr>
                <a:schemeClr val="accent2"/>
              </a:buClr>
              <a:buSzPts val="1400"/>
              <a:buNone/>
              <a:defRPr>
                <a:solidFill>
                  <a:schemeClr val="accent2"/>
                </a:solidFill>
              </a:defRPr>
            </a:lvl6pPr>
            <a:lvl7pPr lvl="6" algn="ctr" rtl="0">
              <a:lnSpc>
                <a:spcPct val="100000"/>
              </a:lnSpc>
              <a:spcBef>
                <a:spcPts val="1600"/>
              </a:spcBef>
              <a:spcAft>
                <a:spcPts val="0"/>
              </a:spcAft>
              <a:buClr>
                <a:schemeClr val="accent2"/>
              </a:buClr>
              <a:buSzPts val="1400"/>
              <a:buNone/>
              <a:defRPr>
                <a:solidFill>
                  <a:schemeClr val="accent2"/>
                </a:solidFill>
              </a:defRPr>
            </a:lvl7pPr>
            <a:lvl8pPr lvl="7" algn="ctr" rtl="0">
              <a:lnSpc>
                <a:spcPct val="100000"/>
              </a:lnSpc>
              <a:spcBef>
                <a:spcPts val="1600"/>
              </a:spcBef>
              <a:spcAft>
                <a:spcPts val="0"/>
              </a:spcAft>
              <a:buClr>
                <a:schemeClr val="accent2"/>
              </a:buClr>
              <a:buSzPts val="1400"/>
              <a:buNone/>
              <a:defRPr>
                <a:solidFill>
                  <a:schemeClr val="accent2"/>
                </a:solidFill>
              </a:defRPr>
            </a:lvl8pPr>
            <a:lvl9pPr lvl="8" algn="ctr" rtl="0">
              <a:lnSpc>
                <a:spcPct val="100000"/>
              </a:lnSpc>
              <a:spcBef>
                <a:spcPts val="1600"/>
              </a:spcBef>
              <a:spcAft>
                <a:spcPts val="1600"/>
              </a:spcAft>
              <a:buClr>
                <a:schemeClr val="accent2"/>
              </a:buClr>
              <a:buSzPts val="1400"/>
              <a:buNone/>
              <a:defRPr>
                <a:solidFill>
                  <a:schemeClr val="accent2"/>
                </a:solidFill>
              </a:defRPr>
            </a:lvl9pPr>
          </a:lstStyle>
          <a:p>
            <a:endParaRPr/>
          </a:p>
        </p:txBody>
      </p:sp>
      <p:sp>
        <p:nvSpPr>
          <p:cNvPr id="72" name="Google Shape;72;p17"/>
          <p:cNvSpPr txBox="1">
            <a:spLocks noGrp="1"/>
          </p:cNvSpPr>
          <p:nvPr>
            <p:ph type="title" idx="5"/>
          </p:nvPr>
        </p:nvSpPr>
        <p:spPr>
          <a:xfrm>
            <a:off x="6154726" y="2834500"/>
            <a:ext cx="2269500" cy="40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2500"/>
              <a:buNone/>
              <a:defRPr sz="2000">
                <a:solidFill>
                  <a:schemeClr val="dk1"/>
                </a:solidFill>
              </a:defRPr>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73" name="Google Shape;73;p17"/>
          <p:cNvSpPr txBox="1">
            <a:spLocks noGrp="1"/>
          </p:cNvSpPr>
          <p:nvPr>
            <p:ph type="subTitle" idx="6"/>
          </p:nvPr>
        </p:nvSpPr>
        <p:spPr>
          <a:xfrm>
            <a:off x="6154725" y="3153125"/>
            <a:ext cx="2269500" cy="8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None/>
              <a:defRPr sz="1400"/>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1600"/>
              </a:spcBef>
              <a:spcAft>
                <a:spcPts val="0"/>
              </a:spcAft>
              <a:buClr>
                <a:schemeClr val="accent2"/>
              </a:buClr>
              <a:buSzPts val="1400"/>
              <a:buNone/>
              <a:defRPr>
                <a:solidFill>
                  <a:schemeClr val="accent2"/>
                </a:solidFill>
              </a:defRPr>
            </a:lvl3pPr>
            <a:lvl4pPr lvl="3" algn="ctr" rtl="0">
              <a:lnSpc>
                <a:spcPct val="100000"/>
              </a:lnSpc>
              <a:spcBef>
                <a:spcPts val="1600"/>
              </a:spcBef>
              <a:spcAft>
                <a:spcPts val="0"/>
              </a:spcAft>
              <a:buClr>
                <a:schemeClr val="accent2"/>
              </a:buClr>
              <a:buSzPts val="1400"/>
              <a:buNone/>
              <a:defRPr>
                <a:solidFill>
                  <a:schemeClr val="accent2"/>
                </a:solidFill>
              </a:defRPr>
            </a:lvl4pPr>
            <a:lvl5pPr lvl="4" algn="ctr" rtl="0">
              <a:lnSpc>
                <a:spcPct val="100000"/>
              </a:lnSpc>
              <a:spcBef>
                <a:spcPts val="1600"/>
              </a:spcBef>
              <a:spcAft>
                <a:spcPts val="0"/>
              </a:spcAft>
              <a:buClr>
                <a:schemeClr val="accent2"/>
              </a:buClr>
              <a:buSzPts val="1400"/>
              <a:buNone/>
              <a:defRPr>
                <a:solidFill>
                  <a:schemeClr val="accent2"/>
                </a:solidFill>
              </a:defRPr>
            </a:lvl5pPr>
            <a:lvl6pPr lvl="5" algn="ctr" rtl="0">
              <a:lnSpc>
                <a:spcPct val="100000"/>
              </a:lnSpc>
              <a:spcBef>
                <a:spcPts val="1600"/>
              </a:spcBef>
              <a:spcAft>
                <a:spcPts val="0"/>
              </a:spcAft>
              <a:buClr>
                <a:schemeClr val="accent2"/>
              </a:buClr>
              <a:buSzPts val="1400"/>
              <a:buNone/>
              <a:defRPr>
                <a:solidFill>
                  <a:schemeClr val="accent2"/>
                </a:solidFill>
              </a:defRPr>
            </a:lvl6pPr>
            <a:lvl7pPr lvl="6" algn="ctr" rtl="0">
              <a:lnSpc>
                <a:spcPct val="100000"/>
              </a:lnSpc>
              <a:spcBef>
                <a:spcPts val="1600"/>
              </a:spcBef>
              <a:spcAft>
                <a:spcPts val="0"/>
              </a:spcAft>
              <a:buClr>
                <a:schemeClr val="accent2"/>
              </a:buClr>
              <a:buSzPts val="1400"/>
              <a:buNone/>
              <a:defRPr>
                <a:solidFill>
                  <a:schemeClr val="accent2"/>
                </a:solidFill>
              </a:defRPr>
            </a:lvl7pPr>
            <a:lvl8pPr lvl="7" algn="ctr" rtl="0">
              <a:lnSpc>
                <a:spcPct val="100000"/>
              </a:lnSpc>
              <a:spcBef>
                <a:spcPts val="1600"/>
              </a:spcBef>
              <a:spcAft>
                <a:spcPts val="0"/>
              </a:spcAft>
              <a:buClr>
                <a:schemeClr val="accent2"/>
              </a:buClr>
              <a:buSzPts val="1400"/>
              <a:buNone/>
              <a:defRPr>
                <a:solidFill>
                  <a:schemeClr val="accent2"/>
                </a:solidFill>
              </a:defRPr>
            </a:lvl8pPr>
            <a:lvl9pPr lvl="8" algn="ctr" rtl="0">
              <a:lnSpc>
                <a:spcPct val="100000"/>
              </a:lnSpc>
              <a:spcBef>
                <a:spcPts val="1600"/>
              </a:spcBef>
              <a:spcAft>
                <a:spcPts val="1600"/>
              </a:spcAft>
              <a:buClr>
                <a:schemeClr val="accent2"/>
              </a:buClr>
              <a:buSzPts val="1400"/>
              <a:buNone/>
              <a:defRPr>
                <a:solidFill>
                  <a:schemeClr val="accent2"/>
                </a:solidFill>
              </a:defRPr>
            </a:lvl9pPr>
          </a:lstStyle>
          <a:p>
            <a:endParaRPr/>
          </a:p>
        </p:txBody>
      </p:sp>
      <p:sp>
        <p:nvSpPr>
          <p:cNvPr id="74" name="Google Shape;74;p17"/>
          <p:cNvSpPr/>
          <p:nvPr/>
        </p:nvSpPr>
        <p:spPr>
          <a:xfrm>
            <a:off x="0" y="4621775"/>
            <a:ext cx="9144000" cy="527700"/>
          </a:xfrm>
          <a:prstGeom prst="rect">
            <a:avLst/>
          </a:prstGeom>
          <a:solidFill>
            <a:srgbClr val="001D75">
              <a:alpha val="8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12">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7" name="Google Shape;127;p23"/>
          <p:cNvSpPr/>
          <p:nvPr/>
        </p:nvSpPr>
        <p:spPr>
          <a:xfrm>
            <a:off x="0" y="4621775"/>
            <a:ext cx="9144000" cy="527700"/>
          </a:xfrm>
          <a:prstGeom prst="rect">
            <a:avLst/>
          </a:prstGeom>
          <a:solidFill>
            <a:srgbClr val="001D75">
              <a:alpha val="8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CUSTOM_12_1">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0" name="Google Shape;130;p24"/>
          <p:cNvSpPr/>
          <p:nvPr/>
        </p:nvSpPr>
        <p:spPr>
          <a:xfrm>
            <a:off x="0" y="4621775"/>
            <a:ext cx="9144000" cy="527700"/>
          </a:xfrm>
          <a:prstGeom prst="rect">
            <a:avLst/>
          </a:prstGeom>
          <a:solidFill>
            <a:srgbClr val="001D75">
              <a:alpha val="8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8"/>
        <p:cNvGrpSpPr/>
        <p:nvPr/>
      </p:nvGrpSpPr>
      <p:grpSpPr>
        <a:xfrm>
          <a:off x="0" y="0"/>
          <a:ext cx="0" cy="0"/>
          <a:chOff x="0" y="0"/>
          <a:chExt cx="0" cy="0"/>
        </a:xfrm>
      </p:grpSpPr>
      <p:sp>
        <p:nvSpPr>
          <p:cNvPr id="139" name="Google Shape;139;p27"/>
          <p:cNvSpPr/>
          <p:nvPr/>
        </p:nvSpPr>
        <p:spPr>
          <a:xfrm>
            <a:off x="0" y="4621775"/>
            <a:ext cx="9144000" cy="527700"/>
          </a:xfrm>
          <a:prstGeom prst="rect">
            <a:avLst/>
          </a:prstGeom>
          <a:solidFill>
            <a:srgbClr val="001D75">
              <a:alpha val="8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40;p27"/>
          <p:cNvGrpSpPr/>
          <p:nvPr/>
        </p:nvGrpSpPr>
        <p:grpSpPr>
          <a:xfrm>
            <a:off x="7956564" y="539404"/>
            <a:ext cx="475800" cy="475800"/>
            <a:chOff x="8424004" y="539404"/>
            <a:chExt cx="475800" cy="475800"/>
          </a:xfrm>
        </p:grpSpPr>
        <p:sp>
          <p:nvSpPr>
            <p:cNvPr id="141" name="Google Shape;141;p27"/>
            <p:cNvSpPr/>
            <p:nvPr/>
          </p:nvSpPr>
          <p:spPr>
            <a:xfrm>
              <a:off x="8424004" y="539404"/>
              <a:ext cx="475800" cy="475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27"/>
            <p:cNvGrpSpPr/>
            <p:nvPr/>
          </p:nvGrpSpPr>
          <p:grpSpPr>
            <a:xfrm>
              <a:off x="8535398" y="650654"/>
              <a:ext cx="253015" cy="253288"/>
              <a:chOff x="3235438" y="1970604"/>
              <a:chExt cx="354363" cy="354745"/>
            </a:xfrm>
          </p:grpSpPr>
          <p:sp>
            <p:nvSpPr>
              <p:cNvPr id="143" name="Google Shape;143;p27"/>
              <p:cNvSpPr/>
              <p:nvPr/>
            </p:nvSpPr>
            <p:spPr>
              <a:xfrm>
                <a:off x="3235438" y="2125712"/>
                <a:ext cx="132667" cy="199288"/>
              </a:xfrm>
              <a:custGeom>
                <a:avLst/>
                <a:gdLst/>
                <a:ahLst/>
                <a:cxnLst/>
                <a:rect l="l" t="t" r="r" b="b"/>
                <a:pathLst>
                  <a:path w="4168" h="6261" extrusionOk="0">
                    <a:moveTo>
                      <a:pt x="2102" y="325"/>
                    </a:moveTo>
                    <a:cubicBezTo>
                      <a:pt x="2147" y="325"/>
                      <a:pt x="2191" y="331"/>
                      <a:pt x="2239" y="343"/>
                    </a:cubicBezTo>
                    <a:cubicBezTo>
                      <a:pt x="2953" y="402"/>
                      <a:pt x="3501" y="1021"/>
                      <a:pt x="3501" y="1748"/>
                    </a:cubicBezTo>
                    <a:cubicBezTo>
                      <a:pt x="3501" y="2438"/>
                      <a:pt x="3668" y="3081"/>
                      <a:pt x="3811" y="3414"/>
                    </a:cubicBezTo>
                    <a:lnTo>
                      <a:pt x="3811" y="3438"/>
                    </a:lnTo>
                    <a:cubicBezTo>
                      <a:pt x="3632" y="3534"/>
                      <a:pt x="3310" y="3736"/>
                      <a:pt x="2775" y="3831"/>
                    </a:cubicBezTo>
                    <a:lnTo>
                      <a:pt x="2775" y="3795"/>
                    </a:lnTo>
                    <a:lnTo>
                      <a:pt x="2775" y="3462"/>
                    </a:lnTo>
                    <a:cubicBezTo>
                      <a:pt x="2977" y="3343"/>
                      <a:pt x="3156" y="3164"/>
                      <a:pt x="3299" y="2938"/>
                    </a:cubicBezTo>
                    <a:cubicBezTo>
                      <a:pt x="3513" y="2545"/>
                      <a:pt x="3441" y="2021"/>
                      <a:pt x="3096" y="1712"/>
                    </a:cubicBezTo>
                    <a:cubicBezTo>
                      <a:pt x="2858" y="1486"/>
                      <a:pt x="2429" y="1236"/>
                      <a:pt x="1751" y="1236"/>
                    </a:cubicBezTo>
                    <a:cubicBezTo>
                      <a:pt x="1703" y="1236"/>
                      <a:pt x="1656" y="1248"/>
                      <a:pt x="1632" y="1271"/>
                    </a:cubicBezTo>
                    <a:lnTo>
                      <a:pt x="1286" y="1617"/>
                    </a:lnTo>
                    <a:cubicBezTo>
                      <a:pt x="1227" y="1676"/>
                      <a:pt x="1227" y="1783"/>
                      <a:pt x="1286" y="1843"/>
                    </a:cubicBezTo>
                    <a:cubicBezTo>
                      <a:pt x="1316" y="1873"/>
                      <a:pt x="1358" y="1887"/>
                      <a:pt x="1400" y="1887"/>
                    </a:cubicBezTo>
                    <a:cubicBezTo>
                      <a:pt x="1441" y="1887"/>
                      <a:pt x="1483" y="1873"/>
                      <a:pt x="1513" y="1843"/>
                    </a:cubicBezTo>
                    <a:lnTo>
                      <a:pt x="1810" y="1545"/>
                    </a:lnTo>
                    <a:cubicBezTo>
                      <a:pt x="2239" y="1557"/>
                      <a:pt x="2596" y="1688"/>
                      <a:pt x="2882" y="1950"/>
                    </a:cubicBezTo>
                    <a:cubicBezTo>
                      <a:pt x="3120" y="2152"/>
                      <a:pt x="3156" y="2510"/>
                      <a:pt x="3013" y="2783"/>
                    </a:cubicBezTo>
                    <a:cubicBezTo>
                      <a:pt x="2822" y="3105"/>
                      <a:pt x="2477" y="3319"/>
                      <a:pt x="2084" y="3319"/>
                    </a:cubicBezTo>
                    <a:cubicBezTo>
                      <a:pt x="1513" y="3319"/>
                      <a:pt x="1036" y="2843"/>
                      <a:pt x="1036" y="2260"/>
                    </a:cubicBezTo>
                    <a:cubicBezTo>
                      <a:pt x="1036" y="2164"/>
                      <a:pt x="953" y="2093"/>
                      <a:pt x="870" y="2093"/>
                    </a:cubicBezTo>
                    <a:cubicBezTo>
                      <a:pt x="774" y="2093"/>
                      <a:pt x="703" y="2164"/>
                      <a:pt x="703" y="2260"/>
                    </a:cubicBezTo>
                    <a:cubicBezTo>
                      <a:pt x="703" y="2760"/>
                      <a:pt x="989" y="3224"/>
                      <a:pt x="1405" y="3462"/>
                    </a:cubicBezTo>
                    <a:lnTo>
                      <a:pt x="1405" y="3795"/>
                    </a:lnTo>
                    <a:lnTo>
                      <a:pt x="1405" y="3831"/>
                    </a:lnTo>
                    <a:cubicBezTo>
                      <a:pt x="858" y="3712"/>
                      <a:pt x="524" y="3534"/>
                      <a:pt x="393" y="3438"/>
                    </a:cubicBezTo>
                    <a:cubicBezTo>
                      <a:pt x="393" y="3438"/>
                      <a:pt x="382" y="3438"/>
                      <a:pt x="393" y="3414"/>
                    </a:cubicBezTo>
                    <a:cubicBezTo>
                      <a:pt x="524" y="3081"/>
                      <a:pt x="691" y="2438"/>
                      <a:pt x="703" y="1748"/>
                    </a:cubicBezTo>
                    <a:cubicBezTo>
                      <a:pt x="703" y="1021"/>
                      <a:pt x="1275" y="402"/>
                      <a:pt x="1965" y="343"/>
                    </a:cubicBezTo>
                    <a:cubicBezTo>
                      <a:pt x="2013" y="331"/>
                      <a:pt x="2057" y="325"/>
                      <a:pt x="2102" y="325"/>
                    </a:cubicBezTo>
                    <a:close/>
                    <a:moveTo>
                      <a:pt x="2429" y="3581"/>
                    </a:moveTo>
                    <a:lnTo>
                      <a:pt x="2429" y="3772"/>
                    </a:lnTo>
                    <a:cubicBezTo>
                      <a:pt x="2429" y="3974"/>
                      <a:pt x="2537" y="4153"/>
                      <a:pt x="2715" y="4236"/>
                    </a:cubicBezTo>
                    <a:lnTo>
                      <a:pt x="2822" y="4296"/>
                    </a:lnTo>
                    <a:cubicBezTo>
                      <a:pt x="2668" y="4546"/>
                      <a:pt x="2382" y="4712"/>
                      <a:pt x="2072" y="4712"/>
                    </a:cubicBezTo>
                    <a:cubicBezTo>
                      <a:pt x="1775" y="4712"/>
                      <a:pt x="1489" y="4546"/>
                      <a:pt x="1334" y="4296"/>
                    </a:cubicBezTo>
                    <a:lnTo>
                      <a:pt x="1429" y="4236"/>
                    </a:lnTo>
                    <a:cubicBezTo>
                      <a:pt x="1608" y="4153"/>
                      <a:pt x="1715" y="3974"/>
                      <a:pt x="1715" y="3772"/>
                    </a:cubicBezTo>
                    <a:lnTo>
                      <a:pt x="1715" y="3581"/>
                    </a:lnTo>
                    <a:cubicBezTo>
                      <a:pt x="1834" y="3617"/>
                      <a:pt x="1953" y="3629"/>
                      <a:pt x="2072" y="3629"/>
                    </a:cubicBezTo>
                    <a:cubicBezTo>
                      <a:pt x="2191" y="3629"/>
                      <a:pt x="2310" y="3617"/>
                      <a:pt x="2429" y="3581"/>
                    </a:cubicBezTo>
                    <a:close/>
                    <a:moveTo>
                      <a:pt x="2072" y="0"/>
                    </a:moveTo>
                    <a:cubicBezTo>
                      <a:pt x="2016" y="0"/>
                      <a:pt x="1959" y="3"/>
                      <a:pt x="1906" y="9"/>
                    </a:cubicBezTo>
                    <a:cubicBezTo>
                      <a:pt x="1036" y="81"/>
                      <a:pt x="346" y="855"/>
                      <a:pt x="346" y="1748"/>
                    </a:cubicBezTo>
                    <a:cubicBezTo>
                      <a:pt x="346" y="2391"/>
                      <a:pt x="203" y="2986"/>
                      <a:pt x="60" y="3295"/>
                    </a:cubicBezTo>
                    <a:cubicBezTo>
                      <a:pt x="1" y="3450"/>
                      <a:pt x="48" y="3617"/>
                      <a:pt x="179" y="3700"/>
                    </a:cubicBezTo>
                    <a:cubicBezTo>
                      <a:pt x="322" y="3795"/>
                      <a:pt x="584" y="3950"/>
                      <a:pt x="1036" y="4093"/>
                    </a:cubicBezTo>
                    <a:lnTo>
                      <a:pt x="382" y="4415"/>
                    </a:lnTo>
                    <a:cubicBezTo>
                      <a:pt x="143" y="4534"/>
                      <a:pt x="1" y="4772"/>
                      <a:pt x="1" y="5022"/>
                    </a:cubicBezTo>
                    <a:lnTo>
                      <a:pt x="1" y="6093"/>
                    </a:lnTo>
                    <a:cubicBezTo>
                      <a:pt x="1" y="6189"/>
                      <a:pt x="84" y="6260"/>
                      <a:pt x="167" y="6260"/>
                    </a:cubicBezTo>
                    <a:cubicBezTo>
                      <a:pt x="262" y="6260"/>
                      <a:pt x="334" y="6189"/>
                      <a:pt x="334" y="6093"/>
                    </a:cubicBezTo>
                    <a:lnTo>
                      <a:pt x="334" y="5022"/>
                    </a:lnTo>
                    <a:cubicBezTo>
                      <a:pt x="334" y="4891"/>
                      <a:pt x="405" y="4772"/>
                      <a:pt x="524" y="4700"/>
                    </a:cubicBezTo>
                    <a:lnTo>
                      <a:pt x="1048" y="4450"/>
                    </a:lnTo>
                    <a:cubicBezTo>
                      <a:pt x="1275" y="4807"/>
                      <a:pt x="1656" y="5046"/>
                      <a:pt x="2084" y="5046"/>
                    </a:cubicBezTo>
                    <a:cubicBezTo>
                      <a:pt x="2525" y="5046"/>
                      <a:pt x="2906" y="4819"/>
                      <a:pt x="3132" y="4450"/>
                    </a:cubicBezTo>
                    <a:lnTo>
                      <a:pt x="3656" y="4700"/>
                    </a:lnTo>
                    <a:cubicBezTo>
                      <a:pt x="3775" y="4760"/>
                      <a:pt x="3846" y="4879"/>
                      <a:pt x="3846" y="5022"/>
                    </a:cubicBezTo>
                    <a:lnTo>
                      <a:pt x="3846" y="6093"/>
                    </a:lnTo>
                    <a:cubicBezTo>
                      <a:pt x="3846" y="6189"/>
                      <a:pt x="3918" y="6260"/>
                      <a:pt x="4013" y="6260"/>
                    </a:cubicBezTo>
                    <a:cubicBezTo>
                      <a:pt x="4096" y="6260"/>
                      <a:pt x="4168" y="6189"/>
                      <a:pt x="4168" y="6093"/>
                    </a:cubicBezTo>
                    <a:lnTo>
                      <a:pt x="4168" y="5022"/>
                    </a:lnTo>
                    <a:cubicBezTo>
                      <a:pt x="4156" y="4772"/>
                      <a:pt x="4013" y="4534"/>
                      <a:pt x="3775" y="4415"/>
                    </a:cubicBezTo>
                    <a:lnTo>
                      <a:pt x="3120" y="4093"/>
                    </a:lnTo>
                    <a:cubicBezTo>
                      <a:pt x="3549" y="3974"/>
                      <a:pt x="3834" y="3807"/>
                      <a:pt x="3965" y="3700"/>
                    </a:cubicBezTo>
                    <a:cubicBezTo>
                      <a:pt x="4096" y="3617"/>
                      <a:pt x="4144" y="3450"/>
                      <a:pt x="4084" y="3295"/>
                    </a:cubicBezTo>
                    <a:cubicBezTo>
                      <a:pt x="3953" y="2986"/>
                      <a:pt x="3799" y="2391"/>
                      <a:pt x="3799" y="1748"/>
                    </a:cubicBezTo>
                    <a:cubicBezTo>
                      <a:pt x="3799" y="855"/>
                      <a:pt x="3096" y="81"/>
                      <a:pt x="2239" y="9"/>
                    </a:cubicBezTo>
                    <a:cubicBezTo>
                      <a:pt x="2185" y="3"/>
                      <a:pt x="2129" y="0"/>
                      <a:pt x="2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7"/>
              <p:cNvSpPr/>
              <p:nvPr/>
            </p:nvSpPr>
            <p:spPr>
              <a:xfrm>
                <a:off x="3257433" y="2292373"/>
                <a:ext cx="10249" cy="32626"/>
              </a:xfrm>
              <a:custGeom>
                <a:avLst/>
                <a:gdLst/>
                <a:ahLst/>
                <a:cxnLst/>
                <a:rect l="l" t="t" r="r" b="b"/>
                <a:pathLst>
                  <a:path w="322" h="1025" extrusionOk="0">
                    <a:moveTo>
                      <a:pt x="167" y="0"/>
                    </a:moveTo>
                    <a:cubicBezTo>
                      <a:pt x="72" y="0"/>
                      <a:pt x="0" y="72"/>
                      <a:pt x="0" y="167"/>
                    </a:cubicBezTo>
                    <a:lnTo>
                      <a:pt x="0" y="857"/>
                    </a:lnTo>
                    <a:cubicBezTo>
                      <a:pt x="0" y="953"/>
                      <a:pt x="72" y="1024"/>
                      <a:pt x="167" y="1024"/>
                    </a:cubicBezTo>
                    <a:cubicBezTo>
                      <a:pt x="250" y="1024"/>
                      <a:pt x="322" y="953"/>
                      <a:pt x="322" y="857"/>
                    </a:cubicBezTo>
                    <a:lnTo>
                      <a:pt x="322" y="167"/>
                    </a:lnTo>
                    <a:cubicBezTo>
                      <a:pt x="322" y="72"/>
                      <a:pt x="250"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7"/>
              <p:cNvSpPr/>
              <p:nvPr/>
            </p:nvSpPr>
            <p:spPr>
              <a:xfrm>
                <a:off x="3335098" y="2292373"/>
                <a:ext cx="10281" cy="32626"/>
              </a:xfrm>
              <a:custGeom>
                <a:avLst/>
                <a:gdLst/>
                <a:ahLst/>
                <a:cxnLst/>
                <a:rect l="l" t="t" r="r" b="b"/>
                <a:pathLst>
                  <a:path w="323" h="1025" extrusionOk="0">
                    <a:moveTo>
                      <a:pt x="168" y="0"/>
                    </a:moveTo>
                    <a:cubicBezTo>
                      <a:pt x="72" y="0"/>
                      <a:pt x="1" y="72"/>
                      <a:pt x="1" y="167"/>
                    </a:cubicBezTo>
                    <a:lnTo>
                      <a:pt x="1" y="857"/>
                    </a:lnTo>
                    <a:cubicBezTo>
                      <a:pt x="1" y="953"/>
                      <a:pt x="72" y="1024"/>
                      <a:pt x="168" y="1024"/>
                    </a:cubicBezTo>
                    <a:cubicBezTo>
                      <a:pt x="251" y="1024"/>
                      <a:pt x="322" y="953"/>
                      <a:pt x="322" y="857"/>
                    </a:cubicBezTo>
                    <a:lnTo>
                      <a:pt x="322" y="167"/>
                    </a:lnTo>
                    <a:cubicBezTo>
                      <a:pt x="322" y="72"/>
                      <a:pt x="251" y="0"/>
                      <a:pt x="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7"/>
              <p:cNvSpPr/>
              <p:nvPr/>
            </p:nvSpPr>
            <p:spPr>
              <a:xfrm>
                <a:off x="3490110" y="2163685"/>
                <a:ext cx="55734" cy="18430"/>
              </a:xfrm>
              <a:custGeom>
                <a:avLst/>
                <a:gdLst/>
                <a:ahLst/>
                <a:cxnLst/>
                <a:rect l="l" t="t" r="r" b="b"/>
                <a:pathLst>
                  <a:path w="1751" h="579" extrusionOk="0">
                    <a:moveTo>
                      <a:pt x="649" y="0"/>
                    </a:moveTo>
                    <a:cubicBezTo>
                      <a:pt x="492" y="0"/>
                      <a:pt x="319" y="16"/>
                      <a:pt x="132" y="55"/>
                    </a:cubicBezTo>
                    <a:cubicBezTo>
                      <a:pt x="60" y="66"/>
                      <a:pt x="1" y="138"/>
                      <a:pt x="1" y="221"/>
                    </a:cubicBezTo>
                    <a:lnTo>
                      <a:pt x="1" y="400"/>
                    </a:lnTo>
                    <a:cubicBezTo>
                      <a:pt x="1" y="483"/>
                      <a:pt x="72" y="555"/>
                      <a:pt x="155" y="555"/>
                    </a:cubicBezTo>
                    <a:cubicBezTo>
                      <a:pt x="251" y="555"/>
                      <a:pt x="322" y="483"/>
                      <a:pt x="322" y="400"/>
                    </a:cubicBezTo>
                    <a:lnTo>
                      <a:pt x="322" y="364"/>
                    </a:lnTo>
                    <a:cubicBezTo>
                      <a:pt x="434" y="349"/>
                      <a:pt x="539" y="342"/>
                      <a:pt x="636" y="342"/>
                    </a:cubicBezTo>
                    <a:cubicBezTo>
                      <a:pt x="841" y="342"/>
                      <a:pt x="1011" y="371"/>
                      <a:pt x="1132" y="412"/>
                    </a:cubicBezTo>
                    <a:cubicBezTo>
                      <a:pt x="1334" y="471"/>
                      <a:pt x="1453" y="543"/>
                      <a:pt x="1465" y="543"/>
                    </a:cubicBezTo>
                    <a:cubicBezTo>
                      <a:pt x="1501" y="555"/>
                      <a:pt x="1525" y="578"/>
                      <a:pt x="1560" y="578"/>
                    </a:cubicBezTo>
                    <a:cubicBezTo>
                      <a:pt x="1620" y="578"/>
                      <a:pt x="1667" y="543"/>
                      <a:pt x="1691" y="495"/>
                    </a:cubicBezTo>
                    <a:cubicBezTo>
                      <a:pt x="1751" y="400"/>
                      <a:pt x="1727" y="293"/>
                      <a:pt x="1644" y="245"/>
                    </a:cubicBezTo>
                    <a:cubicBezTo>
                      <a:pt x="1625" y="236"/>
                      <a:pt x="1259" y="0"/>
                      <a:pt x="6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7"/>
              <p:cNvSpPr/>
              <p:nvPr/>
            </p:nvSpPr>
            <p:spPr>
              <a:xfrm>
                <a:off x="3445771" y="2131664"/>
                <a:ext cx="144031" cy="192953"/>
              </a:xfrm>
              <a:custGeom>
                <a:avLst/>
                <a:gdLst/>
                <a:ahLst/>
                <a:cxnLst/>
                <a:rect l="l" t="t" r="r" b="b"/>
                <a:pathLst>
                  <a:path w="4525" h="6062" extrusionOk="0">
                    <a:moveTo>
                      <a:pt x="3489" y="310"/>
                    </a:moveTo>
                    <a:lnTo>
                      <a:pt x="3489" y="1120"/>
                    </a:lnTo>
                    <a:cubicBezTo>
                      <a:pt x="3489" y="1251"/>
                      <a:pt x="3453" y="1382"/>
                      <a:pt x="3394" y="1525"/>
                    </a:cubicBezTo>
                    <a:lnTo>
                      <a:pt x="3334" y="1656"/>
                    </a:lnTo>
                    <a:cubicBezTo>
                      <a:pt x="3322" y="1680"/>
                      <a:pt x="3322" y="1703"/>
                      <a:pt x="3322" y="1727"/>
                    </a:cubicBezTo>
                    <a:lnTo>
                      <a:pt x="3322" y="2073"/>
                    </a:lnTo>
                    <a:cubicBezTo>
                      <a:pt x="3322" y="2370"/>
                      <a:pt x="3203" y="2632"/>
                      <a:pt x="3001" y="2835"/>
                    </a:cubicBezTo>
                    <a:cubicBezTo>
                      <a:pt x="2796" y="3016"/>
                      <a:pt x="2549" y="3133"/>
                      <a:pt x="2268" y="3133"/>
                    </a:cubicBezTo>
                    <a:cubicBezTo>
                      <a:pt x="2254" y="3133"/>
                      <a:pt x="2241" y="3133"/>
                      <a:pt x="2227" y="3132"/>
                    </a:cubicBezTo>
                    <a:cubicBezTo>
                      <a:pt x="1655" y="3108"/>
                      <a:pt x="1191" y="2608"/>
                      <a:pt x="1191" y="2025"/>
                    </a:cubicBezTo>
                    <a:lnTo>
                      <a:pt x="1191" y="1727"/>
                    </a:lnTo>
                    <a:cubicBezTo>
                      <a:pt x="1191" y="1703"/>
                      <a:pt x="1191" y="1680"/>
                      <a:pt x="1179" y="1656"/>
                    </a:cubicBezTo>
                    <a:lnTo>
                      <a:pt x="1120" y="1525"/>
                    </a:lnTo>
                    <a:cubicBezTo>
                      <a:pt x="1060" y="1406"/>
                      <a:pt x="1036" y="1263"/>
                      <a:pt x="1036" y="1120"/>
                    </a:cubicBezTo>
                    <a:cubicBezTo>
                      <a:pt x="1036" y="668"/>
                      <a:pt x="1394" y="310"/>
                      <a:pt x="1834" y="310"/>
                    </a:cubicBezTo>
                    <a:close/>
                    <a:moveTo>
                      <a:pt x="1727" y="3335"/>
                    </a:moveTo>
                    <a:cubicBezTo>
                      <a:pt x="1882" y="3406"/>
                      <a:pt x="2048" y="3442"/>
                      <a:pt x="2215" y="3454"/>
                    </a:cubicBezTo>
                    <a:lnTo>
                      <a:pt x="2263" y="3454"/>
                    </a:lnTo>
                    <a:cubicBezTo>
                      <a:pt x="2453" y="3454"/>
                      <a:pt x="2632" y="3430"/>
                      <a:pt x="2798" y="3347"/>
                    </a:cubicBezTo>
                    <a:lnTo>
                      <a:pt x="2798" y="3573"/>
                    </a:lnTo>
                    <a:cubicBezTo>
                      <a:pt x="2798" y="3620"/>
                      <a:pt x="2810" y="3680"/>
                      <a:pt x="2810" y="3728"/>
                    </a:cubicBezTo>
                    <a:lnTo>
                      <a:pt x="2263" y="4144"/>
                    </a:lnTo>
                    <a:lnTo>
                      <a:pt x="1715" y="3728"/>
                    </a:lnTo>
                    <a:cubicBezTo>
                      <a:pt x="1727" y="3680"/>
                      <a:pt x="1727" y="3632"/>
                      <a:pt x="1727" y="3573"/>
                    </a:cubicBezTo>
                    <a:lnTo>
                      <a:pt x="1727" y="3335"/>
                    </a:lnTo>
                    <a:close/>
                    <a:moveTo>
                      <a:pt x="1834" y="1"/>
                    </a:moveTo>
                    <a:cubicBezTo>
                      <a:pt x="1203" y="1"/>
                      <a:pt x="703" y="501"/>
                      <a:pt x="703" y="1132"/>
                    </a:cubicBezTo>
                    <a:cubicBezTo>
                      <a:pt x="703" y="1322"/>
                      <a:pt x="751" y="1501"/>
                      <a:pt x="834" y="1668"/>
                    </a:cubicBezTo>
                    <a:lnTo>
                      <a:pt x="882" y="1751"/>
                    </a:lnTo>
                    <a:lnTo>
                      <a:pt x="882" y="2013"/>
                    </a:lnTo>
                    <a:cubicBezTo>
                      <a:pt x="882" y="2454"/>
                      <a:pt x="1084" y="2858"/>
                      <a:pt x="1405" y="3120"/>
                    </a:cubicBezTo>
                    <a:lnTo>
                      <a:pt x="1405" y="3561"/>
                    </a:lnTo>
                    <a:cubicBezTo>
                      <a:pt x="1405" y="3632"/>
                      <a:pt x="1358" y="3704"/>
                      <a:pt x="1286" y="3739"/>
                    </a:cubicBezTo>
                    <a:lnTo>
                      <a:pt x="453" y="4049"/>
                    </a:lnTo>
                    <a:cubicBezTo>
                      <a:pt x="179" y="4156"/>
                      <a:pt x="1" y="4406"/>
                      <a:pt x="1" y="4692"/>
                    </a:cubicBezTo>
                    <a:lnTo>
                      <a:pt x="1" y="5894"/>
                    </a:lnTo>
                    <a:cubicBezTo>
                      <a:pt x="1" y="5990"/>
                      <a:pt x="72" y="6061"/>
                      <a:pt x="167" y="6061"/>
                    </a:cubicBezTo>
                    <a:cubicBezTo>
                      <a:pt x="251" y="6061"/>
                      <a:pt x="334" y="5990"/>
                      <a:pt x="334" y="5894"/>
                    </a:cubicBezTo>
                    <a:lnTo>
                      <a:pt x="334" y="4692"/>
                    </a:lnTo>
                    <a:cubicBezTo>
                      <a:pt x="334" y="4537"/>
                      <a:pt x="417" y="4406"/>
                      <a:pt x="572" y="4347"/>
                    </a:cubicBezTo>
                    <a:lnTo>
                      <a:pt x="1405" y="4037"/>
                    </a:lnTo>
                    <a:cubicBezTo>
                      <a:pt x="1441" y="4013"/>
                      <a:pt x="1489" y="3989"/>
                      <a:pt x="1525" y="3954"/>
                    </a:cubicBezTo>
                    <a:lnTo>
                      <a:pt x="2096" y="4394"/>
                    </a:lnTo>
                    <a:lnTo>
                      <a:pt x="2096" y="5883"/>
                    </a:lnTo>
                    <a:cubicBezTo>
                      <a:pt x="2096" y="5966"/>
                      <a:pt x="2179" y="6037"/>
                      <a:pt x="2263" y="6037"/>
                    </a:cubicBezTo>
                    <a:cubicBezTo>
                      <a:pt x="2358" y="6037"/>
                      <a:pt x="2429" y="5966"/>
                      <a:pt x="2429" y="5883"/>
                    </a:cubicBezTo>
                    <a:lnTo>
                      <a:pt x="2429" y="4394"/>
                    </a:lnTo>
                    <a:lnTo>
                      <a:pt x="3013" y="3954"/>
                    </a:lnTo>
                    <a:cubicBezTo>
                      <a:pt x="3049" y="3989"/>
                      <a:pt x="3084" y="4001"/>
                      <a:pt x="3132" y="4037"/>
                    </a:cubicBezTo>
                    <a:lnTo>
                      <a:pt x="3965" y="4347"/>
                    </a:lnTo>
                    <a:cubicBezTo>
                      <a:pt x="4096" y="4406"/>
                      <a:pt x="4203" y="4537"/>
                      <a:pt x="4203" y="4692"/>
                    </a:cubicBezTo>
                    <a:lnTo>
                      <a:pt x="4203" y="5894"/>
                    </a:lnTo>
                    <a:cubicBezTo>
                      <a:pt x="4203" y="5990"/>
                      <a:pt x="4275" y="6061"/>
                      <a:pt x="4358" y="6061"/>
                    </a:cubicBezTo>
                    <a:cubicBezTo>
                      <a:pt x="4453" y="6061"/>
                      <a:pt x="4525" y="5990"/>
                      <a:pt x="4525" y="5894"/>
                    </a:cubicBezTo>
                    <a:lnTo>
                      <a:pt x="4525" y="4692"/>
                    </a:lnTo>
                    <a:cubicBezTo>
                      <a:pt x="4513" y="4418"/>
                      <a:pt x="4334" y="4168"/>
                      <a:pt x="4072" y="4061"/>
                    </a:cubicBezTo>
                    <a:lnTo>
                      <a:pt x="3239" y="3751"/>
                    </a:lnTo>
                    <a:cubicBezTo>
                      <a:pt x="3156" y="3728"/>
                      <a:pt x="3120" y="3644"/>
                      <a:pt x="3120" y="3573"/>
                    </a:cubicBezTo>
                    <a:lnTo>
                      <a:pt x="3120" y="3156"/>
                    </a:lnTo>
                    <a:cubicBezTo>
                      <a:pt x="3144" y="3132"/>
                      <a:pt x="3191" y="3096"/>
                      <a:pt x="3215" y="3061"/>
                    </a:cubicBezTo>
                    <a:cubicBezTo>
                      <a:pt x="3489" y="2799"/>
                      <a:pt x="3632" y="2454"/>
                      <a:pt x="3632" y="2073"/>
                    </a:cubicBezTo>
                    <a:lnTo>
                      <a:pt x="3632" y="1751"/>
                    </a:lnTo>
                    <a:lnTo>
                      <a:pt x="3680" y="1668"/>
                    </a:lnTo>
                    <a:cubicBezTo>
                      <a:pt x="3775" y="1501"/>
                      <a:pt x="3811" y="1311"/>
                      <a:pt x="3811" y="1132"/>
                    </a:cubicBezTo>
                    <a:lnTo>
                      <a:pt x="3811" y="168"/>
                    </a:lnTo>
                    <a:cubicBezTo>
                      <a:pt x="3811" y="72"/>
                      <a:pt x="3739" y="1"/>
                      <a:pt x="36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7"/>
              <p:cNvSpPr/>
              <p:nvPr/>
            </p:nvSpPr>
            <p:spPr>
              <a:xfrm>
                <a:off x="3473813" y="2287058"/>
                <a:ext cx="10631" cy="38291"/>
              </a:xfrm>
              <a:custGeom>
                <a:avLst/>
                <a:gdLst/>
                <a:ahLst/>
                <a:cxnLst/>
                <a:rect l="l" t="t" r="r" b="b"/>
                <a:pathLst>
                  <a:path w="334" h="1203" extrusionOk="0">
                    <a:moveTo>
                      <a:pt x="167" y="0"/>
                    </a:moveTo>
                    <a:cubicBezTo>
                      <a:pt x="72" y="0"/>
                      <a:pt x="1" y="72"/>
                      <a:pt x="1" y="167"/>
                    </a:cubicBezTo>
                    <a:lnTo>
                      <a:pt x="1" y="1048"/>
                    </a:lnTo>
                    <a:cubicBezTo>
                      <a:pt x="1" y="1131"/>
                      <a:pt x="72" y="1203"/>
                      <a:pt x="167" y="1203"/>
                    </a:cubicBezTo>
                    <a:cubicBezTo>
                      <a:pt x="251" y="1203"/>
                      <a:pt x="334" y="1131"/>
                      <a:pt x="334" y="1048"/>
                    </a:cubicBezTo>
                    <a:lnTo>
                      <a:pt x="334" y="155"/>
                    </a:lnTo>
                    <a:cubicBezTo>
                      <a:pt x="334" y="60"/>
                      <a:pt x="251"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7"/>
              <p:cNvSpPr/>
              <p:nvPr/>
            </p:nvSpPr>
            <p:spPr>
              <a:xfrm>
                <a:off x="3551128" y="2287058"/>
                <a:ext cx="10249" cy="38291"/>
              </a:xfrm>
              <a:custGeom>
                <a:avLst/>
                <a:gdLst/>
                <a:ahLst/>
                <a:cxnLst/>
                <a:rect l="l" t="t" r="r" b="b"/>
                <a:pathLst>
                  <a:path w="322" h="1203" extrusionOk="0">
                    <a:moveTo>
                      <a:pt x="167" y="0"/>
                    </a:moveTo>
                    <a:cubicBezTo>
                      <a:pt x="72" y="0"/>
                      <a:pt x="0" y="72"/>
                      <a:pt x="0" y="167"/>
                    </a:cubicBezTo>
                    <a:lnTo>
                      <a:pt x="0" y="1048"/>
                    </a:lnTo>
                    <a:cubicBezTo>
                      <a:pt x="0" y="1131"/>
                      <a:pt x="72" y="1203"/>
                      <a:pt x="167" y="1203"/>
                    </a:cubicBezTo>
                    <a:cubicBezTo>
                      <a:pt x="250" y="1203"/>
                      <a:pt x="322" y="1131"/>
                      <a:pt x="322" y="1048"/>
                    </a:cubicBezTo>
                    <a:lnTo>
                      <a:pt x="322" y="155"/>
                    </a:lnTo>
                    <a:cubicBezTo>
                      <a:pt x="322" y="60"/>
                      <a:pt x="262"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7"/>
              <p:cNvSpPr/>
              <p:nvPr/>
            </p:nvSpPr>
            <p:spPr>
              <a:xfrm>
                <a:off x="3290377" y="1970604"/>
                <a:ext cx="221378" cy="185346"/>
              </a:xfrm>
              <a:custGeom>
                <a:avLst/>
                <a:gdLst/>
                <a:ahLst/>
                <a:cxnLst/>
                <a:rect l="l" t="t" r="r" b="b"/>
                <a:pathLst>
                  <a:path w="6955" h="5823" extrusionOk="0">
                    <a:moveTo>
                      <a:pt x="2406" y="4168"/>
                    </a:moveTo>
                    <a:lnTo>
                      <a:pt x="2311" y="4537"/>
                    </a:lnTo>
                    <a:lnTo>
                      <a:pt x="2085" y="4537"/>
                    </a:lnTo>
                    <a:cubicBezTo>
                      <a:pt x="1894" y="4537"/>
                      <a:pt x="1727" y="4382"/>
                      <a:pt x="1727" y="4180"/>
                    </a:cubicBezTo>
                    <a:lnTo>
                      <a:pt x="1727" y="4168"/>
                    </a:lnTo>
                    <a:close/>
                    <a:moveTo>
                      <a:pt x="5573" y="358"/>
                    </a:moveTo>
                    <a:cubicBezTo>
                      <a:pt x="5764" y="358"/>
                      <a:pt x="5930" y="525"/>
                      <a:pt x="5930" y="715"/>
                    </a:cubicBezTo>
                    <a:lnTo>
                      <a:pt x="5930" y="3501"/>
                    </a:lnTo>
                    <a:cubicBezTo>
                      <a:pt x="5930" y="3692"/>
                      <a:pt x="5764" y="3858"/>
                      <a:pt x="5573" y="3858"/>
                    </a:cubicBezTo>
                    <a:lnTo>
                      <a:pt x="4168" y="3858"/>
                    </a:lnTo>
                    <a:cubicBezTo>
                      <a:pt x="4144" y="3858"/>
                      <a:pt x="4097" y="3870"/>
                      <a:pt x="4085" y="3882"/>
                    </a:cubicBezTo>
                    <a:lnTo>
                      <a:pt x="2537" y="5001"/>
                    </a:lnTo>
                    <a:lnTo>
                      <a:pt x="2537" y="5001"/>
                    </a:lnTo>
                    <a:lnTo>
                      <a:pt x="2775" y="4049"/>
                    </a:lnTo>
                    <a:cubicBezTo>
                      <a:pt x="2787" y="4001"/>
                      <a:pt x="2775" y="3942"/>
                      <a:pt x="2739" y="3918"/>
                    </a:cubicBezTo>
                    <a:cubicBezTo>
                      <a:pt x="2716" y="3870"/>
                      <a:pt x="2668" y="3858"/>
                      <a:pt x="2608" y="3858"/>
                    </a:cubicBezTo>
                    <a:lnTo>
                      <a:pt x="692" y="3858"/>
                    </a:lnTo>
                    <a:cubicBezTo>
                      <a:pt x="501" y="3858"/>
                      <a:pt x="334" y="3692"/>
                      <a:pt x="334" y="3501"/>
                    </a:cubicBezTo>
                    <a:lnTo>
                      <a:pt x="334" y="715"/>
                    </a:lnTo>
                    <a:cubicBezTo>
                      <a:pt x="334" y="525"/>
                      <a:pt x="501" y="358"/>
                      <a:pt x="692" y="358"/>
                    </a:cubicBezTo>
                    <a:close/>
                    <a:moveTo>
                      <a:pt x="6287" y="1025"/>
                    </a:moveTo>
                    <a:cubicBezTo>
                      <a:pt x="6478" y="1025"/>
                      <a:pt x="6645" y="1191"/>
                      <a:pt x="6645" y="1382"/>
                    </a:cubicBezTo>
                    <a:lnTo>
                      <a:pt x="6645" y="4180"/>
                    </a:lnTo>
                    <a:lnTo>
                      <a:pt x="6633" y="4180"/>
                    </a:lnTo>
                    <a:cubicBezTo>
                      <a:pt x="6633" y="4382"/>
                      <a:pt x="6466" y="4537"/>
                      <a:pt x="6276" y="4537"/>
                    </a:cubicBezTo>
                    <a:lnTo>
                      <a:pt x="4871" y="4537"/>
                    </a:lnTo>
                    <a:cubicBezTo>
                      <a:pt x="4823" y="4537"/>
                      <a:pt x="4787" y="4561"/>
                      <a:pt x="4752" y="4597"/>
                    </a:cubicBezTo>
                    <a:cubicBezTo>
                      <a:pt x="4728" y="4632"/>
                      <a:pt x="4704" y="4692"/>
                      <a:pt x="4728" y="4727"/>
                    </a:cubicBezTo>
                    <a:lnTo>
                      <a:pt x="4847" y="5406"/>
                    </a:lnTo>
                    <a:lnTo>
                      <a:pt x="4847" y="5406"/>
                    </a:lnTo>
                    <a:lnTo>
                      <a:pt x="3656" y="4597"/>
                    </a:lnTo>
                    <a:lnTo>
                      <a:pt x="4251" y="4168"/>
                    </a:lnTo>
                    <a:lnTo>
                      <a:pt x="5585" y="4168"/>
                    </a:lnTo>
                    <a:cubicBezTo>
                      <a:pt x="5954" y="4168"/>
                      <a:pt x="6276" y="3858"/>
                      <a:pt x="6276" y="3489"/>
                    </a:cubicBezTo>
                    <a:lnTo>
                      <a:pt x="6276" y="1025"/>
                    </a:lnTo>
                    <a:close/>
                    <a:moveTo>
                      <a:pt x="692" y="1"/>
                    </a:moveTo>
                    <a:cubicBezTo>
                      <a:pt x="322" y="1"/>
                      <a:pt x="1" y="310"/>
                      <a:pt x="1" y="691"/>
                    </a:cubicBezTo>
                    <a:lnTo>
                      <a:pt x="1" y="3465"/>
                    </a:lnTo>
                    <a:cubicBezTo>
                      <a:pt x="1" y="3846"/>
                      <a:pt x="322" y="4156"/>
                      <a:pt x="692" y="4156"/>
                    </a:cubicBezTo>
                    <a:lnTo>
                      <a:pt x="1406" y="4156"/>
                    </a:lnTo>
                    <a:lnTo>
                      <a:pt x="1406" y="4168"/>
                    </a:lnTo>
                    <a:cubicBezTo>
                      <a:pt x="1406" y="4537"/>
                      <a:pt x="1715" y="4858"/>
                      <a:pt x="2085" y="4858"/>
                    </a:cubicBezTo>
                    <a:lnTo>
                      <a:pt x="2227" y="4858"/>
                    </a:lnTo>
                    <a:lnTo>
                      <a:pt x="2168" y="5120"/>
                    </a:lnTo>
                    <a:cubicBezTo>
                      <a:pt x="2132" y="5228"/>
                      <a:pt x="2180" y="5335"/>
                      <a:pt x="2263" y="5394"/>
                    </a:cubicBezTo>
                    <a:cubicBezTo>
                      <a:pt x="2311" y="5418"/>
                      <a:pt x="2358" y="5430"/>
                      <a:pt x="2406" y="5430"/>
                    </a:cubicBezTo>
                    <a:cubicBezTo>
                      <a:pt x="2442" y="5430"/>
                      <a:pt x="2501" y="5418"/>
                      <a:pt x="2549" y="5394"/>
                    </a:cubicBezTo>
                    <a:lnTo>
                      <a:pt x="3263" y="4870"/>
                    </a:lnTo>
                    <a:lnTo>
                      <a:pt x="3430" y="4870"/>
                    </a:lnTo>
                    <a:lnTo>
                      <a:pt x="4787" y="5775"/>
                    </a:lnTo>
                    <a:cubicBezTo>
                      <a:pt x="4823" y="5811"/>
                      <a:pt x="4871" y="5823"/>
                      <a:pt x="4918" y="5823"/>
                    </a:cubicBezTo>
                    <a:cubicBezTo>
                      <a:pt x="4954" y="5823"/>
                      <a:pt x="5002" y="5811"/>
                      <a:pt x="5049" y="5775"/>
                    </a:cubicBezTo>
                    <a:cubicBezTo>
                      <a:pt x="5144" y="5716"/>
                      <a:pt x="5180" y="5632"/>
                      <a:pt x="5156" y="5525"/>
                    </a:cubicBezTo>
                    <a:lnTo>
                      <a:pt x="5049" y="4870"/>
                    </a:lnTo>
                    <a:lnTo>
                      <a:pt x="6252" y="4870"/>
                    </a:lnTo>
                    <a:cubicBezTo>
                      <a:pt x="6633" y="4870"/>
                      <a:pt x="6942" y="4561"/>
                      <a:pt x="6942" y="4180"/>
                    </a:cubicBezTo>
                    <a:lnTo>
                      <a:pt x="6942" y="1406"/>
                    </a:lnTo>
                    <a:cubicBezTo>
                      <a:pt x="6954" y="1013"/>
                      <a:pt x="6645" y="703"/>
                      <a:pt x="6276" y="703"/>
                    </a:cubicBezTo>
                    <a:cubicBezTo>
                      <a:pt x="6252" y="310"/>
                      <a:pt x="5954" y="1"/>
                      <a:pt x="55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7"/>
              <p:cNvSpPr/>
              <p:nvPr/>
            </p:nvSpPr>
            <p:spPr>
              <a:xfrm>
                <a:off x="3329432" y="2004344"/>
                <a:ext cx="26928" cy="10249"/>
              </a:xfrm>
              <a:custGeom>
                <a:avLst/>
                <a:gdLst/>
                <a:ahLst/>
                <a:cxnLst/>
                <a:rect l="l" t="t" r="r" b="b"/>
                <a:pathLst>
                  <a:path w="846" h="322" extrusionOk="0">
                    <a:moveTo>
                      <a:pt x="167" y="0"/>
                    </a:moveTo>
                    <a:cubicBezTo>
                      <a:pt x="72" y="0"/>
                      <a:pt x="0" y="72"/>
                      <a:pt x="0" y="167"/>
                    </a:cubicBezTo>
                    <a:cubicBezTo>
                      <a:pt x="0" y="250"/>
                      <a:pt x="72" y="322"/>
                      <a:pt x="167" y="322"/>
                    </a:cubicBezTo>
                    <a:lnTo>
                      <a:pt x="679" y="322"/>
                    </a:lnTo>
                    <a:cubicBezTo>
                      <a:pt x="774" y="322"/>
                      <a:pt x="846" y="250"/>
                      <a:pt x="846" y="167"/>
                    </a:cubicBezTo>
                    <a:cubicBezTo>
                      <a:pt x="846" y="72"/>
                      <a:pt x="774" y="0"/>
                      <a:pt x="6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7"/>
              <p:cNvSpPr/>
              <p:nvPr/>
            </p:nvSpPr>
            <p:spPr>
              <a:xfrm>
                <a:off x="3368074" y="2004344"/>
                <a:ext cx="82663" cy="10249"/>
              </a:xfrm>
              <a:custGeom>
                <a:avLst/>
                <a:gdLst/>
                <a:ahLst/>
                <a:cxnLst/>
                <a:rect l="l" t="t" r="r" b="b"/>
                <a:pathLst>
                  <a:path w="2597" h="322" extrusionOk="0">
                    <a:moveTo>
                      <a:pt x="167" y="0"/>
                    </a:moveTo>
                    <a:cubicBezTo>
                      <a:pt x="84" y="0"/>
                      <a:pt x="1" y="72"/>
                      <a:pt x="1" y="167"/>
                    </a:cubicBezTo>
                    <a:cubicBezTo>
                      <a:pt x="1" y="250"/>
                      <a:pt x="84" y="322"/>
                      <a:pt x="167" y="322"/>
                    </a:cubicBezTo>
                    <a:lnTo>
                      <a:pt x="2430" y="322"/>
                    </a:lnTo>
                    <a:cubicBezTo>
                      <a:pt x="2525" y="322"/>
                      <a:pt x="2596" y="250"/>
                      <a:pt x="2596" y="167"/>
                    </a:cubicBezTo>
                    <a:cubicBezTo>
                      <a:pt x="2596" y="72"/>
                      <a:pt x="2525" y="0"/>
                      <a:pt x="2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7"/>
              <p:cNvSpPr/>
              <p:nvPr/>
            </p:nvSpPr>
            <p:spPr>
              <a:xfrm>
                <a:off x="3329432" y="2031622"/>
                <a:ext cx="121304" cy="10631"/>
              </a:xfrm>
              <a:custGeom>
                <a:avLst/>
                <a:gdLst/>
                <a:ahLst/>
                <a:cxnLst/>
                <a:rect l="l" t="t" r="r" b="b"/>
                <a:pathLst>
                  <a:path w="3811" h="334" extrusionOk="0">
                    <a:moveTo>
                      <a:pt x="167" y="1"/>
                    </a:moveTo>
                    <a:cubicBezTo>
                      <a:pt x="72" y="1"/>
                      <a:pt x="0" y="84"/>
                      <a:pt x="0" y="167"/>
                    </a:cubicBezTo>
                    <a:cubicBezTo>
                      <a:pt x="0" y="263"/>
                      <a:pt x="72" y="334"/>
                      <a:pt x="167" y="334"/>
                    </a:cubicBezTo>
                    <a:lnTo>
                      <a:pt x="3644" y="334"/>
                    </a:lnTo>
                    <a:cubicBezTo>
                      <a:pt x="3739" y="334"/>
                      <a:pt x="3810" y="263"/>
                      <a:pt x="3810" y="167"/>
                    </a:cubicBezTo>
                    <a:cubicBezTo>
                      <a:pt x="3810" y="84"/>
                      <a:pt x="3739" y="1"/>
                      <a:pt x="36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7"/>
              <p:cNvSpPr/>
              <p:nvPr/>
            </p:nvSpPr>
            <p:spPr>
              <a:xfrm>
                <a:off x="3329432" y="2059664"/>
                <a:ext cx="82249" cy="10663"/>
              </a:xfrm>
              <a:custGeom>
                <a:avLst/>
                <a:gdLst/>
                <a:ahLst/>
                <a:cxnLst/>
                <a:rect l="l" t="t" r="r" b="b"/>
                <a:pathLst>
                  <a:path w="2584" h="335" extrusionOk="0">
                    <a:moveTo>
                      <a:pt x="155" y="1"/>
                    </a:moveTo>
                    <a:cubicBezTo>
                      <a:pt x="72" y="1"/>
                      <a:pt x="0" y="72"/>
                      <a:pt x="0" y="167"/>
                    </a:cubicBezTo>
                    <a:cubicBezTo>
                      <a:pt x="0" y="251"/>
                      <a:pt x="72" y="334"/>
                      <a:pt x="155" y="334"/>
                    </a:cubicBezTo>
                    <a:lnTo>
                      <a:pt x="2429" y="334"/>
                    </a:lnTo>
                    <a:cubicBezTo>
                      <a:pt x="2513" y="334"/>
                      <a:pt x="2584" y="251"/>
                      <a:pt x="2584" y="167"/>
                    </a:cubicBezTo>
                    <a:cubicBezTo>
                      <a:pt x="2584" y="72"/>
                      <a:pt x="2513" y="1"/>
                      <a:pt x="2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7"/>
              <p:cNvSpPr/>
              <p:nvPr/>
            </p:nvSpPr>
            <p:spPr>
              <a:xfrm>
                <a:off x="3423777" y="2059664"/>
                <a:ext cx="26960" cy="10663"/>
              </a:xfrm>
              <a:custGeom>
                <a:avLst/>
                <a:gdLst/>
                <a:ahLst/>
                <a:cxnLst/>
                <a:rect l="l" t="t" r="r" b="b"/>
                <a:pathLst>
                  <a:path w="847" h="335" extrusionOk="0">
                    <a:moveTo>
                      <a:pt x="156" y="1"/>
                    </a:moveTo>
                    <a:cubicBezTo>
                      <a:pt x="72" y="1"/>
                      <a:pt x="1" y="72"/>
                      <a:pt x="1" y="167"/>
                    </a:cubicBezTo>
                    <a:cubicBezTo>
                      <a:pt x="1" y="251"/>
                      <a:pt x="72" y="334"/>
                      <a:pt x="156" y="334"/>
                    </a:cubicBezTo>
                    <a:lnTo>
                      <a:pt x="680" y="334"/>
                    </a:lnTo>
                    <a:cubicBezTo>
                      <a:pt x="775" y="334"/>
                      <a:pt x="846" y="251"/>
                      <a:pt x="846" y="167"/>
                    </a:cubicBezTo>
                    <a:cubicBezTo>
                      <a:pt x="846" y="72"/>
                      <a:pt x="775"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56"/>
        <p:cNvGrpSpPr/>
        <p:nvPr/>
      </p:nvGrpSpPr>
      <p:grpSpPr>
        <a:xfrm>
          <a:off x="0" y="0"/>
          <a:ext cx="0" cy="0"/>
          <a:chOff x="0" y="0"/>
          <a:chExt cx="0" cy="0"/>
        </a:xfrm>
      </p:grpSpPr>
      <p:sp>
        <p:nvSpPr>
          <p:cNvPr id="157" name="Google Shape;157;p28"/>
          <p:cNvSpPr/>
          <p:nvPr/>
        </p:nvSpPr>
        <p:spPr>
          <a:xfrm>
            <a:off x="0" y="4621775"/>
            <a:ext cx="9144000" cy="527700"/>
          </a:xfrm>
          <a:prstGeom prst="rect">
            <a:avLst/>
          </a:prstGeom>
          <a:solidFill>
            <a:srgbClr val="001D75">
              <a:alpha val="8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28"/>
          <p:cNvGrpSpPr/>
          <p:nvPr/>
        </p:nvGrpSpPr>
        <p:grpSpPr>
          <a:xfrm>
            <a:off x="7955280" y="539404"/>
            <a:ext cx="475800" cy="475800"/>
            <a:chOff x="8424004" y="539404"/>
            <a:chExt cx="475800" cy="475800"/>
          </a:xfrm>
        </p:grpSpPr>
        <p:sp>
          <p:nvSpPr>
            <p:cNvPr id="159" name="Google Shape;159;p28"/>
            <p:cNvSpPr/>
            <p:nvPr/>
          </p:nvSpPr>
          <p:spPr>
            <a:xfrm>
              <a:off x="8424004" y="539404"/>
              <a:ext cx="475800" cy="475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28"/>
            <p:cNvGrpSpPr/>
            <p:nvPr/>
          </p:nvGrpSpPr>
          <p:grpSpPr>
            <a:xfrm>
              <a:off x="8582338" y="653865"/>
              <a:ext cx="159132" cy="246857"/>
              <a:chOff x="3764485" y="2890682"/>
              <a:chExt cx="222874" cy="345737"/>
            </a:xfrm>
          </p:grpSpPr>
          <p:sp>
            <p:nvSpPr>
              <p:cNvPr id="161" name="Google Shape;161;p28"/>
              <p:cNvSpPr/>
              <p:nvPr/>
            </p:nvSpPr>
            <p:spPr>
              <a:xfrm>
                <a:off x="3764485" y="2890682"/>
                <a:ext cx="222874" cy="345737"/>
              </a:xfrm>
              <a:custGeom>
                <a:avLst/>
                <a:gdLst/>
                <a:ahLst/>
                <a:cxnLst/>
                <a:rect l="l" t="t" r="r" b="b"/>
                <a:pathLst>
                  <a:path w="7002" h="10862" extrusionOk="0">
                    <a:moveTo>
                      <a:pt x="3596" y="348"/>
                    </a:moveTo>
                    <a:lnTo>
                      <a:pt x="3727" y="396"/>
                    </a:lnTo>
                    <a:cubicBezTo>
                      <a:pt x="3882" y="467"/>
                      <a:pt x="4001" y="610"/>
                      <a:pt x="4073" y="801"/>
                    </a:cubicBezTo>
                    <a:cubicBezTo>
                      <a:pt x="3894" y="777"/>
                      <a:pt x="3739" y="753"/>
                      <a:pt x="3596" y="729"/>
                    </a:cubicBezTo>
                    <a:lnTo>
                      <a:pt x="3596" y="348"/>
                    </a:lnTo>
                    <a:close/>
                    <a:moveTo>
                      <a:pt x="6168" y="8504"/>
                    </a:moveTo>
                    <a:cubicBezTo>
                      <a:pt x="6275" y="8504"/>
                      <a:pt x="6347" y="8587"/>
                      <a:pt x="6347" y="8683"/>
                    </a:cubicBezTo>
                    <a:lnTo>
                      <a:pt x="6347" y="8861"/>
                    </a:lnTo>
                    <a:lnTo>
                      <a:pt x="6168" y="8861"/>
                    </a:lnTo>
                    <a:cubicBezTo>
                      <a:pt x="6085" y="8861"/>
                      <a:pt x="6001" y="8945"/>
                      <a:pt x="6001" y="9028"/>
                    </a:cubicBezTo>
                    <a:cubicBezTo>
                      <a:pt x="6001" y="9123"/>
                      <a:pt x="6085" y="9195"/>
                      <a:pt x="6168" y="9195"/>
                    </a:cubicBezTo>
                    <a:lnTo>
                      <a:pt x="6513" y="9195"/>
                    </a:lnTo>
                    <a:cubicBezTo>
                      <a:pt x="6621" y="9195"/>
                      <a:pt x="6692" y="9266"/>
                      <a:pt x="6692" y="9373"/>
                    </a:cubicBezTo>
                    <a:lnTo>
                      <a:pt x="6692" y="10397"/>
                    </a:lnTo>
                    <a:cubicBezTo>
                      <a:pt x="6680" y="10504"/>
                      <a:pt x="6597" y="10576"/>
                      <a:pt x="6501" y="10576"/>
                    </a:cubicBezTo>
                    <a:lnTo>
                      <a:pt x="1394" y="10576"/>
                    </a:lnTo>
                    <a:cubicBezTo>
                      <a:pt x="1287" y="10576"/>
                      <a:pt x="1215" y="10504"/>
                      <a:pt x="1215" y="10397"/>
                    </a:cubicBezTo>
                    <a:lnTo>
                      <a:pt x="1215" y="9373"/>
                    </a:lnTo>
                    <a:cubicBezTo>
                      <a:pt x="1215" y="9266"/>
                      <a:pt x="1287" y="9195"/>
                      <a:pt x="1394" y="9195"/>
                    </a:cubicBezTo>
                    <a:lnTo>
                      <a:pt x="5489" y="9195"/>
                    </a:lnTo>
                    <a:cubicBezTo>
                      <a:pt x="5573" y="9195"/>
                      <a:pt x="5644" y="9123"/>
                      <a:pt x="5644" y="9028"/>
                    </a:cubicBezTo>
                    <a:cubicBezTo>
                      <a:pt x="5644" y="8945"/>
                      <a:pt x="5573" y="8861"/>
                      <a:pt x="5489" y="8861"/>
                    </a:cubicBezTo>
                    <a:lnTo>
                      <a:pt x="1560" y="8861"/>
                    </a:lnTo>
                    <a:lnTo>
                      <a:pt x="1560" y="8683"/>
                    </a:lnTo>
                    <a:cubicBezTo>
                      <a:pt x="1560" y="8587"/>
                      <a:pt x="1632" y="8504"/>
                      <a:pt x="1739" y="8504"/>
                    </a:cubicBezTo>
                    <a:close/>
                    <a:moveTo>
                      <a:pt x="3471" y="1"/>
                    </a:moveTo>
                    <a:cubicBezTo>
                      <a:pt x="3436" y="1"/>
                      <a:pt x="3413" y="3"/>
                      <a:pt x="3406" y="3"/>
                    </a:cubicBezTo>
                    <a:cubicBezTo>
                      <a:pt x="3311" y="3"/>
                      <a:pt x="3251" y="74"/>
                      <a:pt x="3251" y="158"/>
                    </a:cubicBezTo>
                    <a:lnTo>
                      <a:pt x="3251" y="682"/>
                    </a:lnTo>
                    <a:cubicBezTo>
                      <a:pt x="3184" y="678"/>
                      <a:pt x="3123" y="676"/>
                      <a:pt x="3071" y="676"/>
                    </a:cubicBezTo>
                    <a:cubicBezTo>
                      <a:pt x="2968" y="676"/>
                      <a:pt x="2902" y="682"/>
                      <a:pt x="2894" y="682"/>
                    </a:cubicBezTo>
                    <a:cubicBezTo>
                      <a:pt x="2811" y="682"/>
                      <a:pt x="2751" y="753"/>
                      <a:pt x="2751" y="848"/>
                    </a:cubicBezTo>
                    <a:cubicBezTo>
                      <a:pt x="2751" y="932"/>
                      <a:pt x="2822" y="991"/>
                      <a:pt x="2906" y="991"/>
                    </a:cubicBezTo>
                    <a:cubicBezTo>
                      <a:pt x="2909" y="991"/>
                      <a:pt x="2939" y="990"/>
                      <a:pt x="2991" y="990"/>
                    </a:cubicBezTo>
                    <a:cubicBezTo>
                      <a:pt x="3356" y="990"/>
                      <a:pt x="4811" y="1045"/>
                      <a:pt x="5728" y="1920"/>
                    </a:cubicBezTo>
                    <a:cubicBezTo>
                      <a:pt x="6228" y="2408"/>
                      <a:pt x="6501" y="3063"/>
                      <a:pt x="6501" y="3896"/>
                    </a:cubicBezTo>
                    <a:cubicBezTo>
                      <a:pt x="6501" y="4789"/>
                      <a:pt x="6299" y="5361"/>
                      <a:pt x="6097" y="5968"/>
                    </a:cubicBezTo>
                    <a:cubicBezTo>
                      <a:pt x="5882" y="6575"/>
                      <a:pt x="5668" y="7194"/>
                      <a:pt x="5644" y="8171"/>
                    </a:cubicBezTo>
                    <a:lnTo>
                      <a:pt x="1989" y="8171"/>
                    </a:lnTo>
                    <a:cubicBezTo>
                      <a:pt x="1941" y="8075"/>
                      <a:pt x="1882" y="7909"/>
                      <a:pt x="1882" y="7647"/>
                    </a:cubicBezTo>
                    <a:cubicBezTo>
                      <a:pt x="1882" y="7230"/>
                      <a:pt x="2132" y="6266"/>
                      <a:pt x="3882" y="4515"/>
                    </a:cubicBezTo>
                    <a:cubicBezTo>
                      <a:pt x="3918" y="4480"/>
                      <a:pt x="3942" y="4385"/>
                      <a:pt x="3906" y="4325"/>
                    </a:cubicBezTo>
                    <a:cubicBezTo>
                      <a:pt x="3886" y="4275"/>
                      <a:pt x="3825" y="4251"/>
                      <a:pt x="3764" y="4251"/>
                    </a:cubicBezTo>
                    <a:cubicBezTo>
                      <a:pt x="3751" y="4251"/>
                      <a:pt x="3739" y="4252"/>
                      <a:pt x="3727" y="4254"/>
                    </a:cubicBezTo>
                    <a:cubicBezTo>
                      <a:pt x="3727" y="4254"/>
                      <a:pt x="3635" y="4276"/>
                      <a:pt x="3486" y="4276"/>
                    </a:cubicBezTo>
                    <a:cubicBezTo>
                      <a:pt x="3292" y="4276"/>
                      <a:pt x="3001" y="4238"/>
                      <a:pt x="2691" y="4063"/>
                    </a:cubicBezTo>
                    <a:cubicBezTo>
                      <a:pt x="2620" y="4020"/>
                      <a:pt x="2540" y="4000"/>
                      <a:pt x="2460" y="4000"/>
                    </a:cubicBezTo>
                    <a:cubicBezTo>
                      <a:pt x="2341" y="4000"/>
                      <a:pt x="2220" y="4044"/>
                      <a:pt x="2120" y="4123"/>
                    </a:cubicBezTo>
                    <a:cubicBezTo>
                      <a:pt x="1924" y="4281"/>
                      <a:pt x="1552" y="4499"/>
                      <a:pt x="998" y="4499"/>
                    </a:cubicBezTo>
                    <a:cubicBezTo>
                      <a:pt x="846" y="4499"/>
                      <a:pt x="680" y="4482"/>
                      <a:pt x="501" y="4444"/>
                    </a:cubicBezTo>
                    <a:lnTo>
                      <a:pt x="370" y="3777"/>
                    </a:lnTo>
                    <a:lnTo>
                      <a:pt x="2001" y="2146"/>
                    </a:lnTo>
                    <a:cubicBezTo>
                      <a:pt x="2037" y="2110"/>
                      <a:pt x="2049" y="2063"/>
                      <a:pt x="2049" y="2027"/>
                    </a:cubicBezTo>
                    <a:lnTo>
                      <a:pt x="2049" y="1813"/>
                    </a:lnTo>
                    <a:cubicBezTo>
                      <a:pt x="2049" y="1729"/>
                      <a:pt x="2120" y="1634"/>
                      <a:pt x="2215" y="1634"/>
                    </a:cubicBezTo>
                    <a:cubicBezTo>
                      <a:pt x="2327" y="1626"/>
                      <a:pt x="2501" y="1615"/>
                      <a:pt x="2715" y="1615"/>
                    </a:cubicBezTo>
                    <a:cubicBezTo>
                      <a:pt x="3115" y="1615"/>
                      <a:pt x="3656" y="1654"/>
                      <a:pt x="4192" y="1825"/>
                    </a:cubicBezTo>
                    <a:cubicBezTo>
                      <a:pt x="4211" y="1833"/>
                      <a:pt x="4231" y="1837"/>
                      <a:pt x="4250" y="1837"/>
                    </a:cubicBezTo>
                    <a:cubicBezTo>
                      <a:pt x="4314" y="1837"/>
                      <a:pt x="4373" y="1794"/>
                      <a:pt x="4382" y="1729"/>
                    </a:cubicBezTo>
                    <a:cubicBezTo>
                      <a:pt x="4418" y="1634"/>
                      <a:pt x="4370" y="1539"/>
                      <a:pt x="4275" y="1527"/>
                    </a:cubicBezTo>
                    <a:cubicBezTo>
                      <a:pt x="3701" y="1346"/>
                      <a:pt x="3117" y="1300"/>
                      <a:pt x="2687" y="1300"/>
                    </a:cubicBezTo>
                    <a:cubicBezTo>
                      <a:pt x="2465" y="1300"/>
                      <a:pt x="2285" y="1312"/>
                      <a:pt x="2168" y="1325"/>
                    </a:cubicBezTo>
                    <a:cubicBezTo>
                      <a:pt x="1906" y="1348"/>
                      <a:pt x="1715" y="1563"/>
                      <a:pt x="1715" y="1813"/>
                    </a:cubicBezTo>
                    <a:lnTo>
                      <a:pt x="1715" y="1968"/>
                    </a:lnTo>
                    <a:lnTo>
                      <a:pt x="60" y="3611"/>
                    </a:lnTo>
                    <a:cubicBezTo>
                      <a:pt x="24" y="3658"/>
                      <a:pt x="1" y="3706"/>
                      <a:pt x="24" y="3765"/>
                    </a:cubicBezTo>
                    <a:lnTo>
                      <a:pt x="179" y="4611"/>
                    </a:lnTo>
                    <a:cubicBezTo>
                      <a:pt x="203" y="4670"/>
                      <a:pt x="239" y="4718"/>
                      <a:pt x="298" y="4730"/>
                    </a:cubicBezTo>
                    <a:cubicBezTo>
                      <a:pt x="542" y="4788"/>
                      <a:pt x="764" y="4813"/>
                      <a:pt x="967" y="4813"/>
                    </a:cubicBezTo>
                    <a:cubicBezTo>
                      <a:pt x="1627" y="4813"/>
                      <a:pt x="2071" y="4552"/>
                      <a:pt x="2299" y="4361"/>
                    </a:cubicBezTo>
                    <a:cubicBezTo>
                      <a:pt x="2338" y="4329"/>
                      <a:pt x="2389" y="4313"/>
                      <a:pt x="2435" y="4313"/>
                    </a:cubicBezTo>
                    <a:cubicBezTo>
                      <a:pt x="2459" y="4313"/>
                      <a:pt x="2481" y="4317"/>
                      <a:pt x="2501" y="4325"/>
                    </a:cubicBezTo>
                    <a:cubicBezTo>
                      <a:pt x="2822" y="4504"/>
                      <a:pt x="3120" y="4563"/>
                      <a:pt x="3334" y="4587"/>
                    </a:cubicBezTo>
                    <a:cubicBezTo>
                      <a:pt x="1846" y="6135"/>
                      <a:pt x="1537" y="7099"/>
                      <a:pt x="1537" y="7635"/>
                    </a:cubicBezTo>
                    <a:cubicBezTo>
                      <a:pt x="1537" y="7861"/>
                      <a:pt x="1584" y="8040"/>
                      <a:pt x="1608" y="8159"/>
                    </a:cubicBezTo>
                    <a:cubicBezTo>
                      <a:pt x="1370" y="8195"/>
                      <a:pt x="1191" y="8397"/>
                      <a:pt x="1191" y="8647"/>
                    </a:cubicBezTo>
                    <a:lnTo>
                      <a:pt x="1191" y="8849"/>
                    </a:lnTo>
                    <a:cubicBezTo>
                      <a:pt x="1001" y="8909"/>
                      <a:pt x="858" y="9111"/>
                      <a:pt x="858" y="9326"/>
                    </a:cubicBezTo>
                    <a:lnTo>
                      <a:pt x="858" y="10361"/>
                    </a:lnTo>
                    <a:cubicBezTo>
                      <a:pt x="858" y="10635"/>
                      <a:pt x="1072" y="10861"/>
                      <a:pt x="1358" y="10861"/>
                    </a:cubicBezTo>
                    <a:lnTo>
                      <a:pt x="6501" y="10861"/>
                    </a:lnTo>
                    <a:cubicBezTo>
                      <a:pt x="6775" y="10861"/>
                      <a:pt x="7002" y="10635"/>
                      <a:pt x="7002" y="10361"/>
                    </a:cubicBezTo>
                    <a:lnTo>
                      <a:pt x="7002" y="9326"/>
                    </a:lnTo>
                    <a:cubicBezTo>
                      <a:pt x="7002" y="9171"/>
                      <a:pt x="6859" y="8968"/>
                      <a:pt x="6656" y="8897"/>
                    </a:cubicBezTo>
                    <a:lnTo>
                      <a:pt x="6656" y="8695"/>
                    </a:lnTo>
                    <a:cubicBezTo>
                      <a:pt x="6656" y="8409"/>
                      <a:pt x="6442" y="8183"/>
                      <a:pt x="6156" y="8183"/>
                    </a:cubicBezTo>
                    <a:lnTo>
                      <a:pt x="5978" y="8183"/>
                    </a:lnTo>
                    <a:cubicBezTo>
                      <a:pt x="5990" y="7266"/>
                      <a:pt x="6204" y="6671"/>
                      <a:pt x="6406" y="6087"/>
                    </a:cubicBezTo>
                    <a:cubicBezTo>
                      <a:pt x="6621" y="5492"/>
                      <a:pt x="6823" y="4861"/>
                      <a:pt x="6823" y="3908"/>
                    </a:cubicBezTo>
                    <a:cubicBezTo>
                      <a:pt x="6823" y="2991"/>
                      <a:pt x="6525" y="2241"/>
                      <a:pt x="5966" y="1694"/>
                    </a:cubicBezTo>
                    <a:cubicBezTo>
                      <a:pt x="5501" y="1265"/>
                      <a:pt x="4930" y="1015"/>
                      <a:pt x="4418" y="860"/>
                    </a:cubicBezTo>
                    <a:cubicBezTo>
                      <a:pt x="4311" y="396"/>
                      <a:pt x="4061" y="182"/>
                      <a:pt x="3846" y="86"/>
                    </a:cubicBezTo>
                    <a:cubicBezTo>
                      <a:pt x="3690" y="12"/>
                      <a:pt x="3550" y="1"/>
                      <a:pt x="34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8"/>
              <p:cNvSpPr/>
              <p:nvPr/>
            </p:nvSpPr>
            <p:spPr>
              <a:xfrm>
                <a:off x="3913799" y="2948231"/>
                <a:ext cx="20499" cy="14960"/>
              </a:xfrm>
              <a:custGeom>
                <a:avLst/>
                <a:gdLst/>
                <a:ahLst/>
                <a:cxnLst/>
                <a:rect l="l" t="t" r="r" b="b"/>
                <a:pathLst>
                  <a:path w="644" h="470" extrusionOk="0">
                    <a:moveTo>
                      <a:pt x="184" y="0"/>
                    </a:moveTo>
                    <a:cubicBezTo>
                      <a:pt x="126" y="0"/>
                      <a:pt x="73" y="27"/>
                      <a:pt x="48" y="76"/>
                    </a:cubicBezTo>
                    <a:cubicBezTo>
                      <a:pt x="1" y="148"/>
                      <a:pt x="36" y="255"/>
                      <a:pt x="108" y="291"/>
                    </a:cubicBezTo>
                    <a:cubicBezTo>
                      <a:pt x="203" y="326"/>
                      <a:pt x="286" y="386"/>
                      <a:pt x="358" y="433"/>
                    </a:cubicBezTo>
                    <a:cubicBezTo>
                      <a:pt x="394" y="445"/>
                      <a:pt x="417" y="469"/>
                      <a:pt x="453" y="469"/>
                    </a:cubicBezTo>
                    <a:cubicBezTo>
                      <a:pt x="501" y="469"/>
                      <a:pt x="560" y="433"/>
                      <a:pt x="584" y="386"/>
                    </a:cubicBezTo>
                    <a:cubicBezTo>
                      <a:pt x="644" y="326"/>
                      <a:pt x="620" y="231"/>
                      <a:pt x="537" y="183"/>
                    </a:cubicBezTo>
                    <a:cubicBezTo>
                      <a:pt x="453" y="124"/>
                      <a:pt x="358" y="64"/>
                      <a:pt x="263" y="17"/>
                    </a:cubicBezTo>
                    <a:cubicBezTo>
                      <a:pt x="237" y="6"/>
                      <a:pt x="210" y="0"/>
                      <a:pt x="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8"/>
              <p:cNvSpPr/>
              <p:nvPr/>
            </p:nvSpPr>
            <p:spPr>
              <a:xfrm>
                <a:off x="3841418" y="2956315"/>
                <a:ext cx="10631" cy="15947"/>
              </a:xfrm>
              <a:custGeom>
                <a:avLst/>
                <a:gdLst/>
                <a:ahLst/>
                <a:cxnLst/>
                <a:rect l="l" t="t" r="r" b="b"/>
                <a:pathLst>
                  <a:path w="334" h="501" extrusionOk="0">
                    <a:moveTo>
                      <a:pt x="167" y="1"/>
                    </a:moveTo>
                    <a:cubicBezTo>
                      <a:pt x="72" y="1"/>
                      <a:pt x="1" y="72"/>
                      <a:pt x="1" y="167"/>
                    </a:cubicBezTo>
                    <a:lnTo>
                      <a:pt x="1" y="334"/>
                    </a:lnTo>
                    <a:cubicBezTo>
                      <a:pt x="1" y="418"/>
                      <a:pt x="72" y="501"/>
                      <a:pt x="167" y="501"/>
                    </a:cubicBezTo>
                    <a:cubicBezTo>
                      <a:pt x="251" y="501"/>
                      <a:pt x="334" y="418"/>
                      <a:pt x="334" y="334"/>
                    </a:cubicBezTo>
                    <a:lnTo>
                      <a:pt x="334" y="167"/>
                    </a:lnTo>
                    <a:cubicBezTo>
                      <a:pt x="334" y="72"/>
                      <a:pt x="251"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164"/>
        <p:cNvGrpSpPr/>
        <p:nvPr/>
      </p:nvGrpSpPr>
      <p:grpSpPr>
        <a:xfrm>
          <a:off x="0" y="0"/>
          <a:ext cx="0" cy="0"/>
          <a:chOff x="0" y="0"/>
          <a:chExt cx="0" cy="0"/>
        </a:xfrm>
      </p:grpSpPr>
      <p:sp>
        <p:nvSpPr>
          <p:cNvPr id="165" name="Google Shape;165;p29"/>
          <p:cNvSpPr/>
          <p:nvPr/>
        </p:nvSpPr>
        <p:spPr>
          <a:xfrm>
            <a:off x="0" y="4621775"/>
            <a:ext cx="9144000" cy="527700"/>
          </a:xfrm>
          <a:prstGeom prst="rect">
            <a:avLst/>
          </a:prstGeom>
          <a:solidFill>
            <a:srgbClr val="001D75">
              <a:alpha val="8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29"/>
          <p:cNvGrpSpPr/>
          <p:nvPr/>
        </p:nvGrpSpPr>
        <p:grpSpPr>
          <a:xfrm>
            <a:off x="7955280" y="539404"/>
            <a:ext cx="475800" cy="475800"/>
            <a:chOff x="8424004" y="539404"/>
            <a:chExt cx="475800" cy="475800"/>
          </a:xfrm>
        </p:grpSpPr>
        <p:sp>
          <p:nvSpPr>
            <p:cNvPr id="167" name="Google Shape;167;p29"/>
            <p:cNvSpPr/>
            <p:nvPr/>
          </p:nvSpPr>
          <p:spPr>
            <a:xfrm>
              <a:off x="8424004" y="539404"/>
              <a:ext cx="475800" cy="475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8529021" y="666883"/>
              <a:ext cx="265753" cy="220820"/>
            </a:xfrm>
            <a:custGeom>
              <a:avLst/>
              <a:gdLst/>
              <a:ahLst/>
              <a:cxnLst/>
              <a:rect l="l" t="t" r="r" b="b"/>
              <a:pathLst>
                <a:path w="11693" h="9716" extrusionOk="0">
                  <a:moveTo>
                    <a:pt x="2906" y="346"/>
                  </a:moveTo>
                  <a:cubicBezTo>
                    <a:pt x="3120" y="346"/>
                    <a:pt x="3287" y="524"/>
                    <a:pt x="3287" y="727"/>
                  </a:cubicBezTo>
                  <a:lnTo>
                    <a:pt x="3287" y="1096"/>
                  </a:lnTo>
                  <a:cubicBezTo>
                    <a:pt x="3299" y="1429"/>
                    <a:pt x="3049" y="1679"/>
                    <a:pt x="2727" y="1679"/>
                  </a:cubicBezTo>
                  <a:cubicBezTo>
                    <a:pt x="2406" y="1679"/>
                    <a:pt x="2144" y="1429"/>
                    <a:pt x="2144" y="1096"/>
                  </a:cubicBezTo>
                  <a:lnTo>
                    <a:pt x="2144" y="727"/>
                  </a:lnTo>
                  <a:cubicBezTo>
                    <a:pt x="2144" y="500"/>
                    <a:pt x="2322" y="346"/>
                    <a:pt x="2525" y="346"/>
                  </a:cubicBezTo>
                  <a:close/>
                  <a:moveTo>
                    <a:pt x="5894" y="346"/>
                  </a:moveTo>
                  <a:cubicBezTo>
                    <a:pt x="6120" y="346"/>
                    <a:pt x="6275" y="524"/>
                    <a:pt x="6275" y="727"/>
                  </a:cubicBezTo>
                  <a:lnTo>
                    <a:pt x="6275" y="1096"/>
                  </a:lnTo>
                  <a:cubicBezTo>
                    <a:pt x="6299" y="1429"/>
                    <a:pt x="6037" y="1679"/>
                    <a:pt x="5716" y="1679"/>
                  </a:cubicBezTo>
                  <a:cubicBezTo>
                    <a:pt x="5406" y="1679"/>
                    <a:pt x="5132" y="1429"/>
                    <a:pt x="5132" y="1096"/>
                  </a:cubicBezTo>
                  <a:lnTo>
                    <a:pt x="5132" y="727"/>
                  </a:lnTo>
                  <a:cubicBezTo>
                    <a:pt x="5132" y="500"/>
                    <a:pt x="5311" y="346"/>
                    <a:pt x="5525" y="346"/>
                  </a:cubicBezTo>
                  <a:close/>
                  <a:moveTo>
                    <a:pt x="8895" y="346"/>
                  </a:moveTo>
                  <a:cubicBezTo>
                    <a:pt x="9121" y="346"/>
                    <a:pt x="9287" y="524"/>
                    <a:pt x="9287" y="727"/>
                  </a:cubicBezTo>
                  <a:lnTo>
                    <a:pt x="9287" y="1096"/>
                  </a:lnTo>
                  <a:cubicBezTo>
                    <a:pt x="9299" y="1429"/>
                    <a:pt x="9026" y="1679"/>
                    <a:pt x="8716" y="1679"/>
                  </a:cubicBezTo>
                  <a:cubicBezTo>
                    <a:pt x="8406" y="1679"/>
                    <a:pt x="8144" y="1429"/>
                    <a:pt x="8144" y="1096"/>
                  </a:cubicBezTo>
                  <a:lnTo>
                    <a:pt x="8144" y="727"/>
                  </a:lnTo>
                  <a:cubicBezTo>
                    <a:pt x="8144" y="500"/>
                    <a:pt x="8323" y="346"/>
                    <a:pt x="8525" y="346"/>
                  </a:cubicBezTo>
                  <a:close/>
                  <a:moveTo>
                    <a:pt x="2930" y="2036"/>
                  </a:moveTo>
                  <a:lnTo>
                    <a:pt x="2930" y="2120"/>
                  </a:lnTo>
                  <a:cubicBezTo>
                    <a:pt x="2930" y="2179"/>
                    <a:pt x="2941" y="2263"/>
                    <a:pt x="2977" y="2310"/>
                  </a:cubicBezTo>
                  <a:lnTo>
                    <a:pt x="2739" y="2548"/>
                  </a:lnTo>
                  <a:lnTo>
                    <a:pt x="2703" y="2548"/>
                  </a:lnTo>
                  <a:lnTo>
                    <a:pt x="2465" y="2310"/>
                  </a:lnTo>
                  <a:cubicBezTo>
                    <a:pt x="2501" y="2251"/>
                    <a:pt x="2513" y="2191"/>
                    <a:pt x="2513" y="2120"/>
                  </a:cubicBezTo>
                  <a:lnTo>
                    <a:pt x="2513" y="2036"/>
                  </a:lnTo>
                  <a:close/>
                  <a:moveTo>
                    <a:pt x="5918" y="2036"/>
                  </a:moveTo>
                  <a:lnTo>
                    <a:pt x="5918" y="2120"/>
                  </a:lnTo>
                  <a:cubicBezTo>
                    <a:pt x="5918" y="2179"/>
                    <a:pt x="5942" y="2263"/>
                    <a:pt x="5966" y="2310"/>
                  </a:cubicBezTo>
                  <a:lnTo>
                    <a:pt x="5728" y="2548"/>
                  </a:lnTo>
                  <a:lnTo>
                    <a:pt x="5704" y="2548"/>
                  </a:lnTo>
                  <a:lnTo>
                    <a:pt x="5466" y="2310"/>
                  </a:lnTo>
                  <a:cubicBezTo>
                    <a:pt x="5489" y="2251"/>
                    <a:pt x="5501" y="2191"/>
                    <a:pt x="5501" y="2120"/>
                  </a:cubicBezTo>
                  <a:lnTo>
                    <a:pt x="5501" y="2036"/>
                  </a:lnTo>
                  <a:close/>
                  <a:moveTo>
                    <a:pt x="8930" y="2036"/>
                  </a:moveTo>
                  <a:lnTo>
                    <a:pt x="8930" y="2120"/>
                  </a:lnTo>
                  <a:cubicBezTo>
                    <a:pt x="8930" y="2179"/>
                    <a:pt x="8942" y="2263"/>
                    <a:pt x="8966" y="2310"/>
                  </a:cubicBezTo>
                  <a:lnTo>
                    <a:pt x="8728" y="2548"/>
                  </a:lnTo>
                  <a:lnTo>
                    <a:pt x="8704" y="2548"/>
                  </a:lnTo>
                  <a:lnTo>
                    <a:pt x="8466" y="2310"/>
                  </a:lnTo>
                  <a:cubicBezTo>
                    <a:pt x="8490" y="2251"/>
                    <a:pt x="8514" y="2191"/>
                    <a:pt x="8514" y="2120"/>
                  </a:cubicBezTo>
                  <a:lnTo>
                    <a:pt x="8514" y="2036"/>
                  </a:lnTo>
                  <a:close/>
                  <a:moveTo>
                    <a:pt x="1394" y="3525"/>
                  </a:moveTo>
                  <a:cubicBezTo>
                    <a:pt x="1620" y="3525"/>
                    <a:pt x="1798" y="3703"/>
                    <a:pt x="1798" y="3918"/>
                  </a:cubicBezTo>
                  <a:lnTo>
                    <a:pt x="1798" y="4287"/>
                  </a:lnTo>
                  <a:cubicBezTo>
                    <a:pt x="1798" y="4596"/>
                    <a:pt x="1548" y="4870"/>
                    <a:pt x="1215" y="4870"/>
                  </a:cubicBezTo>
                  <a:cubicBezTo>
                    <a:pt x="905" y="4870"/>
                    <a:pt x="644" y="4608"/>
                    <a:pt x="644" y="4287"/>
                  </a:cubicBezTo>
                  <a:lnTo>
                    <a:pt x="644" y="3918"/>
                  </a:lnTo>
                  <a:cubicBezTo>
                    <a:pt x="644" y="3691"/>
                    <a:pt x="822" y="3525"/>
                    <a:pt x="1025" y="3525"/>
                  </a:cubicBezTo>
                  <a:close/>
                  <a:moveTo>
                    <a:pt x="4406" y="3525"/>
                  </a:moveTo>
                  <a:cubicBezTo>
                    <a:pt x="4632" y="3525"/>
                    <a:pt x="4811" y="3703"/>
                    <a:pt x="4811" y="3918"/>
                  </a:cubicBezTo>
                  <a:lnTo>
                    <a:pt x="4811" y="4287"/>
                  </a:lnTo>
                  <a:cubicBezTo>
                    <a:pt x="4811" y="4596"/>
                    <a:pt x="4549" y="4870"/>
                    <a:pt x="4227" y="4870"/>
                  </a:cubicBezTo>
                  <a:cubicBezTo>
                    <a:pt x="3918" y="4870"/>
                    <a:pt x="3644" y="4608"/>
                    <a:pt x="3644" y="4287"/>
                  </a:cubicBezTo>
                  <a:lnTo>
                    <a:pt x="3644" y="3918"/>
                  </a:lnTo>
                  <a:cubicBezTo>
                    <a:pt x="3644" y="3691"/>
                    <a:pt x="3823" y="3525"/>
                    <a:pt x="4037" y="3525"/>
                  </a:cubicBezTo>
                  <a:close/>
                  <a:moveTo>
                    <a:pt x="7394" y="3525"/>
                  </a:moveTo>
                  <a:cubicBezTo>
                    <a:pt x="7621" y="3525"/>
                    <a:pt x="7799" y="3703"/>
                    <a:pt x="7799" y="3918"/>
                  </a:cubicBezTo>
                  <a:lnTo>
                    <a:pt x="7799" y="4287"/>
                  </a:lnTo>
                  <a:cubicBezTo>
                    <a:pt x="7799" y="4596"/>
                    <a:pt x="7537" y="4870"/>
                    <a:pt x="7216" y="4870"/>
                  </a:cubicBezTo>
                  <a:cubicBezTo>
                    <a:pt x="6906" y="4870"/>
                    <a:pt x="6632" y="4608"/>
                    <a:pt x="6632" y="4287"/>
                  </a:cubicBezTo>
                  <a:lnTo>
                    <a:pt x="6632" y="3918"/>
                  </a:lnTo>
                  <a:cubicBezTo>
                    <a:pt x="6632" y="3691"/>
                    <a:pt x="6811" y="3525"/>
                    <a:pt x="7025" y="3525"/>
                  </a:cubicBezTo>
                  <a:close/>
                  <a:moveTo>
                    <a:pt x="10407" y="3525"/>
                  </a:moveTo>
                  <a:cubicBezTo>
                    <a:pt x="10621" y="3525"/>
                    <a:pt x="10788" y="3703"/>
                    <a:pt x="10788" y="3918"/>
                  </a:cubicBezTo>
                  <a:lnTo>
                    <a:pt x="10788" y="4287"/>
                  </a:lnTo>
                  <a:cubicBezTo>
                    <a:pt x="10800" y="4608"/>
                    <a:pt x="10538" y="4870"/>
                    <a:pt x="10216" y="4870"/>
                  </a:cubicBezTo>
                  <a:cubicBezTo>
                    <a:pt x="9907" y="4870"/>
                    <a:pt x="9645" y="4608"/>
                    <a:pt x="9645" y="4287"/>
                  </a:cubicBezTo>
                  <a:lnTo>
                    <a:pt x="9645" y="3918"/>
                  </a:lnTo>
                  <a:cubicBezTo>
                    <a:pt x="9645" y="3691"/>
                    <a:pt x="9823" y="3525"/>
                    <a:pt x="10026" y="3525"/>
                  </a:cubicBezTo>
                  <a:close/>
                  <a:moveTo>
                    <a:pt x="1429" y="5215"/>
                  </a:moveTo>
                  <a:lnTo>
                    <a:pt x="1429" y="5311"/>
                  </a:lnTo>
                  <a:cubicBezTo>
                    <a:pt x="1429" y="5370"/>
                    <a:pt x="1441" y="5442"/>
                    <a:pt x="1477" y="5489"/>
                  </a:cubicBezTo>
                  <a:lnTo>
                    <a:pt x="1239" y="5727"/>
                  </a:lnTo>
                  <a:lnTo>
                    <a:pt x="1203" y="5727"/>
                  </a:lnTo>
                  <a:lnTo>
                    <a:pt x="965" y="5489"/>
                  </a:lnTo>
                  <a:cubicBezTo>
                    <a:pt x="989" y="5430"/>
                    <a:pt x="1013" y="5370"/>
                    <a:pt x="1013" y="5311"/>
                  </a:cubicBezTo>
                  <a:lnTo>
                    <a:pt x="1013" y="5215"/>
                  </a:lnTo>
                  <a:close/>
                  <a:moveTo>
                    <a:pt x="4430" y="5215"/>
                  </a:moveTo>
                  <a:lnTo>
                    <a:pt x="4430" y="5311"/>
                  </a:lnTo>
                  <a:cubicBezTo>
                    <a:pt x="4430" y="5370"/>
                    <a:pt x="4454" y="5442"/>
                    <a:pt x="4477" y="5489"/>
                  </a:cubicBezTo>
                  <a:lnTo>
                    <a:pt x="4239" y="5727"/>
                  </a:lnTo>
                  <a:lnTo>
                    <a:pt x="4215" y="5727"/>
                  </a:lnTo>
                  <a:lnTo>
                    <a:pt x="3977" y="5489"/>
                  </a:lnTo>
                  <a:cubicBezTo>
                    <a:pt x="4001" y="5430"/>
                    <a:pt x="4013" y="5370"/>
                    <a:pt x="4013" y="5311"/>
                  </a:cubicBezTo>
                  <a:lnTo>
                    <a:pt x="4013" y="5215"/>
                  </a:lnTo>
                  <a:close/>
                  <a:moveTo>
                    <a:pt x="7418" y="5215"/>
                  </a:moveTo>
                  <a:lnTo>
                    <a:pt x="7418" y="5311"/>
                  </a:lnTo>
                  <a:cubicBezTo>
                    <a:pt x="7418" y="5370"/>
                    <a:pt x="7442" y="5442"/>
                    <a:pt x="7466" y="5489"/>
                  </a:cubicBezTo>
                  <a:lnTo>
                    <a:pt x="7228" y="5727"/>
                  </a:lnTo>
                  <a:lnTo>
                    <a:pt x="7204" y="5727"/>
                  </a:lnTo>
                  <a:lnTo>
                    <a:pt x="6966" y="5489"/>
                  </a:lnTo>
                  <a:cubicBezTo>
                    <a:pt x="6990" y="5430"/>
                    <a:pt x="7001" y="5370"/>
                    <a:pt x="7001" y="5311"/>
                  </a:cubicBezTo>
                  <a:lnTo>
                    <a:pt x="7001" y="5215"/>
                  </a:lnTo>
                  <a:close/>
                  <a:moveTo>
                    <a:pt x="10419" y="5215"/>
                  </a:moveTo>
                  <a:lnTo>
                    <a:pt x="10419" y="5311"/>
                  </a:lnTo>
                  <a:cubicBezTo>
                    <a:pt x="10419" y="5370"/>
                    <a:pt x="10430" y="5442"/>
                    <a:pt x="10454" y="5489"/>
                  </a:cubicBezTo>
                  <a:lnTo>
                    <a:pt x="10216" y="5727"/>
                  </a:lnTo>
                  <a:lnTo>
                    <a:pt x="10192" y="5727"/>
                  </a:lnTo>
                  <a:lnTo>
                    <a:pt x="9954" y="5489"/>
                  </a:lnTo>
                  <a:cubicBezTo>
                    <a:pt x="9978" y="5430"/>
                    <a:pt x="10002" y="5370"/>
                    <a:pt x="10002" y="5311"/>
                  </a:cubicBezTo>
                  <a:lnTo>
                    <a:pt x="10002" y="5215"/>
                  </a:lnTo>
                  <a:close/>
                  <a:moveTo>
                    <a:pt x="2584" y="0"/>
                  </a:moveTo>
                  <a:cubicBezTo>
                    <a:pt x="2191" y="0"/>
                    <a:pt x="1858" y="322"/>
                    <a:pt x="1858" y="727"/>
                  </a:cubicBezTo>
                  <a:lnTo>
                    <a:pt x="1858" y="1096"/>
                  </a:lnTo>
                  <a:cubicBezTo>
                    <a:pt x="1858" y="1393"/>
                    <a:pt x="2013" y="1667"/>
                    <a:pt x="2227" y="1846"/>
                  </a:cubicBezTo>
                  <a:lnTo>
                    <a:pt x="2227" y="2108"/>
                  </a:lnTo>
                  <a:cubicBezTo>
                    <a:pt x="2227" y="2108"/>
                    <a:pt x="2227" y="2132"/>
                    <a:pt x="2215" y="2132"/>
                  </a:cubicBezTo>
                  <a:lnTo>
                    <a:pt x="1787" y="2346"/>
                  </a:lnTo>
                  <a:cubicBezTo>
                    <a:pt x="1608" y="2441"/>
                    <a:pt x="1489" y="2632"/>
                    <a:pt x="1489" y="2846"/>
                  </a:cubicBezTo>
                  <a:lnTo>
                    <a:pt x="1489" y="3179"/>
                  </a:lnTo>
                  <a:lnTo>
                    <a:pt x="1096" y="3179"/>
                  </a:lnTo>
                  <a:cubicBezTo>
                    <a:pt x="703" y="3179"/>
                    <a:pt x="370" y="3513"/>
                    <a:pt x="370" y="3918"/>
                  </a:cubicBezTo>
                  <a:lnTo>
                    <a:pt x="370" y="4287"/>
                  </a:lnTo>
                  <a:cubicBezTo>
                    <a:pt x="370" y="4584"/>
                    <a:pt x="524" y="4846"/>
                    <a:pt x="739" y="5025"/>
                  </a:cubicBezTo>
                  <a:lnTo>
                    <a:pt x="739" y="5299"/>
                  </a:lnTo>
                  <a:cubicBezTo>
                    <a:pt x="739" y="5299"/>
                    <a:pt x="739" y="5311"/>
                    <a:pt x="727" y="5311"/>
                  </a:cubicBezTo>
                  <a:lnTo>
                    <a:pt x="298" y="5537"/>
                  </a:lnTo>
                  <a:cubicBezTo>
                    <a:pt x="120" y="5620"/>
                    <a:pt x="1" y="5823"/>
                    <a:pt x="1" y="6025"/>
                  </a:cubicBezTo>
                  <a:lnTo>
                    <a:pt x="1" y="7870"/>
                  </a:lnTo>
                  <a:cubicBezTo>
                    <a:pt x="1" y="8025"/>
                    <a:pt x="48" y="8156"/>
                    <a:pt x="120" y="8275"/>
                  </a:cubicBezTo>
                  <a:lnTo>
                    <a:pt x="298" y="8561"/>
                  </a:lnTo>
                  <a:cubicBezTo>
                    <a:pt x="346" y="8621"/>
                    <a:pt x="358" y="8692"/>
                    <a:pt x="358" y="8775"/>
                  </a:cubicBezTo>
                  <a:lnTo>
                    <a:pt x="358" y="9549"/>
                  </a:lnTo>
                  <a:cubicBezTo>
                    <a:pt x="358" y="9644"/>
                    <a:pt x="429" y="9716"/>
                    <a:pt x="524" y="9716"/>
                  </a:cubicBezTo>
                  <a:cubicBezTo>
                    <a:pt x="608" y="9716"/>
                    <a:pt x="679" y="9644"/>
                    <a:pt x="679" y="9549"/>
                  </a:cubicBezTo>
                  <a:lnTo>
                    <a:pt x="679" y="8775"/>
                  </a:lnTo>
                  <a:cubicBezTo>
                    <a:pt x="679" y="8632"/>
                    <a:pt x="644" y="8501"/>
                    <a:pt x="560" y="8371"/>
                  </a:cubicBezTo>
                  <a:lnTo>
                    <a:pt x="382" y="8097"/>
                  </a:lnTo>
                  <a:cubicBezTo>
                    <a:pt x="346" y="8037"/>
                    <a:pt x="322" y="7966"/>
                    <a:pt x="322" y="7870"/>
                  </a:cubicBezTo>
                  <a:lnTo>
                    <a:pt x="322" y="6025"/>
                  </a:lnTo>
                  <a:cubicBezTo>
                    <a:pt x="322" y="5954"/>
                    <a:pt x="370" y="5882"/>
                    <a:pt x="441" y="5846"/>
                  </a:cubicBezTo>
                  <a:lnTo>
                    <a:pt x="763" y="5692"/>
                  </a:lnTo>
                  <a:lnTo>
                    <a:pt x="1036" y="5977"/>
                  </a:lnTo>
                  <a:cubicBezTo>
                    <a:pt x="1120" y="6049"/>
                    <a:pt x="1203" y="6085"/>
                    <a:pt x="1298" y="6085"/>
                  </a:cubicBezTo>
                  <a:cubicBezTo>
                    <a:pt x="1382" y="6085"/>
                    <a:pt x="1477" y="6049"/>
                    <a:pt x="1548" y="5977"/>
                  </a:cubicBezTo>
                  <a:lnTo>
                    <a:pt x="1834" y="5692"/>
                  </a:lnTo>
                  <a:lnTo>
                    <a:pt x="2144" y="5846"/>
                  </a:lnTo>
                  <a:cubicBezTo>
                    <a:pt x="2215" y="5882"/>
                    <a:pt x="2263" y="5954"/>
                    <a:pt x="2263" y="6025"/>
                  </a:cubicBezTo>
                  <a:lnTo>
                    <a:pt x="2263" y="7870"/>
                  </a:lnTo>
                  <a:cubicBezTo>
                    <a:pt x="2263" y="7942"/>
                    <a:pt x="2227" y="8025"/>
                    <a:pt x="2203" y="8097"/>
                  </a:cubicBezTo>
                  <a:lnTo>
                    <a:pt x="2025" y="8371"/>
                  </a:lnTo>
                  <a:cubicBezTo>
                    <a:pt x="1953" y="8490"/>
                    <a:pt x="1906" y="8644"/>
                    <a:pt x="1906" y="8775"/>
                  </a:cubicBezTo>
                  <a:lnTo>
                    <a:pt x="1906" y="9549"/>
                  </a:lnTo>
                  <a:cubicBezTo>
                    <a:pt x="1906" y="9644"/>
                    <a:pt x="1977" y="9716"/>
                    <a:pt x="2072" y="9716"/>
                  </a:cubicBezTo>
                  <a:cubicBezTo>
                    <a:pt x="2156" y="9716"/>
                    <a:pt x="2227" y="9644"/>
                    <a:pt x="2227" y="9549"/>
                  </a:cubicBezTo>
                  <a:lnTo>
                    <a:pt x="2227" y="8775"/>
                  </a:lnTo>
                  <a:cubicBezTo>
                    <a:pt x="2227" y="8704"/>
                    <a:pt x="2263" y="8632"/>
                    <a:pt x="2287" y="8561"/>
                  </a:cubicBezTo>
                  <a:lnTo>
                    <a:pt x="2465" y="8275"/>
                  </a:lnTo>
                  <a:cubicBezTo>
                    <a:pt x="2549" y="8156"/>
                    <a:pt x="2584" y="8001"/>
                    <a:pt x="2584" y="7870"/>
                  </a:cubicBezTo>
                  <a:lnTo>
                    <a:pt x="2584" y="6025"/>
                  </a:lnTo>
                  <a:cubicBezTo>
                    <a:pt x="2584" y="5823"/>
                    <a:pt x="2465" y="5644"/>
                    <a:pt x="2287" y="5537"/>
                  </a:cubicBezTo>
                  <a:lnTo>
                    <a:pt x="1858" y="5311"/>
                  </a:lnTo>
                  <a:lnTo>
                    <a:pt x="1846" y="5299"/>
                  </a:lnTo>
                  <a:lnTo>
                    <a:pt x="1846" y="5025"/>
                  </a:lnTo>
                  <a:cubicBezTo>
                    <a:pt x="2072" y="4870"/>
                    <a:pt x="2215" y="4596"/>
                    <a:pt x="2215" y="4287"/>
                  </a:cubicBezTo>
                  <a:lnTo>
                    <a:pt x="2215" y="3918"/>
                  </a:lnTo>
                  <a:cubicBezTo>
                    <a:pt x="2215" y="3644"/>
                    <a:pt x="2072" y="3406"/>
                    <a:pt x="1846" y="3275"/>
                  </a:cubicBezTo>
                  <a:lnTo>
                    <a:pt x="1846" y="2822"/>
                  </a:lnTo>
                  <a:cubicBezTo>
                    <a:pt x="1846" y="2751"/>
                    <a:pt x="1894" y="2679"/>
                    <a:pt x="1965" y="2644"/>
                  </a:cubicBezTo>
                  <a:lnTo>
                    <a:pt x="2275" y="2501"/>
                  </a:lnTo>
                  <a:lnTo>
                    <a:pt x="2560" y="2786"/>
                  </a:lnTo>
                  <a:cubicBezTo>
                    <a:pt x="2632" y="2858"/>
                    <a:pt x="2727" y="2882"/>
                    <a:pt x="2810" y="2882"/>
                  </a:cubicBezTo>
                  <a:cubicBezTo>
                    <a:pt x="2906" y="2882"/>
                    <a:pt x="2989" y="2858"/>
                    <a:pt x="3061" y="2786"/>
                  </a:cubicBezTo>
                  <a:lnTo>
                    <a:pt x="3346" y="2501"/>
                  </a:lnTo>
                  <a:lnTo>
                    <a:pt x="3656" y="2644"/>
                  </a:lnTo>
                  <a:cubicBezTo>
                    <a:pt x="3739" y="2679"/>
                    <a:pt x="3775" y="2751"/>
                    <a:pt x="3775" y="2822"/>
                  </a:cubicBezTo>
                  <a:lnTo>
                    <a:pt x="3775" y="3275"/>
                  </a:lnTo>
                  <a:cubicBezTo>
                    <a:pt x="3561" y="3394"/>
                    <a:pt x="3406" y="3632"/>
                    <a:pt x="3406" y="3918"/>
                  </a:cubicBezTo>
                  <a:lnTo>
                    <a:pt x="3406" y="4287"/>
                  </a:lnTo>
                  <a:cubicBezTo>
                    <a:pt x="3406" y="4584"/>
                    <a:pt x="3561" y="4846"/>
                    <a:pt x="3775" y="5025"/>
                  </a:cubicBezTo>
                  <a:lnTo>
                    <a:pt x="3775" y="5299"/>
                  </a:lnTo>
                  <a:cubicBezTo>
                    <a:pt x="3775" y="5299"/>
                    <a:pt x="3775" y="5311"/>
                    <a:pt x="3763" y="5311"/>
                  </a:cubicBezTo>
                  <a:lnTo>
                    <a:pt x="3334" y="5537"/>
                  </a:lnTo>
                  <a:cubicBezTo>
                    <a:pt x="3156" y="5620"/>
                    <a:pt x="3037" y="5823"/>
                    <a:pt x="3037" y="6025"/>
                  </a:cubicBezTo>
                  <a:lnTo>
                    <a:pt x="3037" y="7870"/>
                  </a:lnTo>
                  <a:cubicBezTo>
                    <a:pt x="3037" y="8025"/>
                    <a:pt x="3084" y="8156"/>
                    <a:pt x="3156" y="8275"/>
                  </a:cubicBezTo>
                  <a:lnTo>
                    <a:pt x="3334" y="8561"/>
                  </a:lnTo>
                  <a:cubicBezTo>
                    <a:pt x="3382" y="8621"/>
                    <a:pt x="3394" y="8692"/>
                    <a:pt x="3394" y="8775"/>
                  </a:cubicBezTo>
                  <a:lnTo>
                    <a:pt x="3394" y="9549"/>
                  </a:lnTo>
                  <a:cubicBezTo>
                    <a:pt x="3394" y="9644"/>
                    <a:pt x="3465" y="9716"/>
                    <a:pt x="3561" y="9716"/>
                  </a:cubicBezTo>
                  <a:cubicBezTo>
                    <a:pt x="3644" y="9716"/>
                    <a:pt x="3715" y="9644"/>
                    <a:pt x="3715" y="9549"/>
                  </a:cubicBezTo>
                  <a:lnTo>
                    <a:pt x="3715" y="8775"/>
                  </a:lnTo>
                  <a:cubicBezTo>
                    <a:pt x="3715" y="8632"/>
                    <a:pt x="3680" y="8501"/>
                    <a:pt x="3596" y="8371"/>
                  </a:cubicBezTo>
                  <a:lnTo>
                    <a:pt x="3418" y="8097"/>
                  </a:lnTo>
                  <a:cubicBezTo>
                    <a:pt x="3382" y="8037"/>
                    <a:pt x="3358" y="7966"/>
                    <a:pt x="3358" y="7870"/>
                  </a:cubicBezTo>
                  <a:lnTo>
                    <a:pt x="3358" y="6025"/>
                  </a:lnTo>
                  <a:cubicBezTo>
                    <a:pt x="3358" y="5954"/>
                    <a:pt x="3406" y="5882"/>
                    <a:pt x="3477" y="5846"/>
                  </a:cubicBezTo>
                  <a:lnTo>
                    <a:pt x="3799" y="5692"/>
                  </a:lnTo>
                  <a:lnTo>
                    <a:pt x="4073" y="5977"/>
                  </a:lnTo>
                  <a:cubicBezTo>
                    <a:pt x="4156" y="6049"/>
                    <a:pt x="4239" y="6085"/>
                    <a:pt x="4334" y="6085"/>
                  </a:cubicBezTo>
                  <a:cubicBezTo>
                    <a:pt x="4418" y="6085"/>
                    <a:pt x="4513" y="6049"/>
                    <a:pt x="4585" y="5977"/>
                  </a:cubicBezTo>
                  <a:lnTo>
                    <a:pt x="4870" y="5692"/>
                  </a:lnTo>
                  <a:lnTo>
                    <a:pt x="5180" y="5846"/>
                  </a:lnTo>
                  <a:cubicBezTo>
                    <a:pt x="5251" y="5882"/>
                    <a:pt x="5299" y="5954"/>
                    <a:pt x="5299" y="6025"/>
                  </a:cubicBezTo>
                  <a:lnTo>
                    <a:pt x="5299" y="7870"/>
                  </a:lnTo>
                  <a:cubicBezTo>
                    <a:pt x="5299" y="7942"/>
                    <a:pt x="5263" y="8025"/>
                    <a:pt x="5239" y="8097"/>
                  </a:cubicBezTo>
                  <a:lnTo>
                    <a:pt x="5061" y="8371"/>
                  </a:lnTo>
                  <a:cubicBezTo>
                    <a:pt x="4989" y="8490"/>
                    <a:pt x="4942" y="8644"/>
                    <a:pt x="4942" y="8775"/>
                  </a:cubicBezTo>
                  <a:lnTo>
                    <a:pt x="4942" y="9549"/>
                  </a:lnTo>
                  <a:cubicBezTo>
                    <a:pt x="4942" y="9644"/>
                    <a:pt x="5013" y="9716"/>
                    <a:pt x="5108" y="9716"/>
                  </a:cubicBezTo>
                  <a:cubicBezTo>
                    <a:pt x="5192" y="9716"/>
                    <a:pt x="5263" y="9644"/>
                    <a:pt x="5263" y="9549"/>
                  </a:cubicBezTo>
                  <a:lnTo>
                    <a:pt x="5263" y="8775"/>
                  </a:lnTo>
                  <a:cubicBezTo>
                    <a:pt x="5263" y="8704"/>
                    <a:pt x="5299" y="8632"/>
                    <a:pt x="5323" y="8561"/>
                  </a:cubicBezTo>
                  <a:lnTo>
                    <a:pt x="5501" y="8275"/>
                  </a:lnTo>
                  <a:cubicBezTo>
                    <a:pt x="5585" y="8156"/>
                    <a:pt x="5620" y="8001"/>
                    <a:pt x="5620" y="7870"/>
                  </a:cubicBezTo>
                  <a:lnTo>
                    <a:pt x="5620" y="6025"/>
                  </a:lnTo>
                  <a:cubicBezTo>
                    <a:pt x="5620" y="5823"/>
                    <a:pt x="5501" y="5644"/>
                    <a:pt x="5323" y="5537"/>
                  </a:cubicBezTo>
                  <a:lnTo>
                    <a:pt x="4894" y="5311"/>
                  </a:lnTo>
                  <a:lnTo>
                    <a:pt x="4882" y="5299"/>
                  </a:lnTo>
                  <a:lnTo>
                    <a:pt x="4882" y="5025"/>
                  </a:lnTo>
                  <a:cubicBezTo>
                    <a:pt x="5108" y="4870"/>
                    <a:pt x="5251" y="4596"/>
                    <a:pt x="5251" y="4287"/>
                  </a:cubicBezTo>
                  <a:lnTo>
                    <a:pt x="5251" y="3918"/>
                  </a:lnTo>
                  <a:cubicBezTo>
                    <a:pt x="5251" y="3644"/>
                    <a:pt x="5108" y="3406"/>
                    <a:pt x="4882" y="3275"/>
                  </a:cubicBezTo>
                  <a:lnTo>
                    <a:pt x="4882" y="2822"/>
                  </a:lnTo>
                  <a:cubicBezTo>
                    <a:pt x="4882" y="2751"/>
                    <a:pt x="4930" y="2679"/>
                    <a:pt x="5001" y="2644"/>
                  </a:cubicBezTo>
                  <a:lnTo>
                    <a:pt x="5311" y="2501"/>
                  </a:lnTo>
                  <a:lnTo>
                    <a:pt x="5597" y="2786"/>
                  </a:lnTo>
                  <a:cubicBezTo>
                    <a:pt x="5668" y="2858"/>
                    <a:pt x="5763" y="2882"/>
                    <a:pt x="5847" y="2882"/>
                  </a:cubicBezTo>
                  <a:cubicBezTo>
                    <a:pt x="5942" y="2882"/>
                    <a:pt x="6025" y="2858"/>
                    <a:pt x="6097" y="2786"/>
                  </a:cubicBezTo>
                  <a:lnTo>
                    <a:pt x="6382" y="2501"/>
                  </a:lnTo>
                  <a:lnTo>
                    <a:pt x="6692" y="2644"/>
                  </a:lnTo>
                  <a:cubicBezTo>
                    <a:pt x="6775" y="2679"/>
                    <a:pt x="6811" y="2751"/>
                    <a:pt x="6811" y="2822"/>
                  </a:cubicBezTo>
                  <a:lnTo>
                    <a:pt x="6811" y="3275"/>
                  </a:lnTo>
                  <a:cubicBezTo>
                    <a:pt x="6597" y="3394"/>
                    <a:pt x="6442" y="3632"/>
                    <a:pt x="6442" y="3918"/>
                  </a:cubicBezTo>
                  <a:lnTo>
                    <a:pt x="6442" y="4287"/>
                  </a:lnTo>
                  <a:cubicBezTo>
                    <a:pt x="6442" y="4584"/>
                    <a:pt x="6597" y="4846"/>
                    <a:pt x="6811" y="5025"/>
                  </a:cubicBezTo>
                  <a:lnTo>
                    <a:pt x="6811" y="5299"/>
                  </a:lnTo>
                  <a:cubicBezTo>
                    <a:pt x="6811" y="5299"/>
                    <a:pt x="6811" y="5311"/>
                    <a:pt x="6799" y="5311"/>
                  </a:cubicBezTo>
                  <a:lnTo>
                    <a:pt x="6370" y="5537"/>
                  </a:lnTo>
                  <a:cubicBezTo>
                    <a:pt x="6192" y="5620"/>
                    <a:pt x="6073" y="5823"/>
                    <a:pt x="6073" y="6025"/>
                  </a:cubicBezTo>
                  <a:lnTo>
                    <a:pt x="6073" y="7870"/>
                  </a:lnTo>
                  <a:cubicBezTo>
                    <a:pt x="6073" y="8025"/>
                    <a:pt x="6120" y="8156"/>
                    <a:pt x="6192" y="8275"/>
                  </a:cubicBezTo>
                  <a:lnTo>
                    <a:pt x="6370" y="8561"/>
                  </a:lnTo>
                  <a:cubicBezTo>
                    <a:pt x="6418" y="8621"/>
                    <a:pt x="6430" y="8692"/>
                    <a:pt x="6430" y="8775"/>
                  </a:cubicBezTo>
                  <a:lnTo>
                    <a:pt x="6430" y="9549"/>
                  </a:lnTo>
                  <a:cubicBezTo>
                    <a:pt x="6430" y="9644"/>
                    <a:pt x="6501" y="9716"/>
                    <a:pt x="6597" y="9716"/>
                  </a:cubicBezTo>
                  <a:cubicBezTo>
                    <a:pt x="6680" y="9716"/>
                    <a:pt x="6751" y="9644"/>
                    <a:pt x="6751" y="9549"/>
                  </a:cubicBezTo>
                  <a:lnTo>
                    <a:pt x="6751" y="8775"/>
                  </a:lnTo>
                  <a:cubicBezTo>
                    <a:pt x="6751" y="8632"/>
                    <a:pt x="6716" y="8501"/>
                    <a:pt x="6632" y="8371"/>
                  </a:cubicBezTo>
                  <a:lnTo>
                    <a:pt x="6454" y="8097"/>
                  </a:lnTo>
                  <a:cubicBezTo>
                    <a:pt x="6418" y="8037"/>
                    <a:pt x="6394" y="7966"/>
                    <a:pt x="6394" y="7870"/>
                  </a:cubicBezTo>
                  <a:lnTo>
                    <a:pt x="6394" y="6025"/>
                  </a:lnTo>
                  <a:cubicBezTo>
                    <a:pt x="6394" y="5954"/>
                    <a:pt x="6442" y="5882"/>
                    <a:pt x="6513" y="5846"/>
                  </a:cubicBezTo>
                  <a:lnTo>
                    <a:pt x="6835" y="5692"/>
                  </a:lnTo>
                  <a:lnTo>
                    <a:pt x="7109" y="5977"/>
                  </a:lnTo>
                  <a:cubicBezTo>
                    <a:pt x="7192" y="6049"/>
                    <a:pt x="7275" y="6085"/>
                    <a:pt x="7371" y="6085"/>
                  </a:cubicBezTo>
                  <a:cubicBezTo>
                    <a:pt x="7454" y="6085"/>
                    <a:pt x="7549" y="6049"/>
                    <a:pt x="7621" y="5977"/>
                  </a:cubicBezTo>
                  <a:lnTo>
                    <a:pt x="7906" y="5692"/>
                  </a:lnTo>
                  <a:lnTo>
                    <a:pt x="8216" y="5846"/>
                  </a:lnTo>
                  <a:cubicBezTo>
                    <a:pt x="8287" y="5882"/>
                    <a:pt x="8335" y="5954"/>
                    <a:pt x="8335" y="6025"/>
                  </a:cubicBezTo>
                  <a:lnTo>
                    <a:pt x="8335" y="7870"/>
                  </a:lnTo>
                  <a:cubicBezTo>
                    <a:pt x="8335" y="7942"/>
                    <a:pt x="8299" y="8025"/>
                    <a:pt x="8275" y="8097"/>
                  </a:cubicBezTo>
                  <a:lnTo>
                    <a:pt x="8097" y="8371"/>
                  </a:lnTo>
                  <a:cubicBezTo>
                    <a:pt x="8025" y="8490"/>
                    <a:pt x="7978" y="8644"/>
                    <a:pt x="7978" y="8775"/>
                  </a:cubicBezTo>
                  <a:lnTo>
                    <a:pt x="7978" y="9549"/>
                  </a:lnTo>
                  <a:cubicBezTo>
                    <a:pt x="7978" y="9644"/>
                    <a:pt x="8049" y="9716"/>
                    <a:pt x="8144" y="9716"/>
                  </a:cubicBezTo>
                  <a:cubicBezTo>
                    <a:pt x="8228" y="9716"/>
                    <a:pt x="8299" y="9644"/>
                    <a:pt x="8299" y="9549"/>
                  </a:cubicBezTo>
                  <a:lnTo>
                    <a:pt x="8299" y="8775"/>
                  </a:lnTo>
                  <a:cubicBezTo>
                    <a:pt x="8299" y="8704"/>
                    <a:pt x="8335" y="8632"/>
                    <a:pt x="8359" y="8561"/>
                  </a:cubicBezTo>
                  <a:lnTo>
                    <a:pt x="8537" y="8275"/>
                  </a:lnTo>
                  <a:cubicBezTo>
                    <a:pt x="8621" y="8156"/>
                    <a:pt x="8656" y="8001"/>
                    <a:pt x="8656" y="7870"/>
                  </a:cubicBezTo>
                  <a:lnTo>
                    <a:pt x="8656" y="6025"/>
                  </a:lnTo>
                  <a:cubicBezTo>
                    <a:pt x="8656" y="5823"/>
                    <a:pt x="8537" y="5644"/>
                    <a:pt x="8359" y="5537"/>
                  </a:cubicBezTo>
                  <a:lnTo>
                    <a:pt x="7930" y="5311"/>
                  </a:lnTo>
                  <a:lnTo>
                    <a:pt x="7918" y="5299"/>
                  </a:lnTo>
                  <a:lnTo>
                    <a:pt x="7918" y="5025"/>
                  </a:lnTo>
                  <a:cubicBezTo>
                    <a:pt x="8144" y="4870"/>
                    <a:pt x="8287" y="4596"/>
                    <a:pt x="8287" y="4287"/>
                  </a:cubicBezTo>
                  <a:lnTo>
                    <a:pt x="8287" y="3918"/>
                  </a:lnTo>
                  <a:cubicBezTo>
                    <a:pt x="8287" y="3644"/>
                    <a:pt x="8144" y="3406"/>
                    <a:pt x="7918" y="3275"/>
                  </a:cubicBezTo>
                  <a:lnTo>
                    <a:pt x="7918" y="2822"/>
                  </a:lnTo>
                  <a:cubicBezTo>
                    <a:pt x="7918" y="2751"/>
                    <a:pt x="7966" y="2679"/>
                    <a:pt x="8037" y="2644"/>
                  </a:cubicBezTo>
                  <a:lnTo>
                    <a:pt x="8347" y="2501"/>
                  </a:lnTo>
                  <a:lnTo>
                    <a:pt x="8633" y="2786"/>
                  </a:lnTo>
                  <a:cubicBezTo>
                    <a:pt x="8704" y="2858"/>
                    <a:pt x="8799" y="2882"/>
                    <a:pt x="8883" y="2882"/>
                  </a:cubicBezTo>
                  <a:cubicBezTo>
                    <a:pt x="8978" y="2882"/>
                    <a:pt x="9061" y="2858"/>
                    <a:pt x="9133" y="2786"/>
                  </a:cubicBezTo>
                  <a:lnTo>
                    <a:pt x="9418" y="2501"/>
                  </a:lnTo>
                  <a:lnTo>
                    <a:pt x="9728" y="2644"/>
                  </a:lnTo>
                  <a:cubicBezTo>
                    <a:pt x="9811" y="2679"/>
                    <a:pt x="9847" y="2751"/>
                    <a:pt x="9847" y="2822"/>
                  </a:cubicBezTo>
                  <a:lnTo>
                    <a:pt x="9847" y="3275"/>
                  </a:lnTo>
                  <a:cubicBezTo>
                    <a:pt x="9633" y="3394"/>
                    <a:pt x="9478" y="3632"/>
                    <a:pt x="9478" y="3918"/>
                  </a:cubicBezTo>
                  <a:lnTo>
                    <a:pt x="9478" y="4287"/>
                  </a:lnTo>
                  <a:cubicBezTo>
                    <a:pt x="9478" y="4584"/>
                    <a:pt x="9633" y="4846"/>
                    <a:pt x="9847" y="5025"/>
                  </a:cubicBezTo>
                  <a:lnTo>
                    <a:pt x="9847" y="5299"/>
                  </a:lnTo>
                  <a:cubicBezTo>
                    <a:pt x="9847" y="5299"/>
                    <a:pt x="9847" y="5311"/>
                    <a:pt x="9835" y="5311"/>
                  </a:cubicBezTo>
                  <a:lnTo>
                    <a:pt x="9407" y="5537"/>
                  </a:lnTo>
                  <a:cubicBezTo>
                    <a:pt x="9228" y="5620"/>
                    <a:pt x="9109" y="5823"/>
                    <a:pt x="9109" y="6025"/>
                  </a:cubicBezTo>
                  <a:lnTo>
                    <a:pt x="9109" y="7870"/>
                  </a:lnTo>
                  <a:cubicBezTo>
                    <a:pt x="9109" y="8025"/>
                    <a:pt x="9157" y="8156"/>
                    <a:pt x="9228" y="8275"/>
                  </a:cubicBezTo>
                  <a:lnTo>
                    <a:pt x="9407" y="8561"/>
                  </a:lnTo>
                  <a:cubicBezTo>
                    <a:pt x="9454" y="8621"/>
                    <a:pt x="9466" y="8692"/>
                    <a:pt x="9466" y="8775"/>
                  </a:cubicBezTo>
                  <a:lnTo>
                    <a:pt x="9466" y="9549"/>
                  </a:lnTo>
                  <a:cubicBezTo>
                    <a:pt x="9466" y="9644"/>
                    <a:pt x="9538" y="9716"/>
                    <a:pt x="9633" y="9716"/>
                  </a:cubicBezTo>
                  <a:cubicBezTo>
                    <a:pt x="9716" y="9716"/>
                    <a:pt x="9788" y="9644"/>
                    <a:pt x="9788" y="9549"/>
                  </a:cubicBezTo>
                  <a:lnTo>
                    <a:pt x="9788" y="8775"/>
                  </a:lnTo>
                  <a:cubicBezTo>
                    <a:pt x="9788" y="8632"/>
                    <a:pt x="9752" y="8501"/>
                    <a:pt x="9668" y="8371"/>
                  </a:cubicBezTo>
                  <a:lnTo>
                    <a:pt x="9490" y="8097"/>
                  </a:lnTo>
                  <a:cubicBezTo>
                    <a:pt x="9454" y="8037"/>
                    <a:pt x="9430" y="7966"/>
                    <a:pt x="9430" y="7870"/>
                  </a:cubicBezTo>
                  <a:lnTo>
                    <a:pt x="9430" y="6025"/>
                  </a:lnTo>
                  <a:cubicBezTo>
                    <a:pt x="9430" y="5954"/>
                    <a:pt x="9478" y="5882"/>
                    <a:pt x="9549" y="5846"/>
                  </a:cubicBezTo>
                  <a:lnTo>
                    <a:pt x="9871" y="5692"/>
                  </a:lnTo>
                  <a:lnTo>
                    <a:pt x="10145" y="5977"/>
                  </a:lnTo>
                  <a:cubicBezTo>
                    <a:pt x="10228" y="6049"/>
                    <a:pt x="10311" y="6085"/>
                    <a:pt x="10407" y="6085"/>
                  </a:cubicBezTo>
                  <a:cubicBezTo>
                    <a:pt x="10490" y="6085"/>
                    <a:pt x="10585" y="6049"/>
                    <a:pt x="10657" y="5977"/>
                  </a:cubicBezTo>
                  <a:lnTo>
                    <a:pt x="10942" y="5692"/>
                  </a:lnTo>
                  <a:lnTo>
                    <a:pt x="11252" y="5846"/>
                  </a:lnTo>
                  <a:cubicBezTo>
                    <a:pt x="11323" y="5882"/>
                    <a:pt x="11371" y="5954"/>
                    <a:pt x="11371" y="6025"/>
                  </a:cubicBezTo>
                  <a:lnTo>
                    <a:pt x="11371" y="7870"/>
                  </a:lnTo>
                  <a:cubicBezTo>
                    <a:pt x="11371" y="7942"/>
                    <a:pt x="11335" y="8025"/>
                    <a:pt x="11312" y="8097"/>
                  </a:cubicBezTo>
                  <a:lnTo>
                    <a:pt x="11133" y="8371"/>
                  </a:lnTo>
                  <a:cubicBezTo>
                    <a:pt x="11062" y="8490"/>
                    <a:pt x="11014" y="8644"/>
                    <a:pt x="11014" y="8775"/>
                  </a:cubicBezTo>
                  <a:lnTo>
                    <a:pt x="11014" y="9549"/>
                  </a:lnTo>
                  <a:cubicBezTo>
                    <a:pt x="11014" y="9644"/>
                    <a:pt x="11085" y="9716"/>
                    <a:pt x="11181" y="9716"/>
                  </a:cubicBezTo>
                  <a:cubicBezTo>
                    <a:pt x="11264" y="9716"/>
                    <a:pt x="11335" y="9644"/>
                    <a:pt x="11335" y="9549"/>
                  </a:cubicBezTo>
                  <a:lnTo>
                    <a:pt x="11335" y="8775"/>
                  </a:lnTo>
                  <a:cubicBezTo>
                    <a:pt x="11335" y="8704"/>
                    <a:pt x="11371" y="8632"/>
                    <a:pt x="11395" y="8561"/>
                  </a:cubicBezTo>
                  <a:lnTo>
                    <a:pt x="11573" y="8275"/>
                  </a:lnTo>
                  <a:cubicBezTo>
                    <a:pt x="11657" y="8156"/>
                    <a:pt x="11693" y="8001"/>
                    <a:pt x="11693" y="7870"/>
                  </a:cubicBezTo>
                  <a:lnTo>
                    <a:pt x="11693" y="6025"/>
                  </a:lnTo>
                  <a:cubicBezTo>
                    <a:pt x="11514" y="5823"/>
                    <a:pt x="11395" y="5620"/>
                    <a:pt x="11204" y="5537"/>
                  </a:cubicBezTo>
                  <a:lnTo>
                    <a:pt x="10776" y="5311"/>
                  </a:lnTo>
                  <a:lnTo>
                    <a:pt x="10764" y="5299"/>
                  </a:lnTo>
                  <a:lnTo>
                    <a:pt x="10764" y="5025"/>
                  </a:lnTo>
                  <a:cubicBezTo>
                    <a:pt x="10978" y="4870"/>
                    <a:pt x="11133" y="4596"/>
                    <a:pt x="11133" y="4287"/>
                  </a:cubicBezTo>
                  <a:lnTo>
                    <a:pt x="11133" y="3918"/>
                  </a:lnTo>
                  <a:cubicBezTo>
                    <a:pt x="11133" y="3513"/>
                    <a:pt x="10800" y="3179"/>
                    <a:pt x="10407" y="3179"/>
                  </a:cubicBezTo>
                  <a:lnTo>
                    <a:pt x="10014" y="3179"/>
                  </a:lnTo>
                  <a:lnTo>
                    <a:pt x="10014" y="2846"/>
                  </a:lnTo>
                  <a:cubicBezTo>
                    <a:pt x="10014" y="2632"/>
                    <a:pt x="9895" y="2453"/>
                    <a:pt x="9716" y="2346"/>
                  </a:cubicBezTo>
                  <a:lnTo>
                    <a:pt x="9287" y="2132"/>
                  </a:lnTo>
                  <a:lnTo>
                    <a:pt x="9276" y="2108"/>
                  </a:lnTo>
                  <a:lnTo>
                    <a:pt x="9276" y="1846"/>
                  </a:lnTo>
                  <a:cubicBezTo>
                    <a:pt x="9490" y="1679"/>
                    <a:pt x="9645" y="1417"/>
                    <a:pt x="9645" y="1096"/>
                  </a:cubicBezTo>
                  <a:lnTo>
                    <a:pt x="9645" y="727"/>
                  </a:lnTo>
                  <a:cubicBezTo>
                    <a:pt x="9645" y="322"/>
                    <a:pt x="9311" y="0"/>
                    <a:pt x="8918" y="0"/>
                  </a:cubicBezTo>
                  <a:lnTo>
                    <a:pt x="8537" y="0"/>
                  </a:lnTo>
                  <a:cubicBezTo>
                    <a:pt x="8133" y="0"/>
                    <a:pt x="7811" y="322"/>
                    <a:pt x="7811" y="727"/>
                  </a:cubicBezTo>
                  <a:lnTo>
                    <a:pt x="7811" y="1096"/>
                  </a:lnTo>
                  <a:cubicBezTo>
                    <a:pt x="7811" y="1393"/>
                    <a:pt x="7966" y="1667"/>
                    <a:pt x="8180" y="1846"/>
                  </a:cubicBezTo>
                  <a:lnTo>
                    <a:pt x="8180" y="2108"/>
                  </a:lnTo>
                  <a:cubicBezTo>
                    <a:pt x="8180" y="2108"/>
                    <a:pt x="8180" y="2132"/>
                    <a:pt x="8168" y="2132"/>
                  </a:cubicBezTo>
                  <a:lnTo>
                    <a:pt x="7740" y="2346"/>
                  </a:lnTo>
                  <a:cubicBezTo>
                    <a:pt x="7561" y="2441"/>
                    <a:pt x="7442" y="2632"/>
                    <a:pt x="7442" y="2846"/>
                  </a:cubicBezTo>
                  <a:lnTo>
                    <a:pt x="7442" y="3179"/>
                  </a:lnTo>
                  <a:lnTo>
                    <a:pt x="7037" y="3179"/>
                  </a:lnTo>
                  <a:lnTo>
                    <a:pt x="7037" y="2846"/>
                  </a:lnTo>
                  <a:cubicBezTo>
                    <a:pt x="7037" y="2632"/>
                    <a:pt x="6918" y="2453"/>
                    <a:pt x="6740" y="2346"/>
                  </a:cubicBezTo>
                  <a:lnTo>
                    <a:pt x="6311" y="2132"/>
                  </a:lnTo>
                  <a:lnTo>
                    <a:pt x="6299" y="2108"/>
                  </a:lnTo>
                  <a:lnTo>
                    <a:pt x="6299" y="1846"/>
                  </a:lnTo>
                  <a:cubicBezTo>
                    <a:pt x="6513" y="1679"/>
                    <a:pt x="6668" y="1417"/>
                    <a:pt x="6668" y="1096"/>
                  </a:cubicBezTo>
                  <a:lnTo>
                    <a:pt x="6668" y="727"/>
                  </a:lnTo>
                  <a:cubicBezTo>
                    <a:pt x="6668" y="322"/>
                    <a:pt x="6335" y="0"/>
                    <a:pt x="5942" y="0"/>
                  </a:cubicBezTo>
                  <a:lnTo>
                    <a:pt x="5561" y="0"/>
                  </a:lnTo>
                  <a:cubicBezTo>
                    <a:pt x="5168" y="0"/>
                    <a:pt x="4835" y="322"/>
                    <a:pt x="4835" y="727"/>
                  </a:cubicBezTo>
                  <a:lnTo>
                    <a:pt x="4835" y="1096"/>
                  </a:lnTo>
                  <a:cubicBezTo>
                    <a:pt x="4835" y="1393"/>
                    <a:pt x="4989" y="1667"/>
                    <a:pt x="5204" y="1846"/>
                  </a:cubicBezTo>
                  <a:lnTo>
                    <a:pt x="5204" y="2108"/>
                  </a:lnTo>
                  <a:cubicBezTo>
                    <a:pt x="5204" y="2108"/>
                    <a:pt x="5204" y="2132"/>
                    <a:pt x="5192" y="2132"/>
                  </a:cubicBezTo>
                  <a:lnTo>
                    <a:pt x="4763" y="2346"/>
                  </a:lnTo>
                  <a:cubicBezTo>
                    <a:pt x="4585" y="2441"/>
                    <a:pt x="4465" y="2632"/>
                    <a:pt x="4465" y="2846"/>
                  </a:cubicBezTo>
                  <a:lnTo>
                    <a:pt x="4465" y="3179"/>
                  </a:lnTo>
                  <a:lnTo>
                    <a:pt x="4061" y="3179"/>
                  </a:lnTo>
                  <a:lnTo>
                    <a:pt x="4061" y="2846"/>
                  </a:lnTo>
                  <a:cubicBezTo>
                    <a:pt x="4061" y="2632"/>
                    <a:pt x="3942" y="2453"/>
                    <a:pt x="3763" y="2346"/>
                  </a:cubicBezTo>
                  <a:lnTo>
                    <a:pt x="3334" y="2132"/>
                  </a:lnTo>
                  <a:lnTo>
                    <a:pt x="3322" y="2108"/>
                  </a:lnTo>
                  <a:lnTo>
                    <a:pt x="3322" y="1846"/>
                  </a:lnTo>
                  <a:cubicBezTo>
                    <a:pt x="3537" y="1679"/>
                    <a:pt x="3692" y="1417"/>
                    <a:pt x="3692" y="1096"/>
                  </a:cubicBezTo>
                  <a:lnTo>
                    <a:pt x="3692" y="727"/>
                  </a:lnTo>
                  <a:cubicBezTo>
                    <a:pt x="3692" y="322"/>
                    <a:pt x="3358" y="0"/>
                    <a:pt x="2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3">
  <p:cSld name="CUSTOM_9_3">
    <p:spTree>
      <p:nvGrpSpPr>
        <p:cNvPr id="1" name="Shape 169"/>
        <p:cNvGrpSpPr/>
        <p:nvPr/>
      </p:nvGrpSpPr>
      <p:grpSpPr>
        <a:xfrm>
          <a:off x="0" y="0"/>
          <a:ext cx="0" cy="0"/>
          <a:chOff x="0" y="0"/>
          <a:chExt cx="0" cy="0"/>
        </a:xfrm>
      </p:grpSpPr>
      <p:grpSp>
        <p:nvGrpSpPr>
          <p:cNvPr id="170" name="Google Shape;170;p30"/>
          <p:cNvGrpSpPr/>
          <p:nvPr/>
        </p:nvGrpSpPr>
        <p:grpSpPr>
          <a:xfrm>
            <a:off x="7955280" y="539404"/>
            <a:ext cx="475800" cy="475800"/>
            <a:chOff x="8424004" y="539404"/>
            <a:chExt cx="475800" cy="475800"/>
          </a:xfrm>
        </p:grpSpPr>
        <p:sp>
          <p:nvSpPr>
            <p:cNvPr id="171" name="Google Shape;171;p30"/>
            <p:cNvSpPr/>
            <p:nvPr/>
          </p:nvSpPr>
          <p:spPr>
            <a:xfrm>
              <a:off x="8424004" y="539404"/>
              <a:ext cx="475800" cy="475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30"/>
            <p:cNvGrpSpPr/>
            <p:nvPr/>
          </p:nvGrpSpPr>
          <p:grpSpPr>
            <a:xfrm>
              <a:off x="8544061" y="667002"/>
              <a:ext cx="235692" cy="220582"/>
              <a:chOff x="2766264" y="3394042"/>
              <a:chExt cx="294873" cy="275934"/>
            </a:xfrm>
          </p:grpSpPr>
          <p:sp>
            <p:nvSpPr>
              <p:cNvPr id="173" name="Google Shape;173;p30"/>
              <p:cNvSpPr/>
              <p:nvPr/>
            </p:nvSpPr>
            <p:spPr>
              <a:xfrm>
                <a:off x="2766264" y="3394042"/>
                <a:ext cx="253176" cy="275934"/>
              </a:xfrm>
              <a:custGeom>
                <a:avLst/>
                <a:gdLst/>
                <a:ahLst/>
                <a:cxnLst/>
                <a:rect l="l" t="t" r="r" b="b"/>
                <a:pathLst>
                  <a:path w="7954" h="8669" extrusionOk="0">
                    <a:moveTo>
                      <a:pt x="6942" y="3489"/>
                    </a:moveTo>
                    <a:cubicBezTo>
                      <a:pt x="7371" y="3549"/>
                      <a:pt x="7692" y="3918"/>
                      <a:pt x="7692" y="4346"/>
                    </a:cubicBezTo>
                    <a:cubicBezTo>
                      <a:pt x="7692" y="4799"/>
                      <a:pt x="7382" y="5156"/>
                      <a:pt x="6942" y="5227"/>
                    </a:cubicBezTo>
                    <a:lnTo>
                      <a:pt x="6942" y="3489"/>
                    </a:lnTo>
                    <a:close/>
                    <a:moveTo>
                      <a:pt x="1013" y="3322"/>
                    </a:moveTo>
                    <a:lnTo>
                      <a:pt x="1013" y="5382"/>
                    </a:lnTo>
                    <a:lnTo>
                      <a:pt x="715" y="5382"/>
                    </a:lnTo>
                    <a:cubicBezTo>
                      <a:pt x="465" y="5382"/>
                      <a:pt x="263" y="5180"/>
                      <a:pt x="263" y="4930"/>
                    </a:cubicBezTo>
                    <a:lnTo>
                      <a:pt x="263" y="3775"/>
                    </a:lnTo>
                    <a:cubicBezTo>
                      <a:pt x="263" y="3537"/>
                      <a:pt x="453" y="3322"/>
                      <a:pt x="715" y="3322"/>
                    </a:cubicBezTo>
                    <a:close/>
                    <a:moveTo>
                      <a:pt x="2179" y="3322"/>
                    </a:moveTo>
                    <a:lnTo>
                      <a:pt x="2179" y="5382"/>
                    </a:lnTo>
                    <a:lnTo>
                      <a:pt x="1286" y="5382"/>
                    </a:lnTo>
                    <a:lnTo>
                      <a:pt x="1286" y="3322"/>
                    </a:lnTo>
                    <a:close/>
                    <a:moveTo>
                      <a:pt x="2322" y="6370"/>
                    </a:moveTo>
                    <a:lnTo>
                      <a:pt x="2322" y="6966"/>
                    </a:lnTo>
                    <a:lnTo>
                      <a:pt x="2060" y="6966"/>
                    </a:lnTo>
                    <a:lnTo>
                      <a:pt x="2227" y="6370"/>
                    </a:lnTo>
                    <a:close/>
                    <a:moveTo>
                      <a:pt x="2144" y="5644"/>
                    </a:moveTo>
                    <a:lnTo>
                      <a:pt x="1632" y="7549"/>
                    </a:lnTo>
                    <a:lnTo>
                      <a:pt x="1286" y="7549"/>
                    </a:lnTo>
                    <a:lnTo>
                      <a:pt x="1286" y="5644"/>
                    </a:lnTo>
                    <a:close/>
                    <a:moveTo>
                      <a:pt x="6680" y="274"/>
                    </a:moveTo>
                    <a:lnTo>
                      <a:pt x="6680" y="8430"/>
                    </a:lnTo>
                    <a:lnTo>
                      <a:pt x="6085" y="8430"/>
                    </a:lnTo>
                    <a:lnTo>
                      <a:pt x="6085" y="2703"/>
                    </a:lnTo>
                    <a:cubicBezTo>
                      <a:pt x="6085" y="2620"/>
                      <a:pt x="6025" y="2560"/>
                      <a:pt x="5954" y="2560"/>
                    </a:cubicBezTo>
                    <a:cubicBezTo>
                      <a:pt x="5870" y="2560"/>
                      <a:pt x="5811" y="2620"/>
                      <a:pt x="5811" y="2703"/>
                    </a:cubicBezTo>
                    <a:lnTo>
                      <a:pt x="5811" y="7549"/>
                    </a:lnTo>
                    <a:cubicBezTo>
                      <a:pt x="5632" y="7311"/>
                      <a:pt x="5382" y="6989"/>
                      <a:pt x="5037" y="6668"/>
                    </a:cubicBezTo>
                    <a:cubicBezTo>
                      <a:pt x="4668" y="6299"/>
                      <a:pt x="4263" y="6013"/>
                      <a:pt x="3870" y="5799"/>
                    </a:cubicBezTo>
                    <a:cubicBezTo>
                      <a:pt x="3406" y="5561"/>
                      <a:pt x="2930" y="5418"/>
                      <a:pt x="2453" y="5394"/>
                    </a:cubicBezTo>
                    <a:lnTo>
                      <a:pt x="2453" y="3322"/>
                    </a:lnTo>
                    <a:cubicBezTo>
                      <a:pt x="2930" y="3310"/>
                      <a:pt x="3406" y="3179"/>
                      <a:pt x="3870" y="2918"/>
                    </a:cubicBezTo>
                    <a:cubicBezTo>
                      <a:pt x="4263" y="2715"/>
                      <a:pt x="4668" y="2417"/>
                      <a:pt x="5037" y="2048"/>
                    </a:cubicBezTo>
                    <a:cubicBezTo>
                      <a:pt x="5370" y="1715"/>
                      <a:pt x="5632" y="1394"/>
                      <a:pt x="5811" y="1167"/>
                    </a:cubicBezTo>
                    <a:lnTo>
                      <a:pt x="5811" y="2025"/>
                    </a:lnTo>
                    <a:cubicBezTo>
                      <a:pt x="5811" y="2108"/>
                      <a:pt x="5870" y="2167"/>
                      <a:pt x="5954" y="2167"/>
                    </a:cubicBezTo>
                    <a:cubicBezTo>
                      <a:pt x="6025" y="2167"/>
                      <a:pt x="6085" y="2108"/>
                      <a:pt x="6085" y="2025"/>
                    </a:cubicBezTo>
                    <a:lnTo>
                      <a:pt x="6085" y="274"/>
                    </a:lnTo>
                    <a:close/>
                    <a:moveTo>
                      <a:pt x="5930" y="0"/>
                    </a:moveTo>
                    <a:cubicBezTo>
                      <a:pt x="5858" y="0"/>
                      <a:pt x="5799" y="60"/>
                      <a:pt x="5799" y="143"/>
                    </a:cubicBezTo>
                    <a:lnTo>
                      <a:pt x="5799" y="679"/>
                    </a:lnTo>
                    <a:cubicBezTo>
                      <a:pt x="5728" y="810"/>
                      <a:pt x="5370" y="1334"/>
                      <a:pt x="4835" y="1846"/>
                    </a:cubicBezTo>
                    <a:cubicBezTo>
                      <a:pt x="4263" y="2382"/>
                      <a:pt x="3370" y="3037"/>
                      <a:pt x="2299" y="3037"/>
                    </a:cubicBezTo>
                    <a:lnTo>
                      <a:pt x="715" y="3037"/>
                    </a:lnTo>
                    <a:cubicBezTo>
                      <a:pt x="310" y="3037"/>
                      <a:pt x="1" y="3370"/>
                      <a:pt x="1" y="3751"/>
                    </a:cubicBezTo>
                    <a:lnTo>
                      <a:pt x="1" y="4918"/>
                    </a:lnTo>
                    <a:cubicBezTo>
                      <a:pt x="1" y="5323"/>
                      <a:pt x="322" y="5632"/>
                      <a:pt x="715" y="5632"/>
                    </a:cubicBezTo>
                    <a:lnTo>
                      <a:pt x="1013" y="5632"/>
                    </a:lnTo>
                    <a:lnTo>
                      <a:pt x="1013" y="7668"/>
                    </a:lnTo>
                    <a:cubicBezTo>
                      <a:pt x="1013" y="7740"/>
                      <a:pt x="1072" y="7799"/>
                      <a:pt x="1144" y="7799"/>
                    </a:cubicBezTo>
                    <a:lnTo>
                      <a:pt x="1727" y="7799"/>
                    </a:lnTo>
                    <a:cubicBezTo>
                      <a:pt x="1787" y="7799"/>
                      <a:pt x="1846" y="7763"/>
                      <a:pt x="1858" y="7692"/>
                    </a:cubicBezTo>
                    <a:lnTo>
                      <a:pt x="1989" y="7216"/>
                    </a:lnTo>
                    <a:lnTo>
                      <a:pt x="2453" y="7216"/>
                    </a:lnTo>
                    <a:cubicBezTo>
                      <a:pt x="2525" y="7216"/>
                      <a:pt x="2584" y="7156"/>
                      <a:pt x="2584" y="7085"/>
                    </a:cubicBezTo>
                    <a:lnTo>
                      <a:pt x="2584" y="6204"/>
                    </a:lnTo>
                    <a:cubicBezTo>
                      <a:pt x="2584" y="6132"/>
                      <a:pt x="2525" y="6073"/>
                      <a:pt x="2453" y="6073"/>
                    </a:cubicBezTo>
                    <a:lnTo>
                      <a:pt x="2287" y="6073"/>
                    </a:lnTo>
                    <a:lnTo>
                      <a:pt x="2406" y="5632"/>
                    </a:lnTo>
                    <a:cubicBezTo>
                      <a:pt x="3430" y="5668"/>
                      <a:pt x="4299" y="6299"/>
                      <a:pt x="4835" y="6823"/>
                    </a:cubicBezTo>
                    <a:cubicBezTo>
                      <a:pt x="5370" y="7335"/>
                      <a:pt x="5704" y="7859"/>
                      <a:pt x="5799" y="7990"/>
                    </a:cubicBezTo>
                    <a:lnTo>
                      <a:pt x="5799" y="8525"/>
                    </a:lnTo>
                    <a:cubicBezTo>
                      <a:pt x="5799" y="8609"/>
                      <a:pt x="5858" y="8668"/>
                      <a:pt x="5930" y="8668"/>
                    </a:cubicBezTo>
                    <a:lnTo>
                      <a:pt x="6811" y="8668"/>
                    </a:lnTo>
                    <a:cubicBezTo>
                      <a:pt x="6882" y="8668"/>
                      <a:pt x="6942" y="8609"/>
                      <a:pt x="6942" y="8525"/>
                    </a:cubicBezTo>
                    <a:lnTo>
                      <a:pt x="6942" y="5465"/>
                    </a:lnTo>
                    <a:cubicBezTo>
                      <a:pt x="7525" y="5394"/>
                      <a:pt x="7954" y="4918"/>
                      <a:pt x="7954" y="4322"/>
                    </a:cubicBezTo>
                    <a:cubicBezTo>
                      <a:pt x="7954" y="3775"/>
                      <a:pt x="7525" y="3275"/>
                      <a:pt x="6942" y="3203"/>
                    </a:cubicBezTo>
                    <a:lnTo>
                      <a:pt x="6942" y="143"/>
                    </a:lnTo>
                    <a:cubicBezTo>
                      <a:pt x="6942" y="60"/>
                      <a:pt x="6882" y="0"/>
                      <a:pt x="6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0"/>
              <p:cNvSpPr/>
              <p:nvPr/>
            </p:nvSpPr>
            <p:spPr>
              <a:xfrm>
                <a:off x="3039143" y="3528205"/>
                <a:ext cx="21995" cy="8753"/>
              </a:xfrm>
              <a:custGeom>
                <a:avLst/>
                <a:gdLst/>
                <a:ahLst/>
                <a:cxnLst/>
                <a:rect l="l" t="t" r="r" b="b"/>
                <a:pathLst>
                  <a:path w="691" h="275" extrusionOk="0">
                    <a:moveTo>
                      <a:pt x="131" y="0"/>
                    </a:moveTo>
                    <a:cubicBezTo>
                      <a:pt x="60" y="0"/>
                      <a:pt x="0" y="60"/>
                      <a:pt x="0" y="131"/>
                    </a:cubicBezTo>
                    <a:cubicBezTo>
                      <a:pt x="0" y="215"/>
                      <a:pt x="60" y="274"/>
                      <a:pt x="131" y="274"/>
                    </a:cubicBezTo>
                    <a:lnTo>
                      <a:pt x="560" y="274"/>
                    </a:lnTo>
                    <a:cubicBezTo>
                      <a:pt x="631" y="274"/>
                      <a:pt x="691" y="215"/>
                      <a:pt x="691" y="131"/>
                    </a:cubicBezTo>
                    <a:cubicBezTo>
                      <a:pt x="691" y="60"/>
                      <a:pt x="631" y="0"/>
                      <a:pt x="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0"/>
              <p:cNvSpPr/>
              <p:nvPr/>
            </p:nvSpPr>
            <p:spPr>
              <a:xfrm>
                <a:off x="3019408" y="3475622"/>
                <a:ext cx="20499" cy="18875"/>
              </a:xfrm>
              <a:custGeom>
                <a:avLst/>
                <a:gdLst/>
                <a:ahLst/>
                <a:cxnLst/>
                <a:rect l="l" t="t" r="r" b="b"/>
                <a:pathLst>
                  <a:path w="644" h="593" extrusionOk="0">
                    <a:moveTo>
                      <a:pt x="501" y="0"/>
                    </a:moveTo>
                    <a:cubicBezTo>
                      <a:pt x="468" y="0"/>
                      <a:pt x="436" y="15"/>
                      <a:pt x="406" y="45"/>
                    </a:cubicBezTo>
                    <a:lnTo>
                      <a:pt x="96" y="355"/>
                    </a:lnTo>
                    <a:cubicBezTo>
                      <a:pt x="1" y="450"/>
                      <a:pt x="61" y="593"/>
                      <a:pt x="180" y="593"/>
                    </a:cubicBezTo>
                    <a:cubicBezTo>
                      <a:pt x="215" y="593"/>
                      <a:pt x="263" y="581"/>
                      <a:pt x="275" y="557"/>
                    </a:cubicBezTo>
                    <a:lnTo>
                      <a:pt x="584" y="235"/>
                    </a:lnTo>
                    <a:cubicBezTo>
                      <a:pt x="644" y="200"/>
                      <a:pt x="644" y="104"/>
                      <a:pt x="596" y="45"/>
                    </a:cubicBezTo>
                    <a:cubicBezTo>
                      <a:pt x="567" y="15"/>
                      <a:pt x="534" y="0"/>
                      <a:pt x="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0"/>
              <p:cNvSpPr/>
              <p:nvPr/>
            </p:nvSpPr>
            <p:spPr>
              <a:xfrm>
                <a:off x="3020554" y="3570348"/>
                <a:ext cx="19353" cy="18621"/>
              </a:xfrm>
              <a:custGeom>
                <a:avLst/>
                <a:gdLst/>
                <a:ahLst/>
                <a:cxnLst/>
                <a:rect l="l" t="t" r="r" b="b"/>
                <a:pathLst>
                  <a:path w="608" h="585" extrusionOk="0">
                    <a:moveTo>
                      <a:pt x="155" y="1"/>
                    </a:moveTo>
                    <a:cubicBezTo>
                      <a:pt x="123" y="1"/>
                      <a:pt x="90" y="16"/>
                      <a:pt x="60" y="46"/>
                    </a:cubicBezTo>
                    <a:cubicBezTo>
                      <a:pt x="1" y="105"/>
                      <a:pt x="1" y="176"/>
                      <a:pt x="60" y="236"/>
                    </a:cubicBezTo>
                    <a:lnTo>
                      <a:pt x="370" y="546"/>
                    </a:lnTo>
                    <a:cubicBezTo>
                      <a:pt x="397" y="572"/>
                      <a:pt x="431" y="585"/>
                      <a:pt x="463" y="585"/>
                    </a:cubicBezTo>
                    <a:cubicBezTo>
                      <a:pt x="503" y="585"/>
                      <a:pt x="541" y="566"/>
                      <a:pt x="560" y="534"/>
                    </a:cubicBezTo>
                    <a:cubicBezTo>
                      <a:pt x="608" y="498"/>
                      <a:pt x="608" y="403"/>
                      <a:pt x="560" y="355"/>
                    </a:cubicBezTo>
                    <a:lnTo>
                      <a:pt x="251" y="46"/>
                    </a:lnTo>
                    <a:cubicBezTo>
                      <a:pt x="221" y="16"/>
                      <a:pt x="188"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7" name="Google Shape;177;p30"/>
          <p:cNvSpPr/>
          <p:nvPr/>
        </p:nvSpPr>
        <p:spPr>
          <a:xfrm>
            <a:off x="0" y="4621775"/>
            <a:ext cx="9144000" cy="527700"/>
          </a:xfrm>
          <a:prstGeom prst="rect">
            <a:avLst/>
          </a:prstGeom>
          <a:solidFill>
            <a:srgbClr val="001D75">
              <a:alpha val="8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100" y="2353350"/>
            <a:ext cx="4213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3100" y="1631713"/>
            <a:ext cx="12087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48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983800" y="3886004"/>
            <a:ext cx="2657100" cy="63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720000" y="539400"/>
            <a:ext cx="7704000" cy="5727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 name="Google Shape;27;p6"/>
          <p:cNvSpPr/>
          <p:nvPr/>
        </p:nvSpPr>
        <p:spPr>
          <a:xfrm>
            <a:off x="0" y="4621775"/>
            <a:ext cx="9144000" cy="527700"/>
          </a:xfrm>
          <a:prstGeom prst="rect">
            <a:avLst/>
          </a:prstGeom>
          <a:solidFill>
            <a:srgbClr val="001D75">
              <a:alpha val="8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body" idx="1"/>
          </p:nvPr>
        </p:nvSpPr>
        <p:spPr>
          <a:xfrm>
            <a:off x="4572000" y="1783738"/>
            <a:ext cx="3858900" cy="2285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solidFill>
                  <a:srgbClr val="434343"/>
                </a:solidFill>
              </a:defRPr>
            </a:lvl1pPr>
            <a:lvl2pPr marL="914400" lvl="1" indent="-317500" rtl="0">
              <a:lnSpc>
                <a:spcPct val="115000"/>
              </a:lnSpc>
              <a:spcBef>
                <a:spcPts val="0"/>
              </a:spcBef>
              <a:spcAft>
                <a:spcPts val="0"/>
              </a:spcAft>
              <a:buSzPts val="1400"/>
              <a:buChar char="○"/>
              <a:defRPr>
                <a:solidFill>
                  <a:srgbClr val="434343"/>
                </a:solidFill>
              </a:defRPr>
            </a:lvl2pPr>
            <a:lvl3pPr marL="1371600" lvl="2" indent="-317500" rtl="0">
              <a:lnSpc>
                <a:spcPct val="115000"/>
              </a:lnSpc>
              <a:spcBef>
                <a:spcPts val="1600"/>
              </a:spcBef>
              <a:spcAft>
                <a:spcPts val="0"/>
              </a:spcAft>
              <a:buSzPts val="1400"/>
              <a:buChar char="■"/>
              <a:defRPr>
                <a:solidFill>
                  <a:srgbClr val="434343"/>
                </a:solidFill>
              </a:defRPr>
            </a:lvl3pPr>
            <a:lvl4pPr marL="1828800" lvl="3" indent="-317500" rtl="0">
              <a:lnSpc>
                <a:spcPct val="115000"/>
              </a:lnSpc>
              <a:spcBef>
                <a:spcPts val="1600"/>
              </a:spcBef>
              <a:spcAft>
                <a:spcPts val="0"/>
              </a:spcAft>
              <a:buSzPts val="1400"/>
              <a:buChar char="●"/>
              <a:defRPr>
                <a:solidFill>
                  <a:srgbClr val="434343"/>
                </a:solidFill>
              </a:defRPr>
            </a:lvl4pPr>
            <a:lvl5pPr marL="2286000" lvl="4" indent="-317500" rtl="0">
              <a:lnSpc>
                <a:spcPct val="115000"/>
              </a:lnSpc>
              <a:spcBef>
                <a:spcPts val="1600"/>
              </a:spcBef>
              <a:spcAft>
                <a:spcPts val="0"/>
              </a:spcAft>
              <a:buSzPts val="1400"/>
              <a:buChar char="○"/>
              <a:defRPr>
                <a:solidFill>
                  <a:srgbClr val="434343"/>
                </a:solidFill>
              </a:defRPr>
            </a:lvl5pPr>
            <a:lvl6pPr marL="2743200" lvl="5" indent="-317500" rtl="0">
              <a:lnSpc>
                <a:spcPct val="115000"/>
              </a:lnSpc>
              <a:spcBef>
                <a:spcPts val="1600"/>
              </a:spcBef>
              <a:spcAft>
                <a:spcPts val="0"/>
              </a:spcAft>
              <a:buSzPts val="1400"/>
              <a:buChar char="■"/>
              <a:defRPr>
                <a:solidFill>
                  <a:srgbClr val="434343"/>
                </a:solidFill>
              </a:defRPr>
            </a:lvl6pPr>
            <a:lvl7pPr marL="3200400" lvl="6" indent="-317500" rtl="0">
              <a:lnSpc>
                <a:spcPct val="115000"/>
              </a:lnSpc>
              <a:spcBef>
                <a:spcPts val="1600"/>
              </a:spcBef>
              <a:spcAft>
                <a:spcPts val="0"/>
              </a:spcAft>
              <a:buSzPts val="1400"/>
              <a:buChar char="●"/>
              <a:defRPr>
                <a:solidFill>
                  <a:srgbClr val="434343"/>
                </a:solidFill>
              </a:defRPr>
            </a:lvl7pPr>
            <a:lvl8pPr marL="3657600" lvl="7" indent="-317500" rtl="0">
              <a:lnSpc>
                <a:spcPct val="115000"/>
              </a:lnSpc>
              <a:spcBef>
                <a:spcPts val="1600"/>
              </a:spcBef>
              <a:spcAft>
                <a:spcPts val="0"/>
              </a:spcAft>
              <a:buSzPts val="1400"/>
              <a:buChar char="○"/>
              <a:defRPr>
                <a:solidFill>
                  <a:srgbClr val="434343"/>
                </a:solidFill>
              </a:defRPr>
            </a:lvl8pPr>
            <a:lvl9pPr marL="4114800" lvl="8" indent="-317500" rtl="0">
              <a:lnSpc>
                <a:spcPct val="115000"/>
              </a:lnSpc>
              <a:spcBef>
                <a:spcPts val="1600"/>
              </a:spcBef>
              <a:spcAft>
                <a:spcPts val="1600"/>
              </a:spcAft>
              <a:buSzPts val="1400"/>
              <a:buChar char="■"/>
              <a:defRPr>
                <a:solidFill>
                  <a:srgbClr val="434343"/>
                </a:solidFill>
              </a:defRPr>
            </a:lvl9pPr>
          </a:lstStyle>
          <a:p>
            <a:endParaRPr/>
          </a:p>
        </p:txBody>
      </p:sp>
      <p:sp>
        <p:nvSpPr>
          <p:cNvPr id="30" name="Google Shape;30;p7"/>
          <p:cNvSpPr txBox="1">
            <a:spLocks noGrp="1"/>
          </p:cNvSpPr>
          <p:nvPr>
            <p:ph type="title"/>
          </p:nvPr>
        </p:nvSpPr>
        <p:spPr>
          <a:xfrm>
            <a:off x="4572000" y="1074663"/>
            <a:ext cx="3858900" cy="709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2016950" y="1586100"/>
            <a:ext cx="5109900" cy="1971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2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6"/>
        <p:cNvGrpSpPr/>
        <p:nvPr/>
      </p:nvGrpSpPr>
      <p:grpSpPr>
        <a:xfrm>
          <a:off x="0" y="0"/>
          <a:ext cx="0" cy="0"/>
          <a:chOff x="0" y="0"/>
          <a:chExt cx="0" cy="0"/>
        </a:xfrm>
      </p:grpSpPr>
      <p:sp>
        <p:nvSpPr>
          <p:cNvPr id="37" name="Google Shape;37;p10"/>
          <p:cNvSpPr/>
          <p:nvPr/>
        </p:nvSpPr>
        <p:spPr>
          <a:xfrm>
            <a:off x="713100" y="3137900"/>
            <a:ext cx="7717800" cy="2005500"/>
          </a:xfrm>
          <a:prstGeom prst="rect">
            <a:avLst/>
          </a:prstGeom>
          <a:solidFill>
            <a:srgbClr val="001D75">
              <a:alpha val="8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0"/>
          <p:cNvSpPr txBox="1">
            <a:spLocks noGrp="1"/>
          </p:cNvSpPr>
          <p:nvPr>
            <p:ph type="title"/>
          </p:nvPr>
        </p:nvSpPr>
        <p:spPr>
          <a:xfrm>
            <a:off x="1957900" y="3522775"/>
            <a:ext cx="5228100" cy="102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4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3"/>
        <p:cNvGrpSpPr/>
        <p:nvPr/>
      </p:nvGrpSpPr>
      <p:grpSpPr>
        <a:xfrm>
          <a:off x="0" y="0"/>
          <a:ext cx="0" cy="0"/>
          <a:chOff x="0" y="0"/>
          <a:chExt cx="0" cy="0"/>
        </a:xfrm>
      </p:grpSpPr>
      <p:sp>
        <p:nvSpPr>
          <p:cNvPr id="44" name="Google Shape;44;p13"/>
          <p:cNvSpPr txBox="1">
            <a:spLocks noGrp="1"/>
          </p:cNvSpPr>
          <p:nvPr>
            <p:ph type="title"/>
          </p:nvPr>
        </p:nvSpPr>
        <p:spPr>
          <a:xfrm>
            <a:off x="720000" y="539400"/>
            <a:ext cx="7704000" cy="572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5" name="Google Shape;45;p13"/>
          <p:cNvSpPr txBox="1">
            <a:spLocks noGrp="1"/>
          </p:cNvSpPr>
          <p:nvPr>
            <p:ph type="title" idx="2"/>
          </p:nvPr>
        </p:nvSpPr>
        <p:spPr>
          <a:xfrm>
            <a:off x="1685800" y="1649400"/>
            <a:ext cx="2195400" cy="4062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6" name="Google Shape;46;p13"/>
          <p:cNvSpPr txBox="1">
            <a:spLocks noGrp="1"/>
          </p:cNvSpPr>
          <p:nvPr>
            <p:ph type="subTitle" idx="1"/>
          </p:nvPr>
        </p:nvSpPr>
        <p:spPr>
          <a:xfrm>
            <a:off x="1685800" y="1979400"/>
            <a:ext cx="2195400" cy="55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7" name="Google Shape;47;p13"/>
          <p:cNvSpPr txBox="1">
            <a:spLocks noGrp="1"/>
          </p:cNvSpPr>
          <p:nvPr>
            <p:ph type="title" idx="3"/>
          </p:nvPr>
        </p:nvSpPr>
        <p:spPr>
          <a:xfrm>
            <a:off x="4943425" y="1649400"/>
            <a:ext cx="2195400" cy="4062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 name="Google Shape;48;p13"/>
          <p:cNvSpPr txBox="1">
            <a:spLocks noGrp="1"/>
          </p:cNvSpPr>
          <p:nvPr>
            <p:ph type="subTitle" idx="4"/>
          </p:nvPr>
        </p:nvSpPr>
        <p:spPr>
          <a:xfrm>
            <a:off x="4943425" y="1979400"/>
            <a:ext cx="2195400" cy="55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9" name="Google Shape;49;p13"/>
          <p:cNvSpPr txBox="1">
            <a:spLocks noGrp="1"/>
          </p:cNvSpPr>
          <p:nvPr>
            <p:ph type="title" idx="5"/>
          </p:nvPr>
        </p:nvSpPr>
        <p:spPr>
          <a:xfrm>
            <a:off x="1685800" y="3180425"/>
            <a:ext cx="2195400" cy="4062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0" name="Google Shape;50;p13"/>
          <p:cNvSpPr txBox="1">
            <a:spLocks noGrp="1"/>
          </p:cNvSpPr>
          <p:nvPr>
            <p:ph type="subTitle" idx="6"/>
          </p:nvPr>
        </p:nvSpPr>
        <p:spPr>
          <a:xfrm>
            <a:off x="1685800" y="3510425"/>
            <a:ext cx="2195400" cy="55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 name="Google Shape;51;p13"/>
          <p:cNvSpPr txBox="1">
            <a:spLocks noGrp="1"/>
          </p:cNvSpPr>
          <p:nvPr>
            <p:ph type="title" idx="7"/>
          </p:nvPr>
        </p:nvSpPr>
        <p:spPr>
          <a:xfrm>
            <a:off x="4943425" y="3180425"/>
            <a:ext cx="2195400" cy="4062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2" name="Google Shape;52;p13"/>
          <p:cNvSpPr txBox="1">
            <a:spLocks noGrp="1"/>
          </p:cNvSpPr>
          <p:nvPr>
            <p:ph type="subTitle" idx="8"/>
          </p:nvPr>
        </p:nvSpPr>
        <p:spPr>
          <a:xfrm>
            <a:off x="4943425" y="3510425"/>
            <a:ext cx="2195400" cy="55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3" name="Google Shape;53;p13"/>
          <p:cNvSpPr txBox="1">
            <a:spLocks noGrp="1"/>
          </p:cNvSpPr>
          <p:nvPr>
            <p:ph type="title" idx="9" hasCustomPrompt="1"/>
          </p:nvPr>
        </p:nvSpPr>
        <p:spPr>
          <a:xfrm>
            <a:off x="699700" y="1573200"/>
            <a:ext cx="986100" cy="660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54" name="Google Shape;54;p13"/>
          <p:cNvSpPr txBox="1">
            <a:spLocks noGrp="1"/>
          </p:cNvSpPr>
          <p:nvPr>
            <p:ph type="title" idx="13" hasCustomPrompt="1"/>
          </p:nvPr>
        </p:nvSpPr>
        <p:spPr>
          <a:xfrm>
            <a:off x="699700" y="3104225"/>
            <a:ext cx="986100" cy="660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55" name="Google Shape;55;p13"/>
          <p:cNvSpPr txBox="1">
            <a:spLocks noGrp="1"/>
          </p:cNvSpPr>
          <p:nvPr>
            <p:ph type="title" idx="14" hasCustomPrompt="1"/>
          </p:nvPr>
        </p:nvSpPr>
        <p:spPr>
          <a:xfrm>
            <a:off x="3957400" y="1573200"/>
            <a:ext cx="986100" cy="660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56" name="Google Shape;56;p13"/>
          <p:cNvSpPr txBox="1">
            <a:spLocks noGrp="1"/>
          </p:cNvSpPr>
          <p:nvPr>
            <p:ph type="title" idx="15" hasCustomPrompt="1"/>
          </p:nvPr>
        </p:nvSpPr>
        <p:spPr>
          <a:xfrm>
            <a:off x="3957400" y="3104225"/>
            <a:ext cx="986100" cy="660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713100" y="1101075"/>
            <a:ext cx="2809500" cy="2014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2" name="Google Shape;62;p15"/>
          <p:cNvSpPr txBox="1">
            <a:spLocks noGrp="1"/>
          </p:cNvSpPr>
          <p:nvPr>
            <p:ph type="subTitle" idx="1"/>
          </p:nvPr>
        </p:nvSpPr>
        <p:spPr>
          <a:xfrm>
            <a:off x="713100" y="3115725"/>
            <a:ext cx="3594000" cy="92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1"/>
              </a:buClr>
              <a:buSzPts val="3000"/>
              <a:buFont typeface="Sora"/>
              <a:buNone/>
              <a:defRPr sz="3000" b="1">
                <a:solidFill>
                  <a:schemeClr val="accent1"/>
                </a:solidFill>
                <a:latin typeface="Sora"/>
                <a:ea typeface="Sora"/>
                <a:cs typeface="Sora"/>
                <a:sym typeface="Sora"/>
              </a:defRPr>
            </a:lvl1pPr>
            <a:lvl2pPr lvl="1" rtl="0">
              <a:spcBef>
                <a:spcPts val="0"/>
              </a:spcBef>
              <a:spcAft>
                <a:spcPts val="0"/>
              </a:spcAft>
              <a:buClr>
                <a:schemeClr val="accent1"/>
              </a:buClr>
              <a:buSzPts val="3000"/>
              <a:buFont typeface="Sora"/>
              <a:buNone/>
              <a:defRPr sz="3000" b="1">
                <a:solidFill>
                  <a:schemeClr val="accent1"/>
                </a:solidFill>
                <a:latin typeface="Sora"/>
                <a:ea typeface="Sora"/>
                <a:cs typeface="Sora"/>
                <a:sym typeface="Sora"/>
              </a:defRPr>
            </a:lvl2pPr>
            <a:lvl3pPr lvl="2" rtl="0">
              <a:spcBef>
                <a:spcPts val="0"/>
              </a:spcBef>
              <a:spcAft>
                <a:spcPts val="0"/>
              </a:spcAft>
              <a:buClr>
                <a:schemeClr val="accent1"/>
              </a:buClr>
              <a:buSzPts val="3000"/>
              <a:buFont typeface="Sora"/>
              <a:buNone/>
              <a:defRPr sz="3000" b="1">
                <a:solidFill>
                  <a:schemeClr val="accent1"/>
                </a:solidFill>
                <a:latin typeface="Sora"/>
                <a:ea typeface="Sora"/>
                <a:cs typeface="Sora"/>
                <a:sym typeface="Sora"/>
              </a:defRPr>
            </a:lvl3pPr>
            <a:lvl4pPr lvl="3" rtl="0">
              <a:spcBef>
                <a:spcPts val="0"/>
              </a:spcBef>
              <a:spcAft>
                <a:spcPts val="0"/>
              </a:spcAft>
              <a:buClr>
                <a:schemeClr val="accent1"/>
              </a:buClr>
              <a:buSzPts val="3000"/>
              <a:buFont typeface="Sora"/>
              <a:buNone/>
              <a:defRPr sz="3000" b="1">
                <a:solidFill>
                  <a:schemeClr val="accent1"/>
                </a:solidFill>
                <a:latin typeface="Sora"/>
                <a:ea typeface="Sora"/>
                <a:cs typeface="Sora"/>
                <a:sym typeface="Sora"/>
              </a:defRPr>
            </a:lvl4pPr>
            <a:lvl5pPr lvl="4" rtl="0">
              <a:spcBef>
                <a:spcPts val="0"/>
              </a:spcBef>
              <a:spcAft>
                <a:spcPts val="0"/>
              </a:spcAft>
              <a:buClr>
                <a:schemeClr val="accent1"/>
              </a:buClr>
              <a:buSzPts val="3000"/>
              <a:buFont typeface="Sora"/>
              <a:buNone/>
              <a:defRPr sz="3000" b="1">
                <a:solidFill>
                  <a:schemeClr val="accent1"/>
                </a:solidFill>
                <a:latin typeface="Sora"/>
                <a:ea typeface="Sora"/>
                <a:cs typeface="Sora"/>
                <a:sym typeface="Sora"/>
              </a:defRPr>
            </a:lvl5pPr>
            <a:lvl6pPr lvl="5" rtl="0">
              <a:spcBef>
                <a:spcPts val="0"/>
              </a:spcBef>
              <a:spcAft>
                <a:spcPts val="0"/>
              </a:spcAft>
              <a:buClr>
                <a:schemeClr val="accent1"/>
              </a:buClr>
              <a:buSzPts val="3000"/>
              <a:buFont typeface="Sora"/>
              <a:buNone/>
              <a:defRPr sz="3000" b="1">
                <a:solidFill>
                  <a:schemeClr val="accent1"/>
                </a:solidFill>
                <a:latin typeface="Sora"/>
                <a:ea typeface="Sora"/>
                <a:cs typeface="Sora"/>
                <a:sym typeface="Sora"/>
              </a:defRPr>
            </a:lvl6pPr>
            <a:lvl7pPr lvl="6" rtl="0">
              <a:spcBef>
                <a:spcPts val="0"/>
              </a:spcBef>
              <a:spcAft>
                <a:spcPts val="0"/>
              </a:spcAft>
              <a:buClr>
                <a:schemeClr val="accent1"/>
              </a:buClr>
              <a:buSzPts val="3000"/>
              <a:buFont typeface="Sora"/>
              <a:buNone/>
              <a:defRPr sz="3000" b="1">
                <a:solidFill>
                  <a:schemeClr val="accent1"/>
                </a:solidFill>
                <a:latin typeface="Sora"/>
                <a:ea typeface="Sora"/>
                <a:cs typeface="Sora"/>
                <a:sym typeface="Sora"/>
              </a:defRPr>
            </a:lvl7pPr>
            <a:lvl8pPr lvl="7" rtl="0">
              <a:spcBef>
                <a:spcPts val="0"/>
              </a:spcBef>
              <a:spcAft>
                <a:spcPts val="0"/>
              </a:spcAft>
              <a:buClr>
                <a:schemeClr val="accent1"/>
              </a:buClr>
              <a:buSzPts val="3000"/>
              <a:buFont typeface="Sora"/>
              <a:buNone/>
              <a:defRPr sz="3000" b="1">
                <a:solidFill>
                  <a:schemeClr val="accent1"/>
                </a:solidFill>
                <a:latin typeface="Sora"/>
                <a:ea typeface="Sora"/>
                <a:cs typeface="Sora"/>
                <a:sym typeface="Sora"/>
              </a:defRPr>
            </a:lvl8pPr>
            <a:lvl9pPr lvl="8" rtl="0">
              <a:spcBef>
                <a:spcPts val="0"/>
              </a:spcBef>
              <a:spcAft>
                <a:spcPts val="0"/>
              </a:spcAft>
              <a:buClr>
                <a:schemeClr val="accent1"/>
              </a:buClr>
              <a:buSzPts val="3000"/>
              <a:buFont typeface="Sora"/>
              <a:buNone/>
              <a:defRPr sz="3000" b="1">
                <a:solidFill>
                  <a:schemeClr val="accent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6" r:id="rId6"/>
    <p:sldLayoutId id="2147483658" r:id="rId7"/>
    <p:sldLayoutId id="2147483659" r:id="rId8"/>
    <p:sldLayoutId id="2147483661" r:id="rId9"/>
    <p:sldLayoutId id="2147483663" r:id="rId10"/>
    <p:sldLayoutId id="2147483669" r:id="rId11"/>
    <p:sldLayoutId id="2147483670" r:id="rId12"/>
    <p:sldLayoutId id="2147483673" r:id="rId13"/>
    <p:sldLayoutId id="2147483674" r:id="rId14"/>
    <p:sldLayoutId id="2147483675" r:id="rId15"/>
    <p:sldLayoutId id="2147483676"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7"/>
        <p:cNvGrpSpPr/>
        <p:nvPr/>
      </p:nvGrpSpPr>
      <p:grpSpPr>
        <a:xfrm>
          <a:off x="0" y="0"/>
          <a:ext cx="0" cy="0"/>
          <a:chOff x="0" y="0"/>
          <a:chExt cx="0" cy="0"/>
        </a:xfrm>
      </p:grpSpPr>
      <p:sp>
        <p:nvSpPr>
          <p:cNvPr id="188" name="Google Shape;188;p34"/>
          <p:cNvSpPr/>
          <p:nvPr/>
        </p:nvSpPr>
        <p:spPr>
          <a:xfrm>
            <a:off x="330900" y="539400"/>
            <a:ext cx="4241100" cy="4604100"/>
          </a:xfrm>
          <a:prstGeom prst="rect">
            <a:avLst/>
          </a:prstGeom>
          <a:solidFill>
            <a:srgbClr val="001D75">
              <a:alpha val="8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4"/>
          <p:cNvSpPr/>
          <p:nvPr/>
        </p:nvSpPr>
        <p:spPr>
          <a:xfrm>
            <a:off x="713100" y="3895500"/>
            <a:ext cx="3213000" cy="7086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 name="Google Shape;190;p34"/>
          <p:cNvGrpSpPr/>
          <p:nvPr/>
        </p:nvGrpSpPr>
        <p:grpSpPr>
          <a:xfrm>
            <a:off x="3640779" y="4011904"/>
            <a:ext cx="475800" cy="475800"/>
            <a:chOff x="3640779" y="3898179"/>
            <a:chExt cx="475800" cy="475800"/>
          </a:xfrm>
        </p:grpSpPr>
        <p:sp>
          <p:nvSpPr>
            <p:cNvPr id="191" name="Google Shape;191;p34"/>
            <p:cNvSpPr/>
            <p:nvPr/>
          </p:nvSpPr>
          <p:spPr>
            <a:xfrm>
              <a:off x="3640779" y="3898179"/>
              <a:ext cx="475800" cy="47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 name="Google Shape;192;p34"/>
            <p:cNvGrpSpPr/>
            <p:nvPr/>
          </p:nvGrpSpPr>
          <p:grpSpPr>
            <a:xfrm>
              <a:off x="3722131" y="3978958"/>
              <a:ext cx="312864" cy="314550"/>
              <a:chOff x="6069423" y="2891892"/>
              <a:chExt cx="362321" cy="364231"/>
            </a:xfrm>
          </p:grpSpPr>
          <p:sp>
            <p:nvSpPr>
              <p:cNvPr id="193" name="Google Shape;193;p34"/>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4"/>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4"/>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4"/>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4"/>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4"/>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 name="Google Shape;199;p34"/>
          <p:cNvSpPr txBox="1">
            <a:spLocks noGrp="1"/>
          </p:cNvSpPr>
          <p:nvPr>
            <p:ph type="ctrTitle"/>
          </p:nvPr>
        </p:nvSpPr>
        <p:spPr>
          <a:xfrm>
            <a:off x="464250" y="946587"/>
            <a:ext cx="3974400" cy="279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CO" dirty="0">
                <a:solidFill>
                  <a:schemeClr val="lt1"/>
                </a:solidFill>
              </a:rPr>
              <a:t>Mortalidad bebes al nacer</a:t>
            </a:r>
            <a:endParaRPr dirty="0">
              <a:solidFill>
                <a:schemeClr val="lt1"/>
              </a:solidFill>
            </a:endParaRPr>
          </a:p>
        </p:txBody>
      </p:sp>
      <p:sp>
        <p:nvSpPr>
          <p:cNvPr id="200" name="Google Shape;200;p34"/>
          <p:cNvSpPr txBox="1">
            <a:spLocks noGrp="1"/>
          </p:cNvSpPr>
          <p:nvPr>
            <p:ph type="subTitle" idx="1"/>
          </p:nvPr>
        </p:nvSpPr>
        <p:spPr>
          <a:xfrm>
            <a:off x="905801" y="3895500"/>
            <a:ext cx="2662761" cy="70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rPr>
              <a:t>Edgar Joel Pardo Moreno</a:t>
            </a:r>
            <a:endParaRPr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4"/>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timeline.</a:t>
            </a:r>
            <a:endParaRPr/>
          </a:p>
        </p:txBody>
      </p:sp>
      <p:sp>
        <p:nvSpPr>
          <p:cNvPr id="441" name="Google Shape;441;p44"/>
          <p:cNvSpPr txBox="1"/>
          <p:nvPr/>
        </p:nvSpPr>
        <p:spPr>
          <a:xfrm>
            <a:off x="771150" y="2911523"/>
            <a:ext cx="1389900" cy="40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a:latin typeface="Sora"/>
                <a:ea typeface="Sora"/>
                <a:cs typeface="Sora"/>
                <a:sym typeface="Sora"/>
              </a:rPr>
              <a:t>Phase 01</a:t>
            </a:r>
            <a:endParaRPr sz="2000" b="1">
              <a:solidFill>
                <a:srgbClr val="000000"/>
              </a:solidFill>
              <a:latin typeface="Sora"/>
              <a:ea typeface="Sora"/>
              <a:cs typeface="Sora"/>
              <a:sym typeface="Sora"/>
            </a:endParaRPr>
          </a:p>
        </p:txBody>
      </p:sp>
      <p:sp>
        <p:nvSpPr>
          <p:cNvPr id="442" name="Google Shape;442;p44"/>
          <p:cNvSpPr txBox="1"/>
          <p:nvPr/>
        </p:nvSpPr>
        <p:spPr>
          <a:xfrm>
            <a:off x="771150" y="3230148"/>
            <a:ext cx="1389900" cy="86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pen Sans"/>
                <a:ea typeface="Open Sans"/>
                <a:cs typeface="Open Sans"/>
                <a:sym typeface="Open Sans"/>
              </a:rPr>
              <a:t>Eliminar variables que no generan información </a:t>
            </a:r>
            <a:endParaRPr dirty="0">
              <a:solidFill>
                <a:srgbClr val="000000"/>
              </a:solidFill>
              <a:latin typeface="Open Sans"/>
              <a:ea typeface="Open Sans"/>
              <a:cs typeface="Open Sans"/>
              <a:sym typeface="Open Sans"/>
            </a:endParaRPr>
          </a:p>
        </p:txBody>
      </p:sp>
      <p:sp>
        <p:nvSpPr>
          <p:cNvPr id="443" name="Google Shape;443;p44"/>
          <p:cNvSpPr txBox="1"/>
          <p:nvPr/>
        </p:nvSpPr>
        <p:spPr>
          <a:xfrm>
            <a:off x="3902625" y="2911523"/>
            <a:ext cx="1389900" cy="40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Sora"/>
                <a:ea typeface="Sora"/>
                <a:cs typeface="Sora"/>
                <a:sym typeface="Sora"/>
              </a:rPr>
              <a:t>Phase 03</a:t>
            </a:r>
            <a:endParaRPr sz="2000" b="1">
              <a:solidFill>
                <a:srgbClr val="000000"/>
              </a:solidFill>
              <a:latin typeface="Sora"/>
              <a:ea typeface="Sora"/>
              <a:cs typeface="Sora"/>
              <a:sym typeface="Sora"/>
            </a:endParaRPr>
          </a:p>
        </p:txBody>
      </p:sp>
      <p:sp>
        <p:nvSpPr>
          <p:cNvPr id="444" name="Google Shape;444;p44"/>
          <p:cNvSpPr txBox="1"/>
          <p:nvPr/>
        </p:nvSpPr>
        <p:spPr>
          <a:xfrm>
            <a:off x="3902625" y="3230148"/>
            <a:ext cx="1389900" cy="86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pen Sans"/>
                <a:ea typeface="Open Sans"/>
                <a:cs typeface="Open Sans"/>
                <a:sym typeface="Open Sans"/>
              </a:rPr>
              <a:t>Imputación de datos </a:t>
            </a:r>
            <a:endParaRPr dirty="0">
              <a:solidFill>
                <a:srgbClr val="000000"/>
              </a:solidFill>
              <a:latin typeface="Open Sans"/>
              <a:ea typeface="Open Sans"/>
              <a:cs typeface="Open Sans"/>
              <a:sym typeface="Open Sans"/>
            </a:endParaRPr>
          </a:p>
        </p:txBody>
      </p:sp>
      <p:sp>
        <p:nvSpPr>
          <p:cNvPr id="445" name="Google Shape;445;p44"/>
          <p:cNvSpPr txBox="1"/>
          <p:nvPr/>
        </p:nvSpPr>
        <p:spPr>
          <a:xfrm>
            <a:off x="2336875" y="2911523"/>
            <a:ext cx="1389900" cy="40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Sora"/>
                <a:ea typeface="Sora"/>
                <a:cs typeface="Sora"/>
                <a:sym typeface="Sora"/>
              </a:rPr>
              <a:t>Phase 02</a:t>
            </a:r>
            <a:endParaRPr sz="2000" b="1">
              <a:solidFill>
                <a:srgbClr val="000000"/>
              </a:solidFill>
              <a:latin typeface="Sora"/>
              <a:ea typeface="Sora"/>
              <a:cs typeface="Sora"/>
              <a:sym typeface="Sora"/>
            </a:endParaRPr>
          </a:p>
        </p:txBody>
      </p:sp>
      <p:sp>
        <p:nvSpPr>
          <p:cNvPr id="446" name="Google Shape;446;p44"/>
          <p:cNvSpPr txBox="1"/>
          <p:nvPr/>
        </p:nvSpPr>
        <p:spPr>
          <a:xfrm>
            <a:off x="2336875" y="3230148"/>
            <a:ext cx="1389900" cy="86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pen Sans"/>
                <a:ea typeface="Open Sans"/>
                <a:cs typeface="Open Sans"/>
                <a:sym typeface="Open Sans"/>
              </a:rPr>
              <a:t>Creación de dummy</a:t>
            </a:r>
            <a:endParaRPr dirty="0">
              <a:solidFill>
                <a:srgbClr val="000000"/>
              </a:solidFill>
              <a:latin typeface="Open Sans"/>
              <a:ea typeface="Open Sans"/>
              <a:cs typeface="Open Sans"/>
              <a:sym typeface="Open Sans"/>
            </a:endParaRPr>
          </a:p>
        </p:txBody>
      </p:sp>
      <p:sp>
        <p:nvSpPr>
          <p:cNvPr id="447" name="Google Shape;447;p44"/>
          <p:cNvSpPr txBox="1"/>
          <p:nvPr/>
        </p:nvSpPr>
        <p:spPr>
          <a:xfrm>
            <a:off x="7034100" y="2911523"/>
            <a:ext cx="1389900" cy="40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Sora"/>
                <a:ea typeface="Sora"/>
                <a:cs typeface="Sora"/>
                <a:sym typeface="Sora"/>
              </a:rPr>
              <a:t>Phase 05</a:t>
            </a:r>
            <a:endParaRPr sz="2000" b="1">
              <a:solidFill>
                <a:srgbClr val="000000"/>
              </a:solidFill>
              <a:latin typeface="Sora"/>
              <a:ea typeface="Sora"/>
              <a:cs typeface="Sora"/>
              <a:sym typeface="Sora"/>
            </a:endParaRPr>
          </a:p>
        </p:txBody>
      </p:sp>
      <p:sp>
        <p:nvSpPr>
          <p:cNvPr id="448" name="Google Shape;448;p44"/>
          <p:cNvSpPr txBox="1"/>
          <p:nvPr/>
        </p:nvSpPr>
        <p:spPr>
          <a:xfrm>
            <a:off x="7034100" y="3230148"/>
            <a:ext cx="1389900" cy="86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pen Sans"/>
                <a:ea typeface="Open Sans"/>
                <a:cs typeface="Open Sans"/>
                <a:sym typeface="Open Sans"/>
              </a:rPr>
              <a:t>Normalizar y estandarizar datos</a:t>
            </a:r>
            <a:endParaRPr dirty="0">
              <a:solidFill>
                <a:srgbClr val="000000"/>
              </a:solidFill>
              <a:latin typeface="Open Sans"/>
              <a:ea typeface="Open Sans"/>
              <a:cs typeface="Open Sans"/>
              <a:sym typeface="Open Sans"/>
            </a:endParaRPr>
          </a:p>
        </p:txBody>
      </p:sp>
      <p:sp>
        <p:nvSpPr>
          <p:cNvPr id="449" name="Google Shape;449;p44"/>
          <p:cNvSpPr txBox="1"/>
          <p:nvPr/>
        </p:nvSpPr>
        <p:spPr>
          <a:xfrm>
            <a:off x="5468350" y="2911523"/>
            <a:ext cx="1389900" cy="40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Sora"/>
                <a:ea typeface="Sora"/>
                <a:cs typeface="Sora"/>
                <a:sym typeface="Sora"/>
              </a:rPr>
              <a:t>Phase 04</a:t>
            </a:r>
            <a:endParaRPr sz="2000" b="1">
              <a:solidFill>
                <a:srgbClr val="000000"/>
              </a:solidFill>
              <a:latin typeface="Sora"/>
              <a:ea typeface="Sora"/>
              <a:cs typeface="Sora"/>
              <a:sym typeface="Sora"/>
            </a:endParaRPr>
          </a:p>
        </p:txBody>
      </p:sp>
      <p:sp>
        <p:nvSpPr>
          <p:cNvPr id="450" name="Google Shape;450;p44"/>
          <p:cNvSpPr txBox="1"/>
          <p:nvPr/>
        </p:nvSpPr>
        <p:spPr>
          <a:xfrm>
            <a:off x="5468350" y="3230148"/>
            <a:ext cx="1389900" cy="86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pen Sans"/>
                <a:ea typeface="Open Sans"/>
                <a:cs typeface="Open Sans"/>
                <a:sym typeface="Open Sans"/>
              </a:rPr>
              <a:t>Dividir dataset en train y test </a:t>
            </a:r>
            <a:endParaRPr dirty="0">
              <a:solidFill>
                <a:srgbClr val="000000"/>
              </a:solidFill>
              <a:latin typeface="Open Sans"/>
              <a:ea typeface="Open Sans"/>
              <a:cs typeface="Open Sans"/>
              <a:sym typeface="Open Sans"/>
            </a:endParaRPr>
          </a:p>
        </p:txBody>
      </p:sp>
      <p:sp>
        <p:nvSpPr>
          <p:cNvPr id="451" name="Google Shape;451;p44"/>
          <p:cNvSpPr/>
          <p:nvPr/>
        </p:nvSpPr>
        <p:spPr>
          <a:xfrm>
            <a:off x="771138" y="1677095"/>
            <a:ext cx="906600" cy="906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4"/>
          <p:cNvSpPr/>
          <p:nvPr/>
        </p:nvSpPr>
        <p:spPr>
          <a:xfrm>
            <a:off x="2336888" y="1677095"/>
            <a:ext cx="906600" cy="906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4"/>
          <p:cNvSpPr/>
          <p:nvPr/>
        </p:nvSpPr>
        <p:spPr>
          <a:xfrm>
            <a:off x="3902638" y="1677095"/>
            <a:ext cx="906600" cy="906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4"/>
          <p:cNvSpPr/>
          <p:nvPr/>
        </p:nvSpPr>
        <p:spPr>
          <a:xfrm>
            <a:off x="5468388" y="1677095"/>
            <a:ext cx="906600" cy="906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4"/>
          <p:cNvSpPr/>
          <p:nvPr/>
        </p:nvSpPr>
        <p:spPr>
          <a:xfrm>
            <a:off x="7034138" y="1677095"/>
            <a:ext cx="906600" cy="906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6" name="Google Shape;456;p44"/>
          <p:cNvCxnSpPr>
            <a:stCxn id="451" idx="2"/>
            <a:endCxn id="441" idx="1"/>
          </p:cNvCxnSpPr>
          <p:nvPr/>
        </p:nvCxnSpPr>
        <p:spPr>
          <a:xfrm>
            <a:off x="771138" y="2130395"/>
            <a:ext cx="600" cy="984300"/>
          </a:xfrm>
          <a:prstGeom prst="bentConnector3">
            <a:avLst>
              <a:gd name="adj1" fmla="val -10110417"/>
            </a:avLst>
          </a:prstGeom>
          <a:noFill/>
          <a:ln w="9525" cap="flat" cmpd="sng">
            <a:solidFill>
              <a:schemeClr val="dk1"/>
            </a:solidFill>
            <a:prstDash val="solid"/>
            <a:round/>
            <a:headEnd type="none" w="med" len="med"/>
            <a:tailEnd type="none" w="med" len="med"/>
          </a:ln>
        </p:spPr>
      </p:cxnSp>
      <p:cxnSp>
        <p:nvCxnSpPr>
          <p:cNvPr id="457" name="Google Shape;457;p44"/>
          <p:cNvCxnSpPr>
            <a:stCxn id="452" idx="2"/>
            <a:endCxn id="445" idx="1"/>
          </p:cNvCxnSpPr>
          <p:nvPr/>
        </p:nvCxnSpPr>
        <p:spPr>
          <a:xfrm>
            <a:off x="2336888" y="2130395"/>
            <a:ext cx="600" cy="984300"/>
          </a:xfrm>
          <a:prstGeom prst="bentConnector3">
            <a:avLst>
              <a:gd name="adj1" fmla="val -10193750"/>
            </a:avLst>
          </a:prstGeom>
          <a:noFill/>
          <a:ln w="9525" cap="flat" cmpd="sng">
            <a:solidFill>
              <a:schemeClr val="dk1"/>
            </a:solidFill>
            <a:prstDash val="solid"/>
            <a:round/>
            <a:headEnd type="none" w="med" len="med"/>
            <a:tailEnd type="none" w="med" len="med"/>
          </a:ln>
        </p:spPr>
      </p:cxnSp>
      <p:cxnSp>
        <p:nvCxnSpPr>
          <p:cNvPr id="458" name="Google Shape;458;p44"/>
          <p:cNvCxnSpPr>
            <a:stCxn id="453" idx="2"/>
            <a:endCxn id="443" idx="1"/>
          </p:cNvCxnSpPr>
          <p:nvPr/>
        </p:nvCxnSpPr>
        <p:spPr>
          <a:xfrm>
            <a:off x="3902638" y="2130395"/>
            <a:ext cx="600" cy="984300"/>
          </a:xfrm>
          <a:prstGeom prst="bentConnector3">
            <a:avLst>
              <a:gd name="adj1" fmla="val -10585417"/>
            </a:avLst>
          </a:prstGeom>
          <a:noFill/>
          <a:ln w="9525" cap="flat" cmpd="sng">
            <a:solidFill>
              <a:schemeClr val="dk1"/>
            </a:solidFill>
            <a:prstDash val="solid"/>
            <a:round/>
            <a:headEnd type="none" w="med" len="med"/>
            <a:tailEnd type="none" w="med" len="med"/>
          </a:ln>
        </p:spPr>
      </p:cxnSp>
      <p:cxnSp>
        <p:nvCxnSpPr>
          <p:cNvPr id="459" name="Google Shape;459;p44"/>
          <p:cNvCxnSpPr>
            <a:stCxn id="454" idx="2"/>
            <a:endCxn id="449" idx="1"/>
          </p:cNvCxnSpPr>
          <p:nvPr/>
        </p:nvCxnSpPr>
        <p:spPr>
          <a:xfrm>
            <a:off x="5468388" y="2130395"/>
            <a:ext cx="600" cy="984300"/>
          </a:xfrm>
          <a:prstGeom prst="bentConnector3">
            <a:avLst>
              <a:gd name="adj1" fmla="val -10052083"/>
            </a:avLst>
          </a:prstGeom>
          <a:noFill/>
          <a:ln w="9525" cap="flat" cmpd="sng">
            <a:solidFill>
              <a:schemeClr val="dk1"/>
            </a:solidFill>
            <a:prstDash val="solid"/>
            <a:round/>
            <a:headEnd type="none" w="med" len="med"/>
            <a:tailEnd type="none" w="med" len="med"/>
          </a:ln>
        </p:spPr>
      </p:cxnSp>
      <p:cxnSp>
        <p:nvCxnSpPr>
          <p:cNvPr id="460" name="Google Shape;460;p44"/>
          <p:cNvCxnSpPr>
            <a:stCxn id="455" idx="2"/>
            <a:endCxn id="447" idx="1"/>
          </p:cNvCxnSpPr>
          <p:nvPr/>
        </p:nvCxnSpPr>
        <p:spPr>
          <a:xfrm>
            <a:off x="7034138" y="2130395"/>
            <a:ext cx="600" cy="984300"/>
          </a:xfrm>
          <a:prstGeom prst="bentConnector3">
            <a:avLst>
              <a:gd name="adj1" fmla="val -9518750"/>
            </a:avLst>
          </a:prstGeom>
          <a:noFill/>
          <a:ln w="9525" cap="flat" cmpd="sng">
            <a:solidFill>
              <a:schemeClr val="dk1"/>
            </a:solidFill>
            <a:prstDash val="solid"/>
            <a:round/>
            <a:headEnd type="none" w="med" len="med"/>
            <a:tailEnd type="none" w="med" len="med"/>
          </a:ln>
        </p:spPr>
      </p:cxnSp>
      <p:grpSp>
        <p:nvGrpSpPr>
          <p:cNvPr id="461" name="Google Shape;461;p44"/>
          <p:cNvGrpSpPr/>
          <p:nvPr/>
        </p:nvGrpSpPr>
        <p:grpSpPr>
          <a:xfrm>
            <a:off x="2603592" y="1887238"/>
            <a:ext cx="373225" cy="486398"/>
            <a:chOff x="3453105" y="1446100"/>
            <a:chExt cx="373225" cy="486398"/>
          </a:xfrm>
        </p:grpSpPr>
        <p:sp>
          <p:nvSpPr>
            <p:cNvPr id="462" name="Google Shape;462;p44"/>
            <p:cNvSpPr/>
            <p:nvPr/>
          </p:nvSpPr>
          <p:spPr>
            <a:xfrm>
              <a:off x="3453105" y="1446100"/>
              <a:ext cx="373225" cy="486398"/>
            </a:xfrm>
            <a:custGeom>
              <a:avLst/>
              <a:gdLst/>
              <a:ahLst/>
              <a:cxnLst/>
              <a:rect l="l" t="t" r="r" b="b"/>
              <a:pathLst>
                <a:path w="16621" h="21661" extrusionOk="0">
                  <a:moveTo>
                    <a:pt x="15576" y="634"/>
                  </a:moveTo>
                  <a:cubicBezTo>
                    <a:pt x="15808" y="634"/>
                    <a:pt x="15987" y="812"/>
                    <a:pt x="15987" y="1044"/>
                  </a:cubicBezTo>
                  <a:lnTo>
                    <a:pt x="15987" y="1517"/>
                  </a:lnTo>
                  <a:lnTo>
                    <a:pt x="15184" y="1276"/>
                  </a:lnTo>
                  <a:lnTo>
                    <a:pt x="15184" y="1044"/>
                  </a:lnTo>
                  <a:cubicBezTo>
                    <a:pt x="15184" y="893"/>
                    <a:pt x="15157" y="759"/>
                    <a:pt x="15103" y="634"/>
                  </a:cubicBezTo>
                  <a:close/>
                  <a:moveTo>
                    <a:pt x="15184" y="1963"/>
                  </a:moveTo>
                  <a:lnTo>
                    <a:pt x="15987" y="2204"/>
                  </a:lnTo>
                  <a:lnTo>
                    <a:pt x="15987" y="5095"/>
                  </a:lnTo>
                  <a:lnTo>
                    <a:pt x="15184" y="5335"/>
                  </a:lnTo>
                  <a:lnTo>
                    <a:pt x="15184" y="1963"/>
                  </a:lnTo>
                  <a:close/>
                  <a:moveTo>
                    <a:pt x="15987" y="5781"/>
                  </a:moveTo>
                  <a:lnTo>
                    <a:pt x="15987" y="5790"/>
                  </a:lnTo>
                  <a:lnTo>
                    <a:pt x="15978" y="5790"/>
                  </a:lnTo>
                  <a:lnTo>
                    <a:pt x="15987" y="5781"/>
                  </a:lnTo>
                  <a:close/>
                  <a:moveTo>
                    <a:pt x="15184" y="6236"/>
                  </a:moveTo>
                  <a:lnTo>
                    <a:pt x="15987" y="6477"/>
                  </a:lnTo>
                  <a:lnTo>
                    <a:pt x="15987" y="9368"/>
                  </a:lnTo>
                  <a:lnTo>
                    <a:pt x="15184" y="9609"/>
                  </a:lnTo>
                  <a:lnTo>
                    <a:pt x="15184" y="6236"/>
                  </a:lnTo>
                  <a:close/>
                  <a:moveTo>
                    <a:pt x="15987" y="10055"/>
                  </a:moveTo>
                  <a:lnTo>
                    <a:pt x="15987" y="10064"/>
                  </a:lnTo>
                  <a:lnTo>
                    <a:pt x="15978" y="10064"/>
                  </a:lnTo>
                  <a:lnTo>
                    <a:pt x="15987" y="10055"/>
                  </a:lnTo>
                  <a:close/>
                  <a:moveTo>
                    <a:pt x="15184" y="10518"/>
                  </a:moveTo>
                  <a:lnTo>
                    <a:pt x="15987" y="10750"/>
                  </a:lnTo>
                  <a:lnTo>
                    <a:pt x="15987" y="13641"/>
                  </a:lnTo>
                  <a:lnTo>
                    <a:pt x="15184" y="13882"/>
                  </a:lnTo>
                  <a:lnTo>
                    <a:pt x="15184" y="10518"/>
                  </a:lnTo>
                  <a:close/>
                  <a:moveTo>
                    <a:pt x="14140" y="634"/>
                  </a:moveTo>
                  <a:cubicBezTo>
                    <a:pt x="14372" y="634"/>
                    <a:pt x="14550" y="812"/>
                    <a:pt x="14550" y="1044"/>
                  </a:cubicBezTo>
                  <a:lnTo>
                    <a:pt x="14550" y="1517"/>
                  </a:lnTo>
                  <a:lnTo>
                    <a:pt x="14550" y="20617"/>
                  </a:lnTo>
                  <a:cubicBezTo>
                    <a:pt x="14533" y="20840"/>
                    <a:pt x="14345" y="21027"/>
                    <a:pt x="14122" y="21027"/>
                  </a:cubicBezTo>
                  <a:lnTo>
                    <a:pt x="14042" y="21027"/>
                  </a:lnTo>
                  <a:lnTo>
                    <a:pt x="14042" y="21063"/>
                  </a:lnTo>
                  <a:lnTo>
                    <a:pt x="2320" y="21063"/>
                  </a:lnTo>
                  <a:lnTo>
                    <a:pt x="2320" y="634"/>
                  </a:lnTo>
                  <a:close/>
                  <a:moveTo>
                    <a:pt x="312" y="1"/>
                  </a:moveTo>
                  <a:cubicBezTo>
                    <a:pt x="143" y="1"/>
                    <a:pt x="0" y="143"/>
                    <a:pt x="0" y="313"/>
                  </a:cubicBezTo>
                  <a:lnTo>
                    <a:pt x="0" y="3730"/>
                  </a:lnTo>
                  <a:cubicBezTo>
                    <a:pt x="0" y="3890"/>
                    <a:pt x="116" y="4033"/>
                    <a:pt x="277" y="4051"/>
                  </a:cubicBezTo>
                  <a:cubicBezTo>
                    <a:pt x="291" y="4053"/>
                    <a:pt x="306" y="4054"/>
                    <a:pt x="320" y="4054"/>
                  </a:cubicBezTo>
                  <a:cubicBezTo>
                    <a:pt x="489" y="4054"/>
                    <a:pt x="634" y="3911"/>
                    <a:pt x="634" y="3739"/>
                  </a:cubicBezTo>
                  <a:lnTo>
                    <a:pt x="634" y="634"/>
                  </a:lnTo>
                  <a:lnTo>
                    <a:pt x="1686" y="634"/>
                  </a:lnTo>
                  <a:lnTo>
                    <a:pt x="1686" y="21027"/>
                  </a:lnTo>
                  <a:lnTo>
                    <a:pt x="634" y="21027"/>
                  </a:lnTo>
                  <a:lnTo>
                    <a:pt x="634" y="5228"/>
                  </a:lnTo>
                  <a:cubicBezTo>
                    <a:pt x="634" y="5068"/>
                    <a:pt x="518" y="4925"/>
                    <a:pt x="357" y="4907"/>
                  </a:cubicBezTo>
                  <a:cubicBezTo>
                    <a:pt x="342" y="4905"/>
                    <a:pt x="327" y="4904"/>
                    <a:pt x="312" y="4904"/>
                  </a:cubicBezTo>
                  <a:cubicBezTo>
                    <a:pt x="137" y="4904"/>
                    <a:pt x="0" y="5047"/>
                    <a:pt x="0" y="5219"/>
                  </a:cubicBezTo>
                  <a:lnTo>
                    <a:pt x="0" y="21340"/>
                  </a:lnTo>
                  <a:cubicBezTo>
                    <a:pt x="0" y="21518"/>
                    <a:pt x="143" y="21661"/>
                    <a:pt x="312" y="21661"/>
                  </a:cubicBezTo>
                  <a:lnTo>
                    <a:pt x="16290" y="21661"/>
                  </a:lnTo>
                  <a:cubicBezTo>
                    <a:pt x="16477" y="21661"/>
                    <a:pt x="16620" y="21509"/>
                    <a:pt x="16620" y="21331"/>
                  </a:cubicBezTo>
                  <a:lnTo>
                    <a:pt x="16620" y="17405"/>
                  </a:lnTo>
                  <a:cubicBezTo>
                    <a:pt x="16620" y="17379"/>
                    <a:pt x="16611" y="17352"/>
                    <a:pt x="16593" y="17334"/>
                  </a:cubicBezTo>
                  <a:cubicBezTo>
                    <a:pt x="16499" y="17242"/>
                    <a:pt x="16398" y="17204"/>
                    <a:pt x="16306" y="17204"/>
                  </a:cubicBezTo>
                  <a:cubicBezTo>
                    <a:pt x="16129" y="17204"/>
                    <a:pt x="15987" y="17345"/>
                    <a:pt x="15987" y="17521"/>
                  </a:cubicBezTo>
                  <a:lnTo>
                    <a:pt x="15987" y="20894"/>
                  </a:lnTo>
                  <a:cubicBezTo>
                    <a:pt x="15987" y="20965"/>
                    <a:pt x="15933" y="21027"/>
                    <a:pt x="15862" y="21027"/>
                  </a:cubicBezTo>
                  <a:lnTo>
                    <a:pt x="15103" y="21027"/>
                  </a:lnTo>
                  <a:cubicBezTo>
                    <a:pt x="15157" y="20903"/>
                    <a:pt x="15184" y="20760"/>
                    <a:pt x="15184" y="20617"/>
                  </a:cubicBezTo>
                  <a:lnTo>
                    <a:pt x="15184" y="14569"/>
                  </a:lnTo>
                  <a:lnTo>
                    <a:pt x="15987" y="14328"/>
                  </a:lnTo>
                  <a:lnTo>
                    <a:pt x="15987" y="16023"/>
                  </a:lnTo>
                  <a:cubicBezTo>
                    <a:pt x="15987" y="16183"/>
                    <a:pt x="16103" y="16335"/>
                    <a:pt x="16263" y="16353"/>
                  </a:cubicBezTo>
                  <a:cubicBezTo>
                    <a:pt x="16274" y="16354"/>
                    <a:pt x="16285" y="16354"/>
                    <a:pt x="16296" y="16354"/>
                  </a:cubicBezTo>
                  <a:cubicBezTo>
                    <a:pt x="16477" y="16354"/>
                    <a:pt x="16620" y="16217"/>
                    <a:pt x="16620" y="16032"/>
                  </a:cubicBezTo>
                  <a:lnTo>
                    <a:pt x="16620" y="1044"/>
                  </a:lnTo>
                  <a:cubicBezTo>
                    <a:pt x="16620" y="465"/>
                    <a:pt x="16156" y="1"/>
                    <a:pt x="155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4"/>
            <p:cNvSpPr/>
            <p:nvPr/>
          </p:nvSpPr>
          <p:spPr>
            <a:xfrm>
              <a:off x="3629175" y="1536257"/>
              <a:ext cx="76549" cy="14236"/>
            </a:xfrm>
            <a:custGeom>
              <a:avLst/>
              <a:gdLst/>
              <a:ahLst/>
              <a:cxnLst/>
              <a:rect l="l" t="t" r="r" b="b"/>
              <a:pathLst>
                <a:path w="3409" h="634" extrusionOk="0">
                  <a:moveTo>
                    <a:pt x="349" y="0"/>
                  </a:moveTo>
                  <a:cubicBezTo>
                    <a:pt x="188" y="0"/>
                    <a:pt x="45" y="116"/>
                    <a:pt x="28" y="277"/>
                  </a:cubicBezTo>
                  <a:cubicBezTo>
                    <a:pt x="1" y="473"/>
                    <a:pt x="152" y="633"/>
                    <a:pt x="340" y="633"/>
                  </a:cubicBezTo>
                  <a:lnTo>
                    <a:pt x="3061" y="633"/>
                  </a:lnTo>
                  <a:cubicBezTo>
                    <a:pt x="3221" y="633"/>
                    <a:pt x="3373" y="517"/>
                    <a:pt x="3391" y="357"/>
                  </a:cubicBezTo>
                  <a:cubicBezTo>
                    <a:pt x="3409" y="170"/>
                    <a:pt x="3266" y="0"/>
                    <a:pt x="30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4"/>
            <p:cNvSpPr/>
            <p:nvPr/>
          </p:nvSpPr>
          <p:spPr>
            <a:xfrm>
              <a:off x="3579302" y="1536257"/>
              <a:ext cx="34266" cy="14236"/>
            </a:xfrm>
            <a:custGeom>
              <a:avLst/>
              <a:gdLst/>
              <a:ahLst/>
              <a:cxnLst/>
              <a:rect l="l" t="t" r="r" b="b"/>
              <a:pathLst>
                <a:path w="1526" h="634" extrusionOk="0">
                  <a:moveTo>
                    <a:pt x="348" y="0"/>
                  </a:moveTo>
                  <a:cubicBezTo>
                    <a:pt x="188" y="0"/>
                    <a:pt x="45" y="116"/>
                    <a:pt x="18" y="277"/>
                  </a:cubicBezTo>
                  <a:cubicBezTo>
                    <a:pt x="0" y="473"/>
                    <a:pt x="152" y="633"/>
                    <a:pt x="339" y="633"/>
                  </a:cubicBezTo>
                  <a:lnTo>
                    <a:pt x="1178" y="633"/>
                  </a:lnTo>
                  <a:cubicBezTo>
                    <a:pt x="1339" y="633"/>
                    <a:pt x="1490" y="517"/>
                    <a:pt x="1508" y="357"/>
                  </a:cubicBezTo>
                  <a:cubicBezTo>
                    <a:pt x="1526" y="170"/>
                    <a:pt x="1383" y="0"/>
                    <a:pt x="11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4"/>
            <p:cNvSpPr/>
            <p:nvPr/>
          </p:nvSpPr>
          <p:spPr>
            <a:xfrm>
              <a:off x="3579302" y="1566706"/>
              <a:ext cx="126422" cy="14236"/>
            </a:xfrm>
            <a:custGeom>
              <a:avLst/>
              <a:gdLst/>
              <a:ahLst/>
              <a:cxnLst/>
              <a:rect l="l" t="t" r="r" b="b"/>
              <a:pathLst>
                <a:path w="5630" h="634" extrusionOk="0">
                  <a:moveTo>
                    <a:pt x="348" y="0"/>
                  </a:moveTo>
                  <a:cubicBezTo>
                    <a:pt x="188" y="0"/>
                    <a:pt x="45" y="116"/>
                    <a:pt x="18" y="277"/>
                  </a:cubicBezTo>
                  <a:cubicBezTo>
                    <a:pt x="0" y="473"/>
                    <a:pt x="152" y="633"/>
                    <a:pt x="339" y="633"/>
                  </a:cubicBezTo>
                  <a:lnTo>
                    <a:pt x="5282" y="633"/>
                  </a:lnTo>
                  <a:cubicBezTo>
                    <a:pt x="5442" y="633"/>
                    <a:pt x="5594" y="517"/>
                    <a:pt x="5612" y="357"/>
                  </a:cubicBezTo>
                  <a:cubicBezTo>
                    <a:pt x="5630" y="161"/>
                    <a:pt x="5487" y="0"/>
                    <a:pt x="52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4"/>
            <p:cNvSpPr/>
            <p:nvPr/>
          </p:nvSpPr>
          <p:spPr>
            <a:xfrm>
              <a:off x="3549055" y="1503989"/>
              <a:ext cx="187118" cy="110209"/>
            </a:xfrm>
            <a:custGeom>
              <a:avLst/>
              <a:gdLst/>
              <a:ahLst/>
              <a:cxnLst/>
              <a:rect l="l" t="t" r="r" b="b"/>
              <a:pathLst>
                <a:path w="8333" h="4908" extrusionOk="0">
                  <a:moveTo>
                    <a:pt x="313" y="1"/>
                  </a:moveTo>
                  <a:cubicBezTo>
                    <a:pt x="143" y="1"/>
                    <a:pt x="0" y="144"/>
                    <a:pt x="0" y="322"/>
                  </a:cubicBezTo>
                  <a:lnTo>
                    <a:pt x="0" y="4595"/>
                  </a:lnTo>
                  <a:cubicBezTo>
                    <a:pt x="0" y="4765"/>
                    <a:pt x="143" y="4907"/>
                    <a:pt x="313" y="4907"/>
                  </a:cubicBezTo>
                  <a:lnTo>
                    <a:pt x="8011" y="4907"/>
                  </a:lnTo>
                  <a:cubicBezTo>
                    <a:pt x="8190" y="4907"/>
                    <a:pt x="8333" y="4765"/>
                    <a:pt x="8333" y="4595"/>
                  </a:cubicBezTo>
                  <a:lnTo>
                    <a:pt x="8333" y="322"/>
                  </a:lnTo>
                  <a:cubicBezTo>
                    <a:pt x="8333" y="144"/>
                    <a:pt x="8190" y="1"/>
                    <a:pt x="8011" y="1"/>
                  </a:cubicBezTo>
                  <a:lnTo>
                    <a:pt x="6209" y="1"/>
                  </a:lnTo>
                  <a:cubicBezTo>
                    <a:pt x="6049" y="1"/>
                    <a:pt x="5906" y="117"/>
                    <a:pt x="5888" y="277"/>
                  </a:cubicBezTo>
                  <a:cubicBezTo>
                    <a:pt x="5861" y="474"/>
                    <a:pt x="6013" y="634"/>
                    <a:pt x="6200" y="634"/>
                  </a:cubicBezTo>
                  <a:lnTo>
                    <a:pt x="7699" y="634"/>
                  </a:lnTo>
                  <a:lnTo>
                    <a:pt x="7699" y="4274"/>
                  </a:lnTo>
                  <a:lnTo>
                    <a:pt x="634" y="4274"/>
                  </a:lnTo>
                  <a:lnTo>
                    <a:pt x="634" y="634"/>
                  </a:lnTo>
                  <a:lnTo>
                    <a:pt x="4702" y="634"/>
                  </a:lnTo>
                  <a:cubicBezTo>
                    <a:pt x="4862" y="634"/>
                    <a:pt x="5014" y="518"/>
                    <a:pt x="5032" y="358"/>
                  </a:cubicBezTo>
                  <a:cubicBezTo>
                    <a:pt x="5059" y="161"/>
                    <a:pt x="4907" y="1"/>
                    <a:pt x="47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4"/>
            <p:cNvSpPr/>
            <p:nvPr/>
          </p:nvSpPr>
          <p:spPr>
            <a:xfrm>
              <a:off x="3548651" y="1856353"/>
              <a:ext cx="86160" cy="14461"/>
            </a:xfrm>
            <a:custGeom>
              <a:avLst/>
              <a:gdLst/>
              <a:ahLst/>
              <a:cxnLst/>
              <a:rect l="l" t="t" r="r" b="b"/>
              <a:pathLst>
                <a:path w="3837" h="644" extrusionOk="0">
                  <a:moveTo>
                    <a:pt x="348" y="1"/>
                  </a:moveTo>
                  <a:cubicBezTo>
                    <a:pt x="188" y="1"/>
                    <a:pt x="36" y="126"/>
                    <a:pt x="18" y="286"/>
                  </a:cubicBezTo>
                  <a:cubicBezTo>
                    <a:pt x="1" y="474"/>
                    <a:pt x="143" y="643"/>
                    <a:pt x="331" y="643"/>
                  </a:cubicBezTo>
                  <a:lnTo>
                    <a:pt x="3489" y="643"/>
                  </a:lnTo>
                  <a:cubicBezTo>
                    <a:pt x="3649" y="643"/>
                    <a:pt x="3792" y="527"/>
                    <a:pt x="3810" y="367"/>
                  </a:cubicBezTo>
                  <a:cubicBezTo>
                    <a:pt x="3837" y="170"/>
                    <a:pt x="3685" y="1"/>
                    <a:pt x="34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4"/>
            <p:cNvSpPr/>
            <p:nvPr/>
          </p:nvSpPr>
          <p:spPr>
            <a:xfrm>
              <a:off x="3548651" y="1887812"/>
              <a:ext cx="43900" cy="14236"/>
            </a:xfrm>
            <a:custGeom>
              <a:avLst/>
              <a:gdLst/>
              <a:ahLst/>
              <a:cxnLst/>
              <a:rect l="l" t="t" r="r" b="b"/>
              <a:pathLst>
                <a:path w="1955" h="634" extrusionOk="0">
                  <a:moveTo>
                    <a:pt x="348" y="0"/>
                  </a:moveTo>
                  <a:cubicBezTo>
                    <a:pt x="188" y="0"/>
                    <a:pt x="36" y="116"/>
                    <a:pt x="18" y="277"/>
                  </a:cubicBezTo>
                  <a:cubicBezTo>
                    <a:pt x="1" y="473"/>
                    <a:pt x="143" y="634"/>
                    <a:pt x="331" y="634"/>
                  </a:cubicBezTo>
                  <a:lnTo>
                    <a:pt x="1606" y="634"/>
                  </a:lnTo>
                  <a:cubicBezTo>
                    <a:pt x="1767" y="634"/>
                    <a:pt x="1910" y="518"/>
                    <a:pt x="1927" y="357"/>
                  </a:cubicBezTo>
                  <a:cubicBezTo>
                    <a:pt x="1954" y="161"/>
                    <a:pt x="1803" y="0"/>
                    <a:pt x="16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4"/>
            <p:cNvSpPr/>
            <p:nvPr/>
          </p:nvSpPr>
          <p:spPr>
            <a:xfrm>
              <a:off x="3548651" y="1826106"/>
              <a:ext cx="86160" cy="14259"/>
            </a:xfrm>
            <a:custGeom>
              <a:avLst/>
              <a:gdLst/>
              <a:ahLst/>
              <a:cxnLst/>
              <a:rect l="l" t="t" r="r" b="b"/>
              <a:pathLst>
                <a:path w="3837" h="635" extrusionOk="0">
                  <a:moveTo>
                    <a:pt x="348" y="1"/>
                  </a:moveTo>
                  <a:cubicBezTo>
                    <a:pt x="188" y="1"/>
                    <a:pt x="36" y="117"/>
                    <a:pt x="18" y="277"/>
                  </a:cubicBezTo>
                  <a:cubicBezTo>
                    <a:pt x="1" y="465"/>
                    <a:pt x="143" y="634"/>
                    <a:pt x="331" y="634"/>
                  </a:cubicBezTo>
                  <a:lnTo>
                    <a:pt x="3489" y="634"/>
                  </a:lnTo>
                  <a:cubicBezTo>
                    <a:pt x="3649" y="634"/>
                    <a:pt x="3792" y="518"/>
                    <a:pt x="3810" y="358"/>
                  </a:cubicBezTo>
                  <a:cubicBezTo>
                    <a:pt x="3837" y="161"/>
                    <a:pt x="3685" y="1"/>
                    <a:pt x="34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44"/>
          <p:cNvGrpSpPr/>
          <p:nvPr/>
        </p:nvGrpSpPr>
        <p:grpSpPr>
          <a:xfrm>
            <a:off x="4156238" y="1887238"/>
            <a:ext cx="384834" cy="486398"/>
            <a:chOff x="4068888" y="1446100"/>
            <a:chExt cx="384834" cy="486398"/>
          </a:xfrm>
        </p:grpSpPr>
        <p:sp>
          <p:nvSpPr>
            <p:cNvPr id="471" name="Google Shape;471;p44"/>
            <p:cNvSpPr/>
            <p:nvPr/>
          </p:nvSpPr>
          <p:spPr>
            <a:xfrm>
              <a:off x="4068888" y="1446100"/>
              <a:ext cx="384834" cy="486398"/>
            </a:xfrm>
            <a:custGeom>
              <a:avLst/>
              <a:gdLst/>
              <a:ahLst/>
              <a:cxnLst/>
              <a:rect l="l" t="t" r="r" b="b"/>
              <a:pathLst>
                <a:path w="17138" h="21661" extrusionOk="0">
                  <a:moveTo>
                    <a:pt x="16504" y="3257"/>
                  </a:moveTo>
                  <a:lnTo>
                    <a:pt x="16504" y="21027"/>
                  </a:lnTo>
                  <a:lnTo>
                    <a:pt x="3346" y="21027"/>
                  </a:lnTo>
                  <a:lnTo>
                    <a:pt x="3346" y="20305"/>
                  </a:lnTo>
                  <a:lnTo>
                    <a:pt x="15461" y="20305"/>
                  </a:lnTo>
                  <a:cubicBezTo>
                    <a:pt x="15639" y="20305"/>
                    <a:pt x="15782" y="20162"/>
                    <a:pt x="15782" y="19993"/>
                  </a:cubicBezTo>
                  <a:lnTo>
                    <a:pt x="15782" y="3257"/>
                  </a:lnTo>
                  <a:close/>
                  <a:moveTo>
                    <a:pt x="322" y="1"/>
                  </a:moveTo>
                  <a:cubicBezTo>
                    <a:pt x="143" y="1"/>
                    <a:pt x="0" y="143"/>
                    <a:pt x="0" y="313"/>
                  </a:cubicBezTo>
                  <a:lnTo>
                    <a:pt x="0" y="14301"/>
                  </a:lnTo>
                  <a:cubicBezTo>
                    <a:pt x="0" y="14470"/>
                    <a:pt x="116" y="14613"/>
                    <a:pt x="277" y="14631"/>
                  </a:cubicBezTo>
                  <a:cubicBezTo>
                    <a:pt x="292" y="14633"/>
                    <a:pt x="307" y="14634"/>
                    <a:pt x="322" y="14634"/>
                  </a:cubicBezTo>
                  <a:cubicBezTo>
                    <a:pt x="497" y="14634"/>
                    <a:pt x="634" y="14492"/>
                    <a:pt x="634" y="14319"/>
                  </a:cubicBezTo>
                  <a:lnTo>
                    <a:pt x="634" y="634"/>
                  </a:lnTo>
                  <a:lnTo>
                    <a:pt x="13792" y="634"/>
                  </a:lnTo>
                  <a:lnTo>
                    <a:pt x="13792" y="4345"/>
                  </a:lnTo>
                  <a:cubicBezTo>
                    <a:pt x="13792" y="4506"/>
                    <a:pt x="13908" y="4648"/>
                    <a:pt x="14069" y="4666"/>
                  </a:cubicBezTo>
                  <a:cubicBezTo>
                    <a:pt x="14084" y="4668"/>
                    <a:pt x="14099" y="4669"/>
                    <a:pt x="14114" y="4669"/>
                  </a:cubicBezTo>
                  <a:cubicBezTo>
                    <a:pt x="14289" y="4669"/>
                    <a:pt x="14426" y="4527"/>
                    <a:pt x="14426" y="4354"/>
                  </a:cubicBezTo>
                  <a:lnTo>
                    <a:pt x="14426" y="1901"/>
                  </a:lnTo>
                  <a:lnTo>
                    <a:pt x="15148" y="1901"/>
                  </a:lnTo>
                  <a:lnTo>
                    <a:pt x="15148" y="19671"/>
                  </a:lnTo>
                  <a:lnTo>
                    <a:pt x="1990" y="19671"/>
                  </a:lnTo>
                  <a:lnTo>
                    <a:pt x="1990" y="18949"/>
                  </a:lnTo>
                  <a:lnTo>
                    <a:pt x="14114" y="18949"/>
                  </a:lnTo>
                  <a:cubicBezTo>
                    <a:pt x="14283" y="18949"/>
                    <a:pt x="14426" y="18806"/>
                    <a:pt x="14426" y="18637"/>
                  </a:cubicBezTo>
                  <a:lnTo>
                    <a:pt x="14426" y="5862"/>
                  </a:lnTo>
                  <a:cubicBezTo>
                    <a:pt x="14426" y="5701"/>
                    <a:pt x="14310" y="5558"/>
                    <a:pt x="14149" y="5541"/>
                  </a:cubicBezTo>
                  <a:cubicBezTo>
                    <a:pt x="14134" y="5538"/>
                    <a:pt x="14119" y="5537"/>
                    <a:pt x="14104" y="5537"/>
                  </a:cubicBezTo>
                  <a:cubicBezTo>
                    <a:pt x="13929" y="5537"/>
                    <a:pt x="13792" y="5680"/>
                    <a:pt x="13792" y="5853"/>
                  </a:cubicBezTo>
                  <a:lnTo>
                    <a:pt x="13792" y="18315"/>
                  </a:lnTo>
                  <a:lnTo>
                    <a:pt x="634" y="18315"/>
                  </a:lnTo>
                  <a:lnTo>
                    <a:pt x="634" y="15826"/>
                  </a:lnTo>
                  <a:cubicBezTo>
                    <a:pt x="634" y="15666"/>
                    <a:pt x="518" y="15523"/>
                    <a:pt x="357" y="15496"/>
                  </a:cubicBezTo>
                  <a:cubicBezTo>
                    <a:pt x="347" y="15495"/>
                    <a:pt x="336" y="15495"/>
                    <a:pt x="326" y="15495"/>
                  </a:cubicBezTo>
                  <a:cubicBezTo>
                    <a:pt x="144" y="15495"/>
                    <a:pt x="0" y="15640"/>
                    <a:pt x="0" y="15818"/>
                  </a:cubicBezTo>
                  <a:lnTo>
                    <a:pt x="0" y="18637"/>
                  </a:lnTo>
                  <a:cubicBezTo>
                    <a:pt x="0" y="18806"/>
                    <a:pt x="143" y="18949"/>
                    <a:pt x="322" y="18949"/>
                  </a:cubicBezTo>
                  <a:lnTo>
                    <a:pt x="1356" y="18949"/>
                  </a:lnTo>
                  <a:lnTo>
                    <a:pt x="1356" y="19993"/>
                  </a:lnTo>
                  <a:cubicBezTo>
                    <a:pt x="1356" y="20162"/>
                    <a:pt x="1499" y="20305"/>
                    <a:pt x="1669" y="20305"/>
                  </a:cubicBezTo>
                  <a:lnTo>
                    <a:pt x="2704" y="20305"/>
                  </a:lnTo>
                  <a:lnTo>
                    <a:pt x="2704" y="21340"/>
                  </a:lnTo>
                  <a:cubicBezTo>
                    <a:pt x="2704" y="21518"/>
                    <a:pt x="2846" y="21661"/>
                    <a:pt x="3025" y="21661"/>
                  </a:cubicBezTo>
                  <a:lnTo>
                    <a:pt x="16817" y="21661"/>
                  </a:lnTo>
                  <a:cubicBezTo>
                    <a:pt x="16995" y="21661"/>
                    <a:pt x="17138" y="21518"/>
                    <a:pt x="17138" y="21340"/>
                  </a:cubicBezTo>
                  <a:lnTo>
                    <a:pt x="17138" y="2936"/>
                  </a:lnTo>
                  <a:cubicBezTo>
                    <a:pt x="17138" y="2766"/>
                    <a:pt x="16995" y="2623"/>
                    <a:pt x="16817" y="2623"/>
                  </a:cubicBezTo>
                  <a:lnTo>
                    <a:pt x="15782" y="2623"/>
                  </a:lnTo>
                  <a:lnTo>
                    <a:pt x="15782" y="1589"/>
                  </a:lnTo>
                  <a:cubicBezTo>
                    <a:pt x="15782" y="1410"/>
                    <a:pt x="15639" y="1267"/>
                    <a:pt x="15461" y="1267"/>
                  </a:cubicBezTo>
                  <a:lnTo>
                    <a:pt x="14426" y="1267"/>
                  </a:lnTo>
                  <a:lnTo>
                    <a:pt x="14426" y="313"/>
                  </a:lnTo>
                  <a:cubicBezTo>
                    <a:pt x="14426" y="143"/>
                    <a:pt x="14283" y="1"/>
                    <a:pt x="141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4"/>
            <p:cNvSpPr/>
            <p:nvPr/>
          </p:nvSpPr>
          <p:spPr>
            <a:xfrm>
              <a:off x="4147818" y="1483959"/>
              <a:ext cx="167088" cy="71340"/>
            </a:xfrm>
            <a:custGeom>
              <a:avLst/>
              <a:gdLst/>
              <a:ahLst/>
              <a:cxnLst/>
              <a:rect l="l" t="t" r="r" b="b"/>
              <a:pathLst>
                <a:path w="7441" h="3177" extrusionOk="0">
                  <a:moveTo>
                    <a:pt x="6807" y="643"/>
                  </a:moveTo>
                  <a:lnTo>
                    <a:pt x="6807" y="2543"/>
                  </a:lnTo>
                  <a:lnTo>
                    <a:pt x="634" y="2543"/>
                  </a:lnTo>
                  <a:lnTo>
                    <a:pt x="634" y="643"/>
                  </a:lnTo>
                  <a:close/>
                  <a:moveTo>
                    <a:pt x="313" y="1"/>
                  </a:moveTo>
                  <a:cubicBezTo>
                    <a:pt x="143" y="1"/>
                    <a:pt x="0" y="143"/>
                    <a:pt x="0" y="322"/>
                  </a:cubicBezTo>
                  <a:lnTo>
                    <a:pt x="0" y="2864"/>
                  </a:lnTo>
                  <a:cubicBezTo>
                    <a:pt x="0" y="3034"/>
                    <a:pt x="143" y="3177"/>
                    <a:pt x="313" y="3177"/>
                  </a:cubicBezTo>
                  <a:lnTo>
                    <a:pt x="7128" y="3177"/>
                  </a:lnTo>
                  <a:cubicBezTo>
                    <a:pt x="7298" y="3177"/>
                    <a:pt x="7441" y="3034"/>
                    <a:pt x="7441" y="2864"/>
                  </a:cubicBezTo>
                  <a:lnTo>
                    <a:pt x="7441" y="322"/>
                  </a:lnTo>
                  <a:cubicBezTo>
                    <a:pt x="7441" y="143"/>
                    <a:pt x="7298" y="1"/>
                    <a:pt x="71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4"/>
            <p:cNvSpPr/>
            <p:nvPr/>
          </p:nvSpPr>
          <p:spPr>
            <a:xfrm>
              <a:off x="4107152" y="1591339"/>
              <a:ext cx="46886" cy="46684"/>
            </a:xfrm>
            <a:custGeom>
              <a:avLst/>
              <a:gdLst/>
              <a:ahLst/>
              <a:cxnLst/>
              <a:rect l="l" t="t" r="r" b="b"/>
              <a:pathLst>
                <a:path w="2088" h="2079" extrusionOk="0">
                  <a:moveTo>
                    <a:pt x="1044" y="634"/>
                  </a:moveTo>
                  <a:cubicBezTo>
                    <a:pt x="1267" y="634"/>
                    <a:pt x="1446" y="821"/>
                    <a:pt x="1446" y="1044"/>
                  </a:cubicBezTo>
                  <a:cubicBezTo>
                    <a:pt x="1446" y="1267"/>
                    <a:pt x="1267" y="1446"/>
                    <a:pt x="1044" y="1446"/>
                  </a:cubicBezTo>
                  <a:cubicBezTo>
                    <a:pt x="821" y="1446"/>
                    <a:pt x="634" y="1267"/>
                    <a:pt x="634" y="1044"/>
                  </a:cubicBezTo>
                  <a:cubicBezTo>
                    <a:pt x="634" y="821"/>
                    <a:pt x="821" y="634"/>
                    <a:pt x="1044" y="634"/>
                  </a:cubicBezTo>
                  <a:close/>
                  <a:moveTo>
                    <a:pt x="1044" y="0"/>
                  </a:moveTo>
                  <a:cubicBezTo>
                    <a:pt x="464" y="0"/>
                    <a:pt x="0" y="464"/>
                    <a:pt x="0" y="1044"/>
                  </a:cubicBezTo>
                  <a:cubicBezTo>
                    <a:pt x="0" y="1615"/>
                    <a:pt x="464" y="2079"/>
                    <a:pt x="1044" y="2079"/>
                  </a:cubicBezTo>
                  <a:cubicBezTo>
                    <a:pt x="1615" y="2079"/>
                    <a:pt x="2088" y="1615"/>
                    <a:pt x="2088" y="1044"/>
                  </a:cubicBezTo>
                  <a:cubicBezTo>
                    <a:pt x="2079" y="464"/>
                    <a:pt x="1615"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4"/>
            <p:cNvSpPr/>
            <p:nvPr/>
          </p:nvSpPr>
          <p:spPr>
            <a:xfrm>
              <a:off x="4169846" y="1591339"/>
              <a:ext cx="61123" cy="14236"/>
            </a:xfrm>
            <a:custGeom>
              <a:avLst/>
              <a:gdLst/>
              <a:ahLst/>
              <a:cxnLst/>
              <a:rect l="l" t="t" r="r" b="b"/>
              <a:pathLst>
                <a:path w="2722" h="634" extrusionOk="0">
                  <a:moveTo>
                    <a:pt x="349" y="0"/>
                  </a:moveTo>
                  <a:cubicBezTo>
                    <a:pt x="188" y="0"/>
                    <a:pt x="36" y="116"/>
                    <a:pt x="19" y="277"/>
                  </a:cubicBezTo>
                  <a:cubicBezTo>
                    <a:pt x="1" y="473"/>
                    <a:pt x="143" y="634"/>
                    <a:pt x="340" y="634"/>
                  </a:cubicBezTo>
                  <a:lnTo>
                    <a:pt x="2365" y="634"/>
                  </a:lnTo>
                  <a:cubicBezTo>
                    <a:pt x="2525" y="634"/>
                    <a:pt x="2677" y="518"/>
                    <a:pt x="2695" y="357"/>
                  </a:cubicBezTo>
                  <a:cubicBezTo>
                    <a:pt x="2722" y="170"/>
                    <a:pt x="2570" y="0"/>
                    <a:pt x="23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4"/>
            <p:cNvSpPr/>
            <p:nvPr/>
          </p:nvSpPr>
          <p:spPr>
            <a:xfrm>
              <a:off x="4293057" y="1591339"/>
              <a:ext cx="62111" cy="14236"/>
            </a:xfrm>
            <a:custGeom>
              <a:avLst/>
              <a:gdLst/>
              <a:ahLst/>
              <a:cxnLst/>
              <a:rect l="l" t="t" r="r" b="b"/>
              <a:pathLst>
                <a:path w="2766" h="634" extrusionOk="0">
                  <a:moveTo>
                    <a:pt x="348" y="0"/>
                  </a:moveTo>
                  <a:cubicBezTo>
                    <a:pt x="187" y="0"/>
                    <a:pt x="45" y="116"/>
                    <a:pt x="27" y="277"/>
                  </a:cubicBezTo>
                  <a:cubicBezTo>
                    <a:pt x="0" y="473"/>
                    <a:pt x="152" y="634"/>
                    <a:pt x="339" y="634"/>
                  </a:cubicBezTo>
                  <a:lnTo>
                    <a:pt x="2418" y="634"/>
                  </a:lnTo>
                  <a:cubicBezTo>
                    <a:pt x="2578" y="634"/>
                    <a:pt x="2721" y="518"/>
                    <a:pt x="2739" y="357"/>
                  </a:cubicBezTo>
                  <a:cubicBezTo>
                    <a:pt x="2766" y="170"/>
                    <a:pt x="2614"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4"/>
            <p:cNvSpPr/>
            <p:nvPr/>
          </p:nvSpPr>
          <p:spPr>
            <a:xfrm>
              <a:off x="4246171" y="1591339"/>
              <a:ext cx="31482" cy="14236"/>
            </a:xfrm>
            <a:custGeom>
              <a:avLst/>
              <a:gdLst/>
              <a:ahLst/>
              <a:cxnLst/>
              <a:rect l="l" t="t" r="r" b="b"/>
              <a:pathLst>
                <a:path w="1402" h="634" extrusionOk="0">
                  <a:moveTo>
                    <a:pt x="357" y="0"/>
                  </a:moveTo>
                  <a:cubicBezTo>
                    <a:pt x="188" y="0"/>
                    <a:pt x="45" y="116"/>
                    <a:pt x="27" y="277"/>
                  </a:cubicBezTo>
                  <a:cubicBezTo>
                    <a:pt x="1" y="473"/>
                    <a:pt x="152" y="634"/>
                    <a:pt x="340" y="634"/>
                  </a:cubicBezTo>
                  <a:lnTo>
                    <a:pt x="1062" y="634"/>
                  </a:lnTo>
                  <a:cubicBezTo>
                    <a:pt x="1258" y="634"/>
                    <a:pt x="1401" y="473"/>
                    <a:pt x="1383" y="277"/>
                  </a:cubicBezTo>
                  <a:cubicBezTo>
                    <a:pt x="1366" y="116"/>
                    <a:pt x="1214" y="0"/>
                    <a:pt x="10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4"/>
            <p:cNvSpPr/>
            <p:nvPr/>
          </p:nvSpPr>
          <p:spPr>
            <a:xfrm>
              <a:off x="4169846" y="1623787"/>
              <a:ext cx="32268" cy="14236"/>
            </a:xfrm>
            <a:custGeom>
              <a:avLst/>
              <a:gdLst/>
              <a:ahLst/>
              <a:cxnLst/>
              <a:rect l="l" t="t" r="r" b="b"/>
              <a:pathLst>
                <a:path w="1437" h="634" extrusionOk="0">
                  <a:moveTo>
                    <a:pt x="349" y="1"/>
                  </a:moveTo>
                  <a:cubicBezTo>
                    <a:pt x="188" y="1"/>
                    <a:pt x="45" y="117"/>
                    <a:pt x="19" y="277"/>
                  </a:cubicBezTo>
                  <a:cubicBezTo>
                    <a:pt x="1" y="464"/>
                    <a:pt x="143" y="634"/>
                    <a:pt x="340" y="634"/>
                  </a:cubicBezTo>
                  <a:lnTo>
                    <a:pt x="1089" y="634"/>
                  </a:lnTo>
                  <a:cubicBezTo>
                    <a:pt x="1250" y="634"/>
                    <a:pt x="1401" y="518"/>
                    <a:pt x="1419" y="357"/>
                  </a:cubicBezTo>
                  <a:cubicBezTo>
                    <a:pt x="1437" y="161"/>
                    <a:pt x="1294" y="1"/>
                    <a:pt x="10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4"/>
            <p:cNvSpPr/>
            <p:nvPr/>
          </p:nvSpPr>
          <p:spPr>
            <a:xfrm>
              <a:off x="4264404" y="1623787"/>
              <a:ext cx="90763" cy="14236"/>
            </a:xfrm>
            <a:custGeom>
              <a:avLst/>
              <a:gdLst/>
              <a:ahLst/>
              <a:cxnLst/>
              <a:rect l="l" t="t" r="r" b="b"/>
              <a:pathLst>
                <a:path w="4042" h="634" extrusionOk="0">
                  <a:moveTo>
                    <a:pt x="348" y="1"/>
                  </a:moveTo>
                  <a:cubicBezTo>
                    <a:pt x="188" y="1"/>
                    <a:pt x="45" y="117"/>
                    <a:pt x="27" y="277"/>
                  </a:cubicBezTo>
                  <a:cubicBezTo>
                    <a:pt x="0" y="464"/>
                    <a:pt x="152" y="634"/>
                    <a:pt x="339" y="634"/>
                  </a:cubicBezTo>
                  <a:lnTo>
                    <a:pt x="3694" y="634"/>
                  </a:lnTo>
                  <a:cubicBezTo>
                    <a:pt x="3854" y="634"/>
                    <a:pt x="3997" y="518"/>
                    <a:pt x="4015" y="357"/>
                  </a:cubicBezTo>
                  <a:cubicBezTo>
                    <a:pt x="4042" y="161"/>
                    <a:pt x="3890" y="1"/>
                    <a:pt x="37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4"/>
            <p:cNvSpPr/>
            <p:nvPr/>
          </p:nvSpPr>
          <p:spPr>
            <a:xfrm>
              <a:off x="4217518" y="1623787"/>
              <a:ext cx="31482" cy="14236"/>
            </a:xfrm>
            <a:custGeom>
              <a:avLst/>
              <a:gdLst/>
              <a:ahLst/>
              <a:cxnLst/>
              <a:rect l="l" t="t" r="r" b="b"/>
              <a:pathLst>
                <a:path w="1402" h="634" extrusionOk="0">
                  <a:moveTo>
                    <a:pt x="358" y="1"/>
                  </a:moveTo>
                  <a:cubicBezTo>
                    <a:pt x="188" y="1"/>
                    <a:pt x="45" y="117"/>
                    <a:pt x="28" y="277"/>
                  </a:cubicBezTo>
                  <a:cubicBezTo>
                    <a:pt x="1" y="464"/>
                    <a:pt x="153" y="634"/>
                    <a:pt x="340" y="634"/>
                  </a:cubicBezTo>
                  <a:lnTo>
                    <a:pt x="1054" y="634"/>
                  </a:lnTo>
                  <a:cubicBezTo>
                    <a:pt x="1214" y="634"/>
                    <a:pt x="1357" y="518"/>
                    <a:pt x="1384" y="357"/>
                  </a:cubicBezTo>
                  <a:cubicBezTo>
                    <a:pt x="1401" y="161"/>
                    <a:pt x="1250" y="1"/>
                    <a:pt x="10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4"/>
            <p:cNvSpPr/>
            <p:nvPr/>
          </p:nvSpPr>
          <p:spPr>
            <a:xfrm>
              <a:off x="4107152" y="1654438"/>
              <a:ext cx="46886" cy="46706"/>
            </a:xfrm>
            <a:custGeom>
              <a:avLst/>
              <a:gdLst/>
              <a:ahLst/>
              <a:cxnLst/>
              <a:rect l="l" t="t" r="r" b="b"/>
              <a:pathLst>
                <a:path w="2088" h="2080" extrusionOk="0">
                  <a:moveTo>
                    <a:pt x="1044" y="634"/>
                  </a:moveTo>
                  <a:cubicBezTo>
                    <a:pt x="1267" y="634"/>
                    <a:pt x="1446" y="812"/>
                    <a:pt x="1446" y="1044"/>
                  </a:cubicBezTo>
                  <a:cubicBezTo>
                    <a:pt x="1446" y="1267"/>
                    <a:pt x="1267" y="1446"/>
                    <a:pt x="1044" y="1446"/>
                  </a:cubicBezTo>
                  <a:cubicBezTo>
                    <a:pt x="821" y="1446"/>
                    <a:pt x="634" y="1267"/>
                    <a:pt x="634" y="1044"/>
                  </a:cubicBezTo>
                  <a:cubicBezTo>
                    <a:pt x="634" y="812"/>
                    <a:pt x="821" y="634"/>
                    <a:pt x="1044" y="634"/>
                  </a:cubicBezTo>
                  <a:close/>
                  <a:moveTo>
                    <a:pt x="1044" y="0"/>
                  </a:moveTo>
                  <a:cubicBezTo>
                    <a:pt x="464" y="0"/>
                    <a:pt x="0" y="464"/>
                    <a:pt x="0" y="1044"/>
                  </a:cubicBezTo>
                  <a:cubicBezTo>
                    <a:pt x="0" y="1615"/>
                    <a:pt x="464" y="2079"/>
                    <a:pt x="1044" y="2079"/>
                  </a:cubicBezTo>
                  <a:cubicBezTo>
                    <a:pt x="1615" y="2079"/>
                    <a:pt x="2088" y="1615"/>
                    <a:pt x="2088" y="1044"/>
                  </a:cubicBezTo>
                  <a:cubicBezTo>
                    <a:pt x="2088" y="464"/>
                    <a:pt x="1615" y="0"/>
                    <a:pt x="10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4"/>
            <p:cNvSpPr/>
            <p:nvPr/>
          </p:nvSpPr>
          <p:spPr>
            <a:xfrm>
              <a:off x="4169846" y="1654033"/>
              <a:ext cx="61123" cy="14259"/>
            </a:xfrm>
            <a:custGeom>
              <a:avLst/>
              <a:gdLst/>
              <a:ahLst/>
              <a:cxnLst/>
              <a:rect l="l" t="t" r="r" b="b"/>
              <a:pathLst>
                <a:path w="2722" h="635" extrusionOk="0">
                  <a:moveTo>
                    <a:pt x="349" y="1"/>
                  </a:moveTo>
                  <a:cubicBezTo>
                    <a:pt x="188" y="1"/>
                    <a:pt x="45" y="117"/>
                    <a:pt x="19" y="277"/>
                  </a:cubicBezTo>
                  <a:cubicBezTo>
                    <a:pt x="1" y="473"/>
                    <a:pt x="143" y="634"/>
                    <a:pt x="340" y="634"/>
                  </a:cubicBezTo>
                  <a:lnTo>
                    <a:pt x="2365" y="634"/>
                  </a:lnTo>
                  <a:cubicBezTo>
                    <a:pt x="2525" y="634"/>
                    <a:pt x="2677" y="518"/>
                    <a:pt x="2695" y="357"/>
                  </a:cubicBezTo>
                  <a:cubicBezTo>
                    <a:pt x="2722" y="170"/>
                    <a:pt x="2570" y="1"/>
                    <a:pt x="23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4"/>
            <p:cNvSpPr/>
            <p:nvPr/>
          </p:nvSpPr>
          <p:spPr>
            <a:xfrm>
              <a:off x="4293057" y="1654033"/>
              <a:ext cx="62111" cy="14259"/>
            </a:xfrm>
            <a:custGeom>
              <a:avLst/>
              <a:gdLst/>
              <a:ahLst/>
              <a:cxnLst/>
              <a:rect l="l" t="t" r="r" b="b"/>
              <a:pathLst>
                <a:path w="2766" h="635" extrusionOk="0">
                  <a:moveTo>
                    <a:pt x="348" y="1"/>
                  </a:moveTo>
                  <a:cubicBezTo>
                    <a:pt x="187" y="1"/>
                    <a:pt x="45" y="117"/>
                    <a:pt x="27" y="277"/>
                  </a:cubicBezTo>
                  <a:cubicBezTo>
                    <a:pt x="0" y="473"/>
                    <a:pt x="152" y="634"/>
                    <a:pt x="339" y="634"/>
                  </a:cubicBezTo>
                  <a:lnTo>
                    <a:pt x="2418" y="634"/>
                  </a:lnTo>
                  <a:cubicBezTo>
                    <a:pt x="2578" y="634"/>
                    <a:pt x="2721" y="518"/>
                    <a:pt x="2739" y="357"/>
                  </a:cubicBezTo>
                  <a:cubicBezTo>
                    <a:pt x="2766" y="170"/>
                    <a:pt x="2614" y="1"/>
                    <a:pt x="24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4"/>
            <p:cNvSpPr/>
            <p:nvPr/>
          </p:nvSpPr>
          <p:spPr>
            <a:xfrm>
              <a:off x="4246171" y="1654033"/>
              <a:ext cx="31482" cy="14259"/>
            </a:xfrm>
            <a:custGeom>
              <a:avLst/>
              <a:gdLst/>
              <a:ahLst/>
              <a:cxnLst/>
              <a:rect l="l" t="t" r="r" b="b"/>
              <a:pathLst>
                <a:path w="1402" h="635" extrusionOk="0">
                  <a:moveTo>
                    <a:pt x="357" y="1"/>
                  </a:moveTo>
                  <a:cubicBezTo>
                    <a:pt x="188" y="1"/>
                    <a:pt x="45" y="117"/>
                    <a:pt x="27" y="277"/>
                  </a:cubicBezTo>
                  <a:cubicBezTo>
                    <a:pt x="1" y="473"/>
                    <a:pt x="152" y="634"/>
                    <a:pt x="340" y="634"/>
                  </a:cubicBezTo>
                  <a:lnTo>
                    <a:pt x="1062" y="634"/>
                  </a:lnTo>
                  <a:cubicBezTo>
                    <a:pt x="1258" y="634"/>
                    <a:pt x="1401" y="473"/>
                    <a:pt x="1383" y="277"/>
                  </a:cubicBezTo>
                  <a:cubicBezTo>
                    <a:pt x="1366" y="117"/>
                    <a:pt x="1214" y="1"/>
                    <a:pt x="10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4"/>
            <p:cNvSpPr/>
            <p:nvPr/>
          </p:nvSpPr>
          <p:spPr>
            <a:xfrm>
              <a:off x="4169846" y="1687289"/>
              <a:ext cx="32268" cy="14236"/>
            </a:xfrm>
            <a:custGeom>
              <a:avLst/>
              <a:gdLst/>
              <a:ahLst/>
              <a:cxnLst/>
              <a:rect l="l" t="t" r="r" b="b"/>
              <a:pathLst>
                <a:path w="1437" h="634" extrusionOk="0">
                  <a:moveTo>
                    <a:pt x="349" y="1"/>
                  </a:moveTo>
                  <a:cubicBezTo>
                    <a:pt x="188" y="1"/>
                    <a:pt x="45" y="116"/>
                    <a:pt x="19" y="277"/>
                  </a:cubicBezTo>
                  <a:cubicBezTo>
                    <a:pt x="1" y="473"/>
                    <a:pt x="143" y="634"/>
                    <a:pt x="340" y="634"/>
                  </a:cubicBezTo>
                  <a:lnTo>
                    <a:pt x="1089" y="634"/>
                  </a:lnTo>
                  <a:cubicBezTo>
                    <a:pt x="1250" y="634"/>
                    <a:pt x="1401" y="518"/>
                    <a:pt x="1419" y="357"/>
                  </a:cubicBezTo>
                  <a:cubicBezTo>
                    <a:pt x="1437" y="170"/>
                    <a:pt x="1294" y="1"/>
                    <a:pt x="10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4"/>
            <p:cNvSpPr/>
            <p:nvPr/>
          </p:nvSpPr>
          <p:spPr>
            <a:xfrm>
              <a:off x="4264404" y="1687289"/>
              <a:ext cx="90763" cy="14236"/>
            </a:xfrm>
            <a:custGeom>
              <a:avLst/>
              <a:gdLst/>
              <a:ahLst/>
              <a:cxnLst/>
              <a:rect l="l" t="t" r="r" b="b"/>
              <a:pathLst>
                <a:path w="4042" h="634" extrusionOk="0">
                  <a:moveTo>
                    <a:pt x="348" y="1"/>
                  </a:moveTo>
                  <a:cubicBezTo>
                    <a:pt x="188" y="1"/>
                    <a:pt x="45" y="116"/>
                    <a:pt x="27" y="277"/>
                  </a:cubicBezTo>
                  <a:cubicBezTo>
                    <a:pt x="0" y="473"/>
                    <a:pt x="152" y="634"/>
                    <a:pt x="339" y="634"/>
                  </a:cubicBezTo>
                  <a:lnTo>
                    <a:pt x="3694" y="634"/>
                  </a:lnTo>
                  <a:cubicBezTo>
                    <a:pt x="3854" y="634"/>
                    <a:pt x="3997" y="518"/>
                    <a:pt x="4015" y="357"/>
                  </a:cubicBezTo>
                  <a:cubicBezTo>
                    <a:pt x="4042" y="170"/>
                    <a:pt x="3890" y="1"/>
                    <a:pt x="37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4"/>
            <p:cNvSpPr/>
            <p:nvPr/>
          </p:nvSpPr>
          <p:spPr>
            <a:xfrm>
              <a:off x="4217518" y="1687289"/>
              <a:ext cx="31078" cy="14236"/>
            </a:xfrm>
            <a:custGeom>
              <a:avLst/>
              <a:gdLst/>
              <a:ahLst/>
              <a:cxnLst/>
              <a:rect l="l" t="t" r="r" b="b"/>
              <a:pathLst>
                <a:path w="1384" h="634" extrusionOk="0">
                  <a:moveTo>
                    <a:pt x="358" y="1"/>
                  </a:moveTo>
                  <a:cubicBezTo>
                    <a:pt x="188" y="1"/>
                    <a:pt x="45" y="116"/>
                    <a:pt x="28" y="277"/>
                  </a:cubicBezTo>
                  <a:cubicBezTo>
                    <a:pt x="1" y="473"/>
                    <a:pt x="153" y="634"/>
                    <a:pt x="340" y="634"/>
                  </a:cubicBezTo>
                  <a:lnTo>
                    <a:pt x="1062" y="634"/>
                  </a:lnTo>
                  <a:cubicBezTo>
                    <a:pt x="1241" y="634"/>
                    <a:pt x="1384" y="500"/>
                    <a:pt x="1384" y="322"/>
                  </a:cubicBezTo>
                  <a:cubicBezTo>
                    <a:pt x="1384" y="143"/>
                    <a:pt x="1241" y="1"/>
                    <a:pt x="10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4"/>
            <p:cNvSpPr/>
            <p:nvPr/>
          </p:nvSpPr>
          <p:spPr>
            <a:xfrm>
              <a:off x="4107152" y="1717536"/>
              <a:ext cx="46886" cy="46706"/>
            </a:xfrm>
            <a:custGeom>
              <a:avLst/>
              <a:gdLst/>
              <a:ahLst/>
              <a:cxnLst/>
              <a:rect l="l" t="t" r="r" b="b"/>
              <a:pathLst>
                <a:path w="2088" h="2080" extrusionOk="0">
                  <a:moveTo>
                    <a:pt x="1044" y="634"/>
                  </a:moveTo>
                  <a:cubicBezTo>
                    <a:pt x="1267" y="634"/>
                    <a:pt x="1446" y="812"/>
                    <a:pt x="1446" y="1035"/>
                  </a:cubicBezTo>
                  <a:cubicBezTo>
                    <a:pt x="1446" y="1267"/>
                    <a:pt x="1267" y="1446"/>
                    <a:pt x="1044" y="1446"/>
                  </a:cubicBezTo>
                  <a:cubicBezTo>
                    <a:pt x="821" y="1446"/>
                    <a:pt x="634" y="1267"/>
                    <a:pt x="634" y="1035"/>
                  </a:cubicBezTo>
                  <a:cubicBezTo>
                    <a:pt x="634" y="812"/>
                    <a:pt x="821" y="634"/>
                    <a:pt x="1044" y="634"/>
                  </a:cubicBezTo>
                  <a:close/>
                  <a:moveTo>
                    <a:pt x="1044" y="1"/>
                  </a:moveTo>
                  <a:cubicBezTo>
                    <a:pt x="464" y="1"/>
                    <a:pt x="0" y="464"/>
                    <a:pt x="0" y="1035"/>
                  </a:cubicBezTo>
                  <a:cubicBezTo>
                    <a:pt x="0" y="1615"/>
                    <a:pt x="464" y="2079"/>
                    <a:pt x="1044" y="2079"/>
                  </a:cubicBezTo>
                  <a:cubicBezTo>
                    <a:pt x="1615" y="2079"/>
                    <a:pt x="2088" y="1615"/>
                    <a:pt x="2088" y="1035"/>
                  </a:cubicBezTo>
                  <a:cubicBezTo>
                    <a:pt x="2088" y="464"/>
                    <a:pt x="1615"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4"/>
            <p:cNvSpPr/>
            <p:nvPr/>
          </p:nvSpPr>
          <p:spPr>
            <a:xfrm>
              <a:off x="4169846" y="1717738"/>
              <a:ext cx="61123" cy="14236"/>
            </a:xfrm>
            <a:custGeom>
              <a:avLst/>
              <a:gdLst/>
              <a:ahLst/>
              <a:cxnLst/>
              <a:rect l="l" t="t" r="r" b="b"/>
              <a:pathLst>
                <a:path w="2722" h="634" extrusionOk="0">
                  <a:moveTo>
                    <a:pt x="349" y="0"/>
                  </a:moveTo>
                  <a:cubicBezTo>
                    <a:pt x="188" y="0"/>
                    <a:pt x="45" y="116"/>
                    <a:pt x="19" y="277"/>
                  </a:cubicBezTo>
                  <a:cubicBezTo>
                    <a:pt x="1" y="473"/>
                    <a:pt x="143" y="634"/>
                    <a:pt x="340" y="634"/>
                  </a:cubicBezTo>
                  <a:lnTo>
                    <a:pt x="2365" y="634"/>
                  </a:lnTo>
                  <a:cubicBezTo>
                    <a:pt x="2525" y="634"/>
                    <a:pt x="2677" y="518"/>
                    <a:pt x="2695" y="357"/>
                  </a:cubicBezTo>
                  <a:cubicBezTo>
                    <a:pt x="2722" y="161"/>
                    <a:pt x="2570" y="0"/>
                    <a:pt x="23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4"/>
            <p:cNvSpPr/>
            <p:nvPr/>
          </p:nvSpPr>
          <p:spPr>
            <a:xfrm>
              <a:off x="4293057" y="1717738"/>
              <a:ext cx="62111" cy="14236"/>
            </a:xfrm>
            <a:custGeom>
              <a:avLst/>
              <a:gdLst/>
              <a:ahLst/>
              <a:cxnLst/>
              <a:rect l="l" t="t" r="r" b="b"/>
              <a:pathLst>
                <a:path w="2766" h="634" extrusionOk="0">
                  <a:moveTo>
                    <a:pt x="348" y="0"/>
                  </a:moveTo>
                  <a:cubicBezTo>
                    <a:pt x="187" y="0"/>
                    <a:pt x="45" y="116"/>
                    <a:pt x="27" y="277"/>
                  </a:cubicBezTo>
                  <a:cubicBezTo>
                    <a:pt x="0" y="473"/>
                    <a:pt x="152" y="634"/>
                    <a:pt x="339" y="634"/>
                  </a:cubicBezTo>
                  <a:lnTo>
                    <a:pt x="2418" y="634"/>
                  </a:lnTo>
                  <a:cubicBezTo>
                    <a:pt x="2578" y="634"/>
                    <a:pt x="2721" y="518"/>
                    <a:pt x="2739" y="357"/>
                  </a:cubicBezTo>
                  <a:cubicBezTo>
                    <a:pt x="2766" y="161"/>
                    <a:pt x="2614"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4"/>
            <p:cNvSpPr/>
            <p:nvPr/>
          </p:nvSpPr>
          <p:spPr>
            <a:xfrm>
              <a:off x="4246171" y="1717738"/>
              <a:ext cx="31482" cy="14236"/>
            </a:xfrm>
            <a:custGeom>
              <a:avLst/>
              <a:gdLst/>
              <a:ahLst/>
              <a:cxnLst/>
              <a:rect l="l" t="t" r="r" b="b"/>
              <a:pathLst>
                <a:path w="1402" h="634" extrusionOk="0">
                  <a:moveTo>
                    <a:pt x="357" y="0"/>
                  </a:moveTo>
                  <a:cubicBezTo>
                    <a:pt x="188" y="0"/>
                    <a:pt x="45" y="116"/>
                    <a:pt x="27" y="277"/>
                  </a:cubicBezTo>
                  <a:cubicBezTo>
                    <a:pt x="1" y="473"/>
                    <a:pt x="152" y="634"/>
                    <a:pt x="340" y="634"/>
                  </a:cubicBezTo>
                  <a:lnTo>
                    <a:pt x="1053" y="634"/>
                  </a:lnTo>
                  <a:cubicBezTo>
                    <a:pt x="1214" y="634"/>
                    <a:pt x="1366" y="518"/>
                    <a:pt x="1383" y="357"/>
                  </a:cubicBezTo>
                  <a:cubicBezTo>
                    <a:pt x="1401" y="161"/>
                    <a:pt x="1258"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4"/>
            <p:cNvSpPr/>
            <p:nvPr/>
          </p:nvSpPr>
          <p:spPr>
            <a:xfrm>
              <a:off x="4169846" y="1749984"/>
              <a:ext cx="32268" cy="14259"/>
            </a:xfrm>
            <a:custGeom>
              <a:avLst/>
              <a:gdLst/>
              <a:ahLst/>
              <a:cxnLst/>
              <a:rect l="l" t="t" r="r" b="b"/>
              <a:pathLst>
                <a:path w="1437" h="635" extrusionOk="0">
                  <a:moveTo>
                    <a:pt x="349" y="1"/>
                  </a:moveTo>
                  <a:cubicBezTo>
                    <a:pt x="188" y="1"/>
                    <a:pt x="45" y="117"/>
                    <a:pt x="19" y="277"/>
                  </a:cubicBezTo>
                  <a:cubicBezTo>
                    <a:pt x="1" y="474"/>
                    <a:pt x="143" y="634"/>
                    <a:pt x="340" y="634"/>
                  </a:cubicBezTo>
                  <a:lnTo>
                    <a:pt x="1089" y="634"/>
                  </a:lnTo>
                  <a:cubicBezTo>
                    <a:pt x="1250" y="634"/>
                    <a:pt x="1401" y="518"/>
                    <a:pt x="1419" y="358"/>
                  </a:cubicBezTo>
                  <a:cubicBezTo>
                    <a:pt x="1437" y="170"/>
                    <a:pt x="1294" y="1"/>
                    <a:pt x="10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4"/>
            <p:cNvSpPr/>
            <p:nvPr/>
          </p:nvSpPr>
          <p:spPr>
            <a:xfrm>
              <a:off x="4264404" y="1749984"/>
              <a:ext cx="90763" cy="14259"/>
            </a:xfrm>
            <a:custGeom>
              <a:avLst/>
              <a:gdLst/>
              <a:ahLst/>
              <a:cxnLst/>
              <a:rect l="l" t="t" r="r" b="b"/>
              <a:pathLst>
                <a:path w="4042" h="635" extrusionOk="0">
                  <a:moveTo>
                    <a:pt x="348" y="1"/>
                  </a:moveTo>
                  <a:cubicBezTo>
                    <a:pt x="188" y="1"/>
                    <a:pt x="45" y="117"/>
                    <a:pt x="27" y="277"/>
                  </a:cubicBezTo>
                  <a:cubicBezTo>
                    <a:pt x="0" y="474"/>
                    <a:pt x="152" y="634"/>
                    <a:pt x="339" y="634"/>
                  </a:cubicBezTo>
                  <a:lnTo>
                    <a:pt x="3694" y="634"/>
                  </a:lnTo>
                  <a:cubicBezTo>
                    <a:pt x="3854" y="634"/>
                    <a:pt x="3997" y="518"/>
                    <a:pt x="4015" y="358"/>
                  </a:cubicBezTo>
                  <a:cubicBezTo>
                    <a:pt x="4042" y="170"/>
                    <a:pt x="3890" y="1"/>
                    <a:pt x="37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4"/>
            <p:cNvSpPr/>
            <p:nvPr/>
          </p:nvSpPr>
          <p:spPr>
            <a:xfrm>
              <a:off x="4217518" y="1749984"/>
              <a:ext cx="31482" cy="14259"/>
            </a:xfrm>
            <a:custGeom>
              <a:avLst/>
              <a:gdLst/>
              <a:ahLst/>
              <a:cxnLst/>
              <a:rect l="l" t="t" r="r" b="b"/>
              <a:pathLst>
                <a:path w="1402" h="635" extrusionOk="0">
                  <a:moveTo>
                    <a:pt x="340" y="1"/>
                  </a:moveTo>
                  <a:cubicBezTo>
                    <a:pt x="153" y="1"/>
                    <a:pt x="1" y="170"/>
                    <a:pt x="28" y="358"/>
                  </a:cubicBezTo>
                  <a:cubicBezTo>
                    <a:pt x="45" y="518"/>
                    <a:pt x="188" y="634"/>
                    <a:pt x="358" y="634"/>
                  </a:cubicBezTo>
                  <a:lnTo>
                    <a:pt x="1054" y="634"/>
                  </a:lnTo>
                  <a:cubicBezTo>
                    <a:pt x="1214" y="634"/>
                    <a:pt x="1357" y="518"/>
                    <a:pt x="1384" y="358"/>
                  </a:cubicBezTo>
                  <a:cubicBezTo>
                    <a:pt x="1401" y="170"/>
                    <a:pt x="1250" y="1"/>
                    <a:pt x="10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4"/>
            <p:cNvSpPr/>
            <p:nvPr/>
          </p:nvSpPr>
          <p:spPr>
            <a:xfrm>
              <a:off x="4107152" y="1780635"/>
              <a:ext cx="46886" cy="46706"/>
            </a:xfrm>
            <a:custGeom>
              <a:avLst/>
              <a:gdLst/>
              <a:ahLst/>
              <a:cxnLst/>
              <a:rect l="l" t="t" r="r" b="b"/>
              <a:pathLst>
                <a:path w="2088" h="2080" extrusionOk="0">
                  <a:moveTo>
                    <a:pt x="1044" y="634"/>
                  </a:moveTo>
                  <a:cubicBezTo>
                    <a:pt x="1267" y="634"/>
                    <a:pt x="1446" y="813"/>
                    <a:pt x="1446" y="1036"/>
                  </a:cubicBezTo>
                  <a:cubicBezTo>
                    <a:pt x="1446" y="1259"/>
                    <a:pt x="1267" y="1446"/>
                    <a:pt x="1044" y="1446"/>
                  </a:cubicBezTo>
                  <a:cubicBezTo>
                    <a:pt x="821" y="1446"/>
                    <a:pt x="634" y="1259"/>
                    <a:pt x="634" y="1036"/>
                  </a:cubicBezTo>
                  <a:cubicBezTo>
                    <a:pt x="634" y="813"/>
                    <a:pt x="821" y="634"/>
                    <a:pt x="1044" y="634"/>
                  </a:cubicBezTo>
                  <a:close/>
                  <a:moveTo>
                    <a:pt x="1044" y="1"/>
                  </a:moveTo>
                  <a:cubicBezTo>
                    <a:pt x="464" y="1"/>
                    <a:pt x="0" y="465"/>
                    <a:pt x="0" y="1036"/>
                  </a:cubicBezTo>
                  <a:cubicBezTo>
                    <a:pt x="0" y="1615"/>
                    <a:pt x="464" y="2079"/>
                    <a:pt x="1044" y="2079"/>
                  </a:cubicBezTo>
                  <a:cubicBezTo>
                    <a:pt x="1615" y="2079"/>
                    <a:pt x="2088" y="1615"/>
                    <a:pt x="2088" y="1036"/>
                  </a:cubicBezTo>
                  <a:cubicBezTo>
                    <a:pt x="2088" y="465"/>
                    <a:pt x="1615"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4"/>
            <p:cNvSpPr/>
            <p:nvPr/>
          </p:nvSpPr>
          <p:spPr>
            <a:xfrm>
              <a:off x="4169846" y="1780433"/>
              <a:ext cx="61123" cy="14259"/>
            </a:xfrm>
            <a:custGeom>
              <a:avLst/>
              <a:gdLst/>
              <a:ahLst/>
              <a:cxnLst/>
              <a:rect l="l" t="t" r="r" b="b"/>
              <a:pathLst>
                <a:path w="2722" h="635" extrusionOk="0">
                  <a:moveTo>
                    <a:pt x="349" y="1"/>
                  </a:moveTo>
                  <a:cubicBezTo>
                    <a:pt x="188" y="1"/>
                    <a:pt x="45" y="117"/>
                    <a:pt x="19" y="277"/>
                  </a:cubicBezTo>
                  <a:cubicBezTo>
                    <a:pt x="1" y="474"/>
                    <a:pt x="152" y="634"/>
                    <a:pt x="340" y="634"/>
                  </a:cubicBezTo>
                  <a:lnTo>
                    <a:pt x="2383" y="634"/>
                  </a:lnTo>
                  <a:cubicBezTo>
                    <a:pt x="2570" y="634"/>
                    <a:pt x="2722" y="474"/>
                    <a:pt x="2695" y="277"/>
                  </a:cubicBezTo>
                  <a:cubicBezTo>
                    <a:pt x="2677" y="117"/>
                    <a:pt x="2525" y="1"/>
                    <a:pt x="23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4"/>
            <p:cNvSpPr/>
            <p:nvPr/>
          </p:nvSpPr>
          <p:spPr>
            <a:xfrm>
              <a:off x="4293057" y="1780433"/>
              <a:ext cx="62111" cy="14259"/>
            </a:xfrm>
            <a:custGeom>
              <a:avLst/>
              <a:gdLst/>
              <a:ahLst/>
              <a:cxnLst/>
              <a:rect l="l" t="t" r="r" b="b"/>
              <a:pathLst>
                <a:path w="2766" h="635" extrusionOk="0">
                  <a:moveTo>
                    <a:pt x="348" y="1"/>
                  </a:moveTo>
                  <a:cubicBezTo>
                    <a:pt x="187" y="1"/>
                    <a:pt x="45" y="117"/>
                    <a:pt x="27" y="277"/>
                  </a:cubicBezTo>
                  <a:cubicBezTo>
                    <a:pt x="0" y="474"/>
                    <a:pt x="152" y="634"/>
                    <a:pt x="339" y="634"/>
                  </a:cubicBezTo>
                  <a:lnTo>
                    <a:pt x="2418" y="634"/>
                  </a:lnTo>
                  <a:cubicBezTo>
                    <a:pt x="2578" y="634"/>
                    <a:pt x="2721" y="518"/>
                    <a:pt x="2739" y="358"/>
                  </a:cubicBezTo>
                  <a:cubicBezTo>
                    <a:pt x="2766" y="161"/>
                    <a:pt x="2614" y="1"/>
                    <a:pt x="24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4"/>
            <p:cNvSpPr/>
            <p:nvPr/>
          </p:nvSpPr>
          <p:spPr>
            <a:xfrm>
              <a:off x="4246171" y="1780433"/>
              <a:ext cx="31482" cy="14259"/>
            </a:xfrm>
            <a:custGeom>
              <a:avLst/>
              <a:gdLst/>
              <a:ahLst/>
              <a:cxnLst/>
              <a:rect l="l" t="t" r="r" b="b"/>
              <a:pathLst>
                <a:path w="1402" h="635" extrusionOk="0">
                  <a:moveTo>
                    <a:pt x="357" y="1"/>
                  </a:moveTo>
                  <a:cubicBezTo>
                    <a:pt x="188" y="1"/>
                    <a:pt x="45" y="117"/>
                    <a:pt x="27" y="277"/>
                  </a:cubicBezTo>
                  <a:cubicBezTo>
                    <a:pt x="1" y="474"/>
                    <a:pt x="152" y="634"/>
                    <a:pt x="340" y="634"/>
                  </a:cubicBezTo>
                  <a:lnTo>
                    <a:pt x="1053" y="634"/>
                  </a:lnTo>
                  <a:cubicBezTo>
                    <a:pt x="1214" y="634"/>
                    <a:pt x="1366" y="518"/>
                    <a:pt x="1383" y="358"/>
                  </a:cubicBezTo>
                  <a:cubicBezTo>
                    <a:pt x="1401" y="161"/>
                    <a:pt x="1258" y="1"/>
                    <a:pt x="10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4"/>
            <p:cNvSpPr/>
            <p:nvPr/>
          </p:nvSpPr>
          <p:spPr>
            <a:xfrm>
              <a:off x="4169846" y="1812700"/>
              <a:ext cx="32268" cy="14236"/>
            </a:xfrm>
            <a:custGeom>
              <a:avLst/>
              <a:gdLst/>
              <a:ahLst/>
              <a:cxnLst/>
              <a:rect l="l" t="t" r="r" b="b"/>
              <a:pathLst>
                <a:path w="1437" h="634" extrusionOk="0">
                  <a:moveTo>
                    <a:pt x="340" y="0"/>
                  </a:moveTo>
                  <a:cubicBezTo>
                    <a:pt x="143" y="0"/>
                    <a:pt x="1" y="170"/>
                    <a:pt x="19" y="357"/>
                  </a:cubicBezTo>
                  <a:cubicBezTo>
                    <a:pt x="45" y="517"/>
                    <a:pt x="188" y="633"/>
                    <a:pt x="349" y="633"/>
                  </a:cubicBezTo>
                  <a:lnTo>
                    <a:pt x="1089" y="633"/>
                  </a:lnTo>
                  <a:cubicBezTo>
                    <a:pt x="1250" y="633"/>
                    <a:pt x="1401" y="517"/>
                    <a:pt x="1419" y="357"/>
                  </a:cubicBezTo>
                  <a:cubicBezTo>
                    <a:pt x="1437" y="170"/>
                    <a:pt x="1294" y="0"/>
                    <a:pt x="10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4"/>
            <p:cNvSpPr/>
            <p:nvPr/>
          </p:nvSpPr>
          <p:spPr>
            <a:xfrm>
              <a:off x="4264404" y="1812700"/>
              <a:ext cx="90763" cy="14236"/>
            </a:xfrm>
            <a:custGeom>
              <a:avLst/>
              <a:gdLst/>
              <a:ahLst/>
              <a:cxnLst/>
              <a:rect l="l" t="t" r="r" b="b"/>
              <a:pathLst>
                <a:path w="4042" h="634" extrusionOk="0">
                  <a:moveTo>
                    <a:pt x="348" y="0"/>
                  </a:moveTo>
                  <a:cubicBezTo>
                    <a:pt x="188" y="0"/>
                    <a:pt x="45" y="116"/>
                    <a:pt x="27" y="277"/>
                  </a:cubicBezTo>
                  <a:cubicBezTo>
                    <a:pt x="0" y="473"/>
                    <a:pt x="152" y="633"/>
                    <a:pt x="339" y="633"/>
                  </a:cubicBezTo>
                  <a:lnTo>
                    <a:pt x="3694" y="633"/>
                  </a:lnTo>
                  <a:cubicBezTo>
                    <a:pt x="3854" y="633"/>
                    <a:pt x="3997" y="517"/>
                    <a:pt x="4015" y="357"/>
                  </a:cubicBezTo>
                  <a:cubicBezTo>
                    <a:pt x="4042" y="170"/>
                    <a:pt x="3890" y="0"/>
                    <a:pt x="37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4"/>
            <p:cNvSpPr/>
            <p:nvPr/>
          </p:nvSpPr>
          <p:spPr>
            <a:xfrm>
              <a:off x="4217518" y="1812700"/>
              <a:ext cx="31482" cy="14236"/>
            </a:xfrm>
            <a:custGeom>
              <a:avLst/>
              <a:gdLst/>
              <a:ahLst/>
              <a:cxnLst/>
              <a:rect l="l" t="t" r="r" b="b"/>
              <a:pathLst>
                <a:path w="1402" h="634" extrusionOk="0">
                  <a:moveTo>
                    <a:pt x="358" y="0"/>
                  </a:moveTo>
                  <a:cubicBezTo>
                    <a:pt x="188" y="0"/>
                    <a:pt x="45" y="116"/>
                    <a:pt x="28" y="277"/>
                  </a:cubicBezTo>
                  <a:cubicBezTo>
                    <a:pt x="1" y="473"/>
                    <a:pt x="153" y="633"/>
                    <a:pt x="340" y="633"/>
                  </a:cubicBezTo>
                  <a:lnTo>
                    <a:pt x="1054" y="633"/>
                  </a:lnTo>
                  <a:cubicBezTo>
                    <a:pt x="1214" y="633"/>
                    <a:pt x="1357" y="517"/>
                    <a:pt x="1384" y="357"/>
                  </a:cubicBezTo>
                  <a:cubicBezTo>
                    <a:pt x="1401" y="170"/>
                    <a:pt x="1250"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 name="Google Shape;501;p44"/>
          <p:cNvGrpSpPr/>
          <p:nvPr/>
        </p:nvGrpSpPr>
        <p:grpSpPr>
          <a:xfrm>
            <a:off x="7355429" y="1887597"/>
            <a:ext cx="264048" cy="485634"/>
            <a:chOff x="4750779" y="1446459"/>
            <a:chExt cx="264048" cy="485634"/>
          </a:xfrm>
        </p:grpSpPr>
        <p:sp>
          <p:nvSpPr>
            <p:cNvPr id="502" name="Google Shape;502;p44"/>
            <p:cNvSpPr/>
            <p:nvPr/>
          </p:nvSpPr>
          <p:spPr>
            <a:xfrm>
              <a:off x="4750779" y="1662252"/>
              <a:ext cx="264048" cy="269842"/>
            </a:xfrm>
            <a:custGeom>
              <a:avLst/>
              <a:gdLst/>
              <a:ahLst/>
              <a:cxnLst/>
              <a:rect l="l" t="t" r="r" b="b"/>
              <a:pathLst>
                <a:path w="11759" h="12017" extrusionOk="0">
                  <a:moveTo>
                    <a:pt x="11446" y="0"/>
                  </a:moveTo>
                  <a:cubicBezTo>
                    <a:pt x="11268" y="0"/>
                    <a:pt x="11125" y="143"/>
                    <a:pt x="11125" y="322"/>
                  </a:cubicBezTo>
                  <a:lnTo>
                    <a:pt x="11125" y="10839"/>
                  </a:lnTo>
                  <a:cubicBezTo>
                    <a:pt x="11125" y="11134"/>
                    <a:pt x="10884" y="11375"/>
                    <a:pt x="10590" y="11375"/>
                  </a:cubicBezTo>
                  <a:lnTo>
                    <a:pt x="786" y="11375"/>
                  </a:lnTo>
                  <a:cubicBezTo>
                    <a:pt x="705" y="11375"/>
                    <a:pt x="634" y="11312"/>
                    <a:pt x="634" y="11223"/>
                  </a:cubicBezTo>
                  <a:lnTo>
                    <a:pt x="634" y="9287"/>
                  </a:lnTo>
                  <a:cubicBezTo>
                    <a:pt x="634" y="9269"/>
                    <a:pt x="625" y="9243"/>
                    <a:pt x="607" y="9225"/>
                  </a:cubicBezTo>
                  <a:cubicBezTo>
                    <a:pt x="511" y="9128"/>
                    <a:pt x="408" y="9088"/>
                    <a:pt x="315" y="9088"/>
                  </a:cubicBezTo>
                  <a:cubicBezTo>
                    <a:pt x="141" y="9088"/>
                    <a:pt x="1" y="9229"/>
                    <a:pt x="1" y="9403"/>
                  </a:cubicBezTo>
                  <a:lnTo>
                    <a:pt x="1" y="11678"/>
                  </a:lnTo>
                  <a:cubicBezTo>
                    <a:pt x="1" y="11865"/>
                    <a:pt x="152" y="12017"/>
                    <a:pt x="331" y="12017"/>
                  </a:cubicBezTo>
                  <a:lnTo>
                    <a:pt x="10590" y="12017"/>
                  </a:lnTo>
                  <a:cubicBezTo>
                    <a:pt x="11241" y="12017"/>
                    <a:pt x="11759" y="11491"/>
                    <a:pt x="11759" y="10839"/>
                  </a:cubicBezTo>
                  <a:lnTo>
                    <a:pt x="11759" y="322"/>
                  </a:lnTo>
                  <a:cubicBezTo>
                    <a:pt x="11759" y="143"/>
                    <a:pt x="11616" y="0"/>
                    <a:pt x="114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4"/>
            <p:cNvSpPr/>
            <p:nvPr/>
          </p:nvSpPr>
          <p:spPr>
            <a:xfrm>
              <a:off x="4750779" y="1446459"/>
              <a:ext cx="264048" cy="400575"/>
            </a:xfrm>
            <a:custGeom>
              <a:avLst/>
              <a:gdLst/>
              <a:ahLst/>
              <a:cxnLst/>
              <a:rect l="l" t="t" r="r" b="b"/>
              <a:pathLst>
                <a:path w="11759" h="17839" extrusionOk="0">
                  <a:moveTo>
                    <a:pt x="7280" y="4864"/>
                  </a:moveTo>
                  <a:lnTo>
                    <a:pt x="7280" y="5587"/>
                  </a:lnTo>
                  <a:lnTo>
                    <a:pt x="4488" y="5587"/>
                  </a:lnTo>
                  <a:lnTo>
                    <a:pt x="4488" y="4864"/>
                  </a:lnTo>
                  <a:close/>
                  <a:moveTo>
                    <a:pt x="6477" y="6265"/>
                  </a:moveTo>
                  <a:lnTo>
                    <a:pt x="6477" y="6988"/>
                  </a:lnTo>
                  <a:lnTo>
                    <a:pt x="5327" y="6988"/>
                  </a:lnTo>
                  <a:lnTo>
                    <a:pt x="5327" y="6265"/>
                  </a:lnTo>
                  <a:close/>
                  <a:moveTo>
                    <a:pt x="6754" y="7621"/>
                  </a:moveTo>
                  <a:cubicBezTo>
                    <a:pt x="6950" y="7621"/>
                    <a:pt x="7129" y="7773"/>
                    <a:pt x="7129" y="7969"/>
                  </a:cubicBezTo>
                  <a:cubicBezTo>
                    <a:pt x="7129" y="8067"/>
                    <a:pt x="7093" y="8165"/>
                    <a:pt x="7022" y="8237"/>
                  </a:cubicBezTo>
                  <a:cubicBezTo>
                    <a:pt x="6959" y="8299"/>
                    <a:pt x="6870" y="8335"/>
                    <a:pt x="6772" y="8335"/>
                  </a:cubicBezTo>
                  <a:lnTo>
                    <a:pt x="5023" y="8335"/>
                  </a:lnTo>
                  <a:cubicBezTo>
                    <a:pt x="4827" y="8335"/>
                    <a:pt x="4657" y="8192"/>
                    <a:pt x="4649" y="8005"/>
                  </a:cubicBezTo>
                  <a:cubicBezTo>
                    <a:pt x="4640" y="7790"/>
                    <a:pt x="4800" y="7621"/>
                    <a:pt x="5005" y="7621"/>
                  </a:cubicBezTo>
                  <a:close/>
                  <a:moveTo>
                    <a:pt x="1895" y="1"/>
                  </a:moveTo>
                  <a:cubicBezTo>
                    <a:pt x="1831" y="1"/>
                    <a:pt x="1768" y="19"/>
                    <a:pt x="1714" y="56"/>
                  </a:cubicBezTo>
                  <a:cubicBezTo>
                    <a:pt x="1571" y="163"/>
                    <a:pt x="1535" y="359"/>
                    <a:pt x="1642" y="502"/>
                  </a:cubicBezTo>
                  <a:lnTo>
                    <a:pt x="4283" y="4231"/>
                  </a:lnTo>
                  <a:lnTo>
                    <a:pt x="4167" y="4231"/>
                  </a:lnTo>
                  <a:cubicBezTo>
                    <a:pt x="3988" y="4231"/>
                    <a:pt x="3846" y="4374"/>
                    <a:pt x="3846" y="4552"/>
                  </a:cubicBezTo>
                  <a:lnTo>
                    <a:pt x="3846" y="5587"/>
                  </a:lnTo>
                  <a:lnTo>
                    <a:pt x="331" y="5587"/>
                  </a:lnTo>
                  <a:cubicBezTo>
                    <a:pt x="152" y="5587"/>
                    <a:pt x="1" y="5739"/>
                    <a:pt x="1" y="5917"/>
                  </a:cubicBezTo>
                  <a:lnTo>
                    <a:pt x="1" y="17639"/>
                  </a:lnTo>
                  <a:cubicBezTo>
                    <a:pt x="1" y="17657"/>
                    <a:pt x="10" y="17684"/>
                    <a:pt x="27" y="17702"/>
                  </a:cubicBezTo>
                  <a:cubicBezTo>
                    <a:pt x="124" y="17798"/>
                    <a:pt x="227" y="17838"/>
                    <a:pt x="320" y="17838"/>
                  </a:cubicBezTo>
                  <a:cubicBezTo>
                    <a:pt x="494" y="17838"/>
                    <a:pt x="634" y="17698"/>
                    <a:pt x="634" y="17523"/>
                  </a:cubicBezTo>
                  <a:lnTo>
                    <a:pt x="634" y="6372"/>
                  </a:lnTo>
                  <a:cubicBezTo>
                    <a:pt x="634" y="6292"/>
                    <a:pt x="705" y="6220"/>
                    <a:pt x="786" y="6220"/>
                  </a:cubicBezTo>
                  <a:lnTo>
                    <a:pt x="4693" y="6220"/>
                  </a:lnTo>
                  <a:lnTo>
                    <a:pt x="4693" y="7014"/>
                  </a:lnTo>
                  <a:cubicBezTo>
                    <a:pt x="4203" y="7184"/>
                    <a:pt x="3872" y="7737"/>
                    <a:pt x="4078" y="8326"/>
                  </a:cubicBezTo>
                  <a:cubicBezTo>
                    <a:pt x="4211" y="8718"/>
                    <a:pt x="4595" y="8977"/>
                    <a:pt x="5005" y="8977"/>
                  </a:cubicBezTo>
                  <a:lnTo>
                    <a:pt x="6799" y="8977"/>
                  </a:lnTo>
                  <a:cubicBezTo>
                    <a:pt x="7057" y="8977"/>
                    <a:pt x="7307" y="8870"/>
                    <a:pt x="7485" y="8683"/>
                  </a:cubicBezTo>
                  <a:lnTo>
                    <a:pt x="7494" y="8674"/>
                  </a:lnTo>
                  <a:cubicBezTo>
                    <a:pt x="7682" y="8486"/>
                    <a:pt x="7789" y="8237"/>
                    <a:pt x="7789" y="7969"/>
                  </a:cubicBezTo>
                  <a:cubicBezTo>
                    <a:pt x="7789" y="7523"/>
                    <a:pt x="7503" y="7148"/>
                    <a:pt x="7111" y="7014"/>
                  </a:cubicBezTo>
                  <a:lnTo>
                    <a:pt x="7111" y="6220"/>
                  </a:lnTo>
                  <a:lnTo>
                    <a:pt x="10795" y="6220"/>
                  </a:lnTo>
                  <a:cubicBezTo>
                    <a:pt x="10974" y="6220"/>
                    <a:pt x="11125" y="6372"/>
                    <a:pt x="11125" y="6559"/>
                  </a:cubicBezTo>
                  <a:lnTo>
                    <a:pt x="11125" y="8504"/>
                  </a:lnTo>
                  <a:cubicBezTo>
                    <a:pt x="11125" y="8567"/>
                    <a:pt x="11152" y="8620"/>
                    <a:pt x="11197" y="8656"/>
                  </a:cubicBezTo>
                  <a:cubicBezTo>
                    <a:pt x="11280" y="8722"/>
                    <a:pt x="11366" y="8751"/>
                    <a:pt x="11445" y="8751"/>
                  </a:cubicBezTo>
                  <a:cubicBezTo>
                    <a:pt x="11619" y="8751"/>
                    <a:pt x="11759" y="8611"/>
                    <a:pt x="11759" y="8433"/>
                  </a:cubicBezTo>
                  <a:lnTo>
                    <a:pt x="11759" y="6765"/>
                  </a:lnTo>
                  <a:cubicBezTo>
                    <a:pt x="11759" y="6113"/>
                    <a:pt x="11232" y="5587"/>
                    <a:pt x="10590" y="5587"/>
                  </a:cubicBezTo>
                  <a:lnTo>
                    <a:pt x="7914" y="5587"/>
                  </a:lnTo>
                  <a:lnTo>
                    <a:pt x="7914" y="4552"/>
                  </a:lnTo>
                  <a:cubicBezTo>
                    <a:pt x="7914" y="4374"/>
                    <a:pt x="7771" y="4231"/>
                    <a:pt x="7593" y="4231"/>
                  </a:cubicBezTo>
                  <a:lnTo>
                    <a:pt x="7477" y="4231"/>
                  </a:lnTo>
                  <a:lnTo>
                    <a:pt x="10126" y="502"/>
                  </a:lnTo>
                  <a:cubicBezTo>
                    <a:pt x="10224" y="359"/>
                    <a:pt x="10189" y="163"/>
                    <a:pt x="10046" y="56"/>
                  </a:cubicBezTo>
                  <a:cubicBezTo>
                    <a:pt x="9991" y="19"/>
                    <a:pt x="9929" y="1"/>
                    <a:pt x="9867" y="1"/>
                  </a:cubicBezTo>
                  <a:cubicBezTo>
                    <a:pt x="9766" y="1"/>
                    <a:pt x="9666" y="48"/>
                    <a:pt x="9600" y="136"/>
                  </a:cubicBezTo>
                  <a:lnTo>
                    <a:pt x="6718" y="4213"/>
                  </a:lnTo>
                  <a:lnTo>
                    <a:pt x="6272" y="3580"/>
                  </a:lnTo>
                  <a:lnTo>
                    <a:pt x="8458" y="502"/>
                  </a:lnTo>
                  <a:cubicBezTo>
                    <a:pt x="8556" y="359"/>
                    <a:pt x="8520" y="163"/>
                    <a:pt x="8378" y="56"/>
                  </a:cubicBezTo>
                  <a:cubicBezTo>
                    <a:pt x="8323" y="19"/>
                    <a:pt x="8260" y="1"/>
                    <a:pt x="8196" y="1"/>
                  </a:cubicBezTo>
                  <a:cubicBezTo>
                    <a:pt x="8094" y="1"/>
                    <a:pt x="7992" y="48"/>
                    <a:pt x="7932" y="136"/>
                  </a:cubicBezTo>
                  <a:lnTo>
                    <a:pt x="5880" y="3036"/>
                  </a:lnTo>
                  <a:lnTo>
                    <a:pt x="3828" y="136"/>
                  </a:lnTo>
                  <a:cubicBezTo>
                    <a:pt x="3767" y="48"/>
                    <a:pt x="3669" y="1"/>
                    <a:pt x="3567" y="1"/>
                  </a:cubicBezTo>
                  <a:cubicBezTo>
                    <a:pt x="3504" y="1"/>
                    <a:pt x="3440" y="19"/>
                    <a:pt x="3382" y="56"/>
                  </a:cubicBezTo>
                  <a:cubicBezTo>
                    <a:pt x="3239" y="163"/>
                    <a:pt x="3203" y="359"/>
                    <a:pt x="3310" y="502"/>
                  </a:cubicBezTo>
                  <a:lnTo>
                    <a:pt x="5951" y="4231"/>
                  </a:lnTo>
                  <a:lnTo>
                    <a:pt x="5059" y="4231"/>
                  </a:lnTo>
                  <a:lnTo>
                    <a:pt x="2160" y="136"/>
                  </a:lnTo>
                  <a:cubicBezTo>
                    <a:pt x="2099" y="48"/>
                    <a:pt x="1997" y="1"/>
                    <a:pt x="18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4"/>
            <p:cNvSpPr/>
            <p:nvPr/>
          </p:nvSpPr>
          <p:spPr>
            <a:xfrm>
              <a:off x="4866759" y="1815103"/>
              <a:ext cx="91976" cy="14236"/>
            </a:xfrm>
            <a:custGeom>
              <a:avLst/>
              <a:gdLst/>
              <a:ahLst/>
              <a:cxnLst/>
              <a:rect l="l" t="t" r="r" b="b"/>
              <a:pathLst>
                <a:path w="4096" h="634" extrusionOk="0">
                  <a:moveTo>
                    <a:pt x="349" y="0"/>
                  </a:moveTo>
                  <a:cubicBezTo>
                    <a:pt x="188" y="0"/>
                    <a:pt x="46" y="116"/>
                    <a:pt x="28" y="277"/>
                  </a:cubicBezTo>
                  <a:cubicBezTo>
                    <a:pt x="1" y="473"/>
                    <a:pt x="153" y="633"/>
                    <a:pt x="340" y="633"/>
                  </a:cubicBezTo>
                  <a:lnTo>
                    <a:pt x="3748" y="633"/>
                  </a:lnTo>
                  <a:cubicBezTo>
                    <a:pt x="3908" y="633"/>
                    <a:pt x="4051" y="518"/>
                    <a:pt x="4069" y="357"/>
                  </a:cubicBezTo>
                  <a:cubicBezTo>
                    <a:pt x="4096" y="170"/>
                    <a:pt x="3944" y="0"/>
                    <a:pt x="37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4"/>
            <p:cNvSpPr/>
            <p:nvPr/>
          </p:nvSpPr>
          <p:spPr>
            <a:xfrm>
              <a:off x="4807680" y="1815103"/>
              <a:ext cx="43697" cy="14236"/>
            </a:xfrm>
            <a:custGeom>
              <a:avLst/>
              <a:gdLst/>
              <a:ahLst/>
              <a:cxnLst/>
              <a:rect l="l" t="t" r="r" b="b"/>
              <a:pathLst>
                <a:path w="1946" h="634" extrusionOk="0">
                  <a:moveTo>
                    <a:pt x="321" y="0"/>
                  </a:moveTo>
                  <a:cubicBezTo>
                    <a:pt x="143" y="0"/>
                    <a:pt x="0" y="143"/>
                    <a:pt x="0" y="321"/>
                  </a:cubicBezTo>
                  <a:cubicBezTo>
                    <a:pt x="0" y="491"/>
                    <a:pt x="143" y="633"/>
                    <a:pt x="321" y="633"/>
                  </a:cubicBezTo>
                  <a:lnTo>
                    <a:pt x="1588" y="633"/>
                  </a:lnTo>
                  <a:cubicBezTo>
                    <a:pt x="1749" y="633"/>
                    <a:pt x="1900" y="518"/>
                    <a:pt x="1918" y="357"/>
                  </a:cubicBezTo>
                  <a:cubicBezTo>
                    <a:pt x="1945" y="170"/>
                    <a:pt x="1793" y="0"/>
                    <a:pt x="16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4"/>
            <p:cNvSpPr/>
            <p:nvPr/>
          </p:nvSpPr>
          <p:spPr>
            <a:xfrm>
              <a:off x="4866759" y="1847349"/>
              <a:ext cx="91976" cy="14439"/>
            </a:xfrm>
            <a:custGeom>
              <a:avLst/>
              <a:gdLst/>
              <a:ahLst/>
              <a:cxnLst/>
              <a:rect l="l" t="t" r="r" b="b"/>
              <a:pathLst>
                <a:path w="4096" h="643" extrusionOk="0">
                  <a:moveTo>
                    <a:pt x="349" y="0"/>
                  </a:moveTo>
                  <a:cubicBezTo>
                    <a:pt x="188" y="0"/>
                    <a:pt x="46" y="125"/>
                    <a:pt x="28" y="286"/>
                  </a:cubicBezTo>
                  <a:cubicBezTo>
                    <a:pt x="1" y="473"/>
                    <a:pt x="153" y="643"/>
                    <a:pt x="340" y="643"/>
                  </a:cubicBezTo>
                  <a:lnTo>
                    <a:pt x="3748" y="643"/>
                  </a:lnTo>
                  <a:cubicBezTo>
                    <a:pt x="3908" y="643"/>
                    <a:pt x="4051" y="527"/>
                    <a:pt x="4069" y="357"/>
                  </a:cubicBezTo>
                  <a:cubicBezTo>
                    <a:pt x="4096" y="170"/>
                    <a:pt x="3944" y="0"/>
                    <a:pt x="37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4"/>
            <p:cNvSpPr/>
            <p:nvPr/>
          </p:nvSpPr>
          <p:spPr>
            <a:xfrm>
              <a:off x="4807276" y="1847349"/>
              <a:ext cx="44102" cy="14439"/>
            </a:xfrm>
            <a:custGeom>
              <a:avLst/>
              <a:gdLst/>
              <a:ahLst/>
              <a:cxnLst/>
              <a:rect l="l" t="t" r="r" b="b"/>
              <a:pathLst>
                <a:path w="1964" h="643" extrusionOk="0">
                  <a:moveTo>
                    <a:pt x="348" y="0"/>
                  </a:moveTo>
                  <a:cubicBezTo>
                    <a:pt x="188" y="0"/>
                    <a:pt x="45" y="125"/>
                    <a:pt x="27" y="286"/>
                  </a:cubicBezTo>
                  <a:cubicBezTo>
                    <a:pt x="0" y="473"/>
                    <a:pt x="152" y="643"/>
                    <a:pt x="339" y="643"/>
                  </a:cubicBezTo>
                  <a:lnTo>
                    <a:pt x="1606" y="643"/>
                  </a:lnTo>
                  <a:cubicBezTo>
                    <a:pt x="1767" y="643"/>
                    <a:pt x="1918" y="527"/>
                    <a:pt x="1936" y="357"/>
                  </a:cubicBezTo>
                  <a:cubicBezTo>
                    <a:pt x="1963" y="170"/>
                    <a:pt x="1811" y="0"/>
                    <a:pt x="16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4"/>
            <p:cNvSpPr/>
            <p:nvPr/>
          </p:nvSpPr>
          <p:spPr>
            <a:xfrm>
              <a:off x="4866759" y="1880604"/>
              <a:ext cx="91976" cy="14439"/>
            </a:xfrm>
            <a:custGeom>
              <a:avLst/>
              <a:gdLst/>
              <a:ahLst/>
              <a:cxnLst/>
              <a:rect l="l" t="t" r="r" b="b"/>
              <a:pathLst>
                <a:path w="4096" h="643" extrusionOk="0">
                  <a:moveTo>
                    <a:pt x="349" y="0"/>
                  </a:moveTo>
                  <a:cubicBezTo>
                    <a:pt x="188" y="0"/>
                    <a:pt x="46" y="116"/>
                    <a:pt x="28" y="286"/>
                  </a:cubicBezTo>
                  <a:cubicBezTo>
                    <a:pt x="1" y="473"/>
                    <a:pt x="153" y="643"/>
                    <a:pt x="340" y="643"/>
                  </a:cubicBezTo>
                  <a:lnTo>
                    <a:pt x="3748" y="643"/>
                  </a:lnTo>
                  <a:cubicBezTo>
                    <a:pt x="3908" y="643"/>
                    <a:pt x="4051" y="518"/>
                    <a:pt x="4069" y="357"/>
                  </a:cubicBezTo>
                  <a:cubicBezTo>
                    <a:pt x="4096" y="170"/>
                    <a:pt x="3944" y="0"/>
                    <a:pt x="37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4"/>
            <p:cNvSpPr/>
            <p:nvPr/>
          </p:nvSpPr>
          <p:spPr>
            <a:xfrm>
              <a:off x="4807276" y="1880604"/>
              <a:ext cx="44102" cy="14439"/>
            </a:xfrm>
            <a:custGeom>
              <a:avLst/>
              <a:gdLst/>
              <a:ahLst/>
              <a:cxnLst/>
              <a:rect l="l" t="t" r="r" b="b"/>
              <a:pathLst>
                <a:path w="1964" h="643" extrusionOk="0">
                  <a:moveTo>
                    <a:pt x="348" y="0"/>
                  </a:moveTo>
                  <a:cubicBezTo>
                    <a:pt x="188" y="0"/>
                    <a:pt x="45" y="116"/>
                    <a:pt x="27" y="286"/>
                  </a:cubicBezTo>
                  <a:cubicBezTo>
                    <a:pt x="0" y="473"/>
                    <a:pt x="152" y="643"/>
                    <a:pt x="339" y="643"/>
                  </a:cubicBezTo>
                  <a:lnTo>
                    <a:pt x="1606" y="643"/>
                  </a:lnTo>
                  <a:cubicBezTo>
                    <a:pt x="1767" y="643"/>
                    <a:pt x="1918" y="518"/>
                    <a:pt x="1936" y="357"/>
                  </a:cubicBezTo>
                  <a:cubicBezTo>
                    <a:pt x="1963" y="170"/>
                    <a:pt x="1811" y="0"/>
                    <a:pt x="16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4"/>
            <p:cNvSpPr/>
            <p:nvPr/>
          </p:nvSpPr>
          <p:spPr>
            <a:xfrm>
              <a:off x="4827710" y="1664048"/>
              <a:ext cx="110187" cy="129229"/>
            </a:xfrm>
            <a:custGeom>
              <a:avLst/>
              <a:gdLst/>
              <a:ahLst/>
              <a:cxnLst/>
              <a:rect l="l" t="t" r="r" b="b"/>
              <a:pathLst>
                <a:path w="4907" h="5755" extrusionOk="0">
                  <a:moveTo>
                    <a:pt x="2463" y="2017"/>
                  </a:moveTo>
                  <a:cubicBezTo>
                    <a:pt x="2712" y="2017"/>
                    <a:pt x="2918" y="2222"/>
                    <a:pt x="2918" y="2472"/>
                  </a:cubicBezTo>
                  <a:cubicBezTo>
                    <a:pt x="2918" y="2722"/>
                    <a:pt x="2712" y="2918"/>
                    <a:pt x="2463" y="2918"/>
                  </a:cubicBezTo>
                  <a:cubicBezTo>
                    <a:pt x="2213" y="2918"/>
                    <a:pt x="2008" y="2722"/>
                    <a:pt x="2008" y="2472"/>
                  </a:cubicBezTo>
                  <a:cubicBezTo>
                    <a:pt x="2008" y="2222"/>
                    <a:pt x="2213" y="2017"/>
                    <a:pt x="2463" y="2017"/>
                  </a:cubicBezTo>
                  <a:close/>
                  <a:moveTo>
                    <a:pt x="4274" y="634"/>
                  </a:moveTo>
                  <a:lnTo>
                    <a:pt x="4274" y="3052"/>
                  </a:lnTo>
                  <a:cubicBezTo>
                    <a:pt x="4113" y="2971"/>
                    <a:pt x="3935" y="2918"/>
                    <a:pt x="3738" y="2918"/>
                  </a:cubicBezTo>
                  <a:lnTo>
                    <a:pt x="3444" y="2918"/>
                  </a:lnTo>
                  <a:cubicBezTo>
                    <a:pt x="3515" y="2757"/>
                    <a:pt x="3551" y="2570"/>
                    <a:pt x="3533" y="2374"/>
                  </a:cubicBezTo>
                  <a:cubicBezTo>
                    <a:pt x="3489" y="1856"/>
                    <a:pt x="3087" y="1437"/>
                    <a:pt x="2579" y="1383"/>
                  </a:cubicBezTo>
                  <a:cubicBezTo>
                    <a:pt x="2537" y="1379"/>
                    <a:pt x="2497" y="1377"/>
                    <a:pt x="2457" y="1377"/>
                  </a:cubicBezTo>
                  <a:cubicBezTo>
                    <a:pt x="1859" y="1377"/>
                    <a:pt x="1365" y="1861"/>
                    <a:pt x="1365" y="2463"/>
                  </a:cubicBezTo>
                  <a:cubicBezTo>
                    <a:pt x="1365" y="2632"/>
                    <a:pt x="1401" y="2784"/>
                    <a:pt x="1463" y="2918"/>
                  </a:cubicBezTo>
                  <a:lnTo>
                    <a:pt x="1169" y="2918"/>
                  </a:lnTo>
                  <a:cubicBezTo>
                    <a:pt x="982" y="2918"/>
                    <a:pt x="794" y="2971"/>
                    <a:pt x="634" y="3052"/>
                  </a:cubicBezTo>
                  <a:lnTo>
                    <a:pt x="634" y="634"/>
                  </a:lnTo>
                  <a:close/>
                  <a:moveTo>
                    <a:pt x="3738" y="3560"/>
                  </a:moveTo>
                  <a:cubicBezTo>
                    <a:pt x="4033" y="3560"/>
                    <a:pt x="4274" y="3792"/>
                    <a:pt x="4274" y="4095"/>
                  </a:cubicBezTo>
                  <a:lnTo>
                    <a:pt x="4274" y="5166"/>
                  </a:lnTo>
                  <a:lnTo>
                    <a:pt x="634" y="5166"/>
                  </a:lnTo>
                  <a:lnTo>
                    <a:pt x="634" y="4095"/>
                  </a:lnTo>
                  <a:cubicBezTo>
                    <a:pt x="634" y="3792"/>
                    <a:pt x="875" y="3560"/>
                    <a:pt x="1169" y="3560"/>
                  </a:cubicBezTo>
                  <a:close/>
                  <a:moveTo>
                    <a:pt x="322" y="1"/>
                  </a:moveTo>
                  <a:cubicBezTo>
                    <a:pt x="143" y="1"/>
                    <a:pt x="0" y="143"/>
                    <a:pt x="0" y="322"/>
                  </a:cubicBezTo>
                  <a:lnTo>
                    <a:pt x="0" y="5442"/>
                  </a:lnTo>
                  <a:cubicBezTo>
                    <a:pt x="0" y="5612"/>
                    <a:pt x="143" y="5755"/>
                    <a:pt x="322" y="5755"/>
                  </a:cubicBezTo>
                  <a:lnTo>
                    <a:pt x="4595" y="5755"/>
                  </a:lnTo>
                  <a:cubicBezTo>
                    <a:pt x="4764" y="5755"/>
                    <a:pt x="4907" y="5612"/>
                    <a:pt x="4907" y="5442"/>
                  </a:cubicBezTo>
                  <a:lnTo>
                    <a:pt x="4907" y="322"/>
                  </a:lnTo>
                  <a:cubicBezTo>
                    <a:pt x="4907" y="143"/>
                    <a:pt x="4764" y="1"/>
                    <a:pt x="45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44"/>
          <p:cNvGrpSpPr/>
          <p:nvPr/>
        </p:nvGrpSpPr>
        <p:grpSpPr>
          <a:xfrm>
            <a:off x="5764929" y="1887238"/>
            <a:ext cx="366623" cy="486398"/>
            <a:chOff x="5321091" y="1446100"/>
            <a:chExt cx="366623" cy="486398"/>
          </a:xfrm>
        </p:grpSpPr>
        <p:sp>
          <p:nvSpPr>
            <p:cNvPr id="512" name="Google Shape;512;p44"/>
            <p:cNvSpPr/>
            <p:nvPr/>
          </p:nvSpPr>
          <p:spPr>
            <a:xfrm>
              <a:off x="5321091" y="1446100"/>
              <a:ext cx="366623" cy="486398"/>
            </a:xfrm>
            <a:custGeom>
              <a:avLst/>
              <a:gdLst/>
              <a:ahLst/>
              <a:cxnLst/>
              <a:rect l="l" t="t" r="r" b="b"/>
              <a:pathLst>
                <a:path w="16327" h="21661" extrusionOk="0">
                  <a:moveTo>
                    <a:pt x="8164" y="1999"/>
                  </a:moveTo>
                  <a:cubicBezTo>
                    <a:pt x="8556" y="1999"/>
                    <a:pt x="8877" y="2320"/>
                    <a:pt x="8877" y="2713"/>
                  </a:cubicBezTo>
                  <a:cubicBezTo>
                    <a:pt x="8877" y="3096"/>
                    <a:pt x="8556" y="3417"/>
                    <a:pt x="8164" y="3417"/>
                  </a:cubicBezTo>
                  <a:cubicBezTo>
                    <a:pt x="7771" y="3417"/>
                    <a:pt x="7459" y="3096"/>
                    <a:pt x="7459" y="2713"/>
                  </a:cubicBezTo>
                  <a:cubicBezTo>
                    <a:pt x="7459" y="2320"/>
                    <a:pt x="7771" y="1999"/>
                    <a:pt x="8164" y="1999"/>
                  </a:cubicBezTo>
                  <a:close/>
                  <a:moveTo>
                    <a:pt x="8886" y="3846"/>
                  </a:moveTo>
                  <a:lnTo>
                    <a:pt x="8886" y="4782"/>
                  </a:lnTo>
                  <a:lnTo>
                    <a:pt x="7486" y="4782"/>
                  </a:lnTo>
                  <a:lnTo>
                    <a:pt x="7486" y="3846"/>
                  </a:lnTo>
                  <a:cubicBezTo>
                    <a:pt x="7691" y="3970"/>
                    <a:pt x="7932" y="4042"/>
                    <a:pt x="8182" y="4042"/>
                  </a:cubicBezTo>
                  <a:cubicBezTo>
                    <a:pt x="8440" y="4042"/>
                    <a:pt x="8681" y="3970"/>
                    <a:pt x="8886" y="3846"/>
                  </a:cubicBezTo>
                  <a:close/>
                  <a:moveTo>
                    <a:pt x="15541" y="634"/>
                  </a:moveTo>
                  <a:lnTo>
                    <a:pt x="14096" y="4702"/>
                  </a:lnTo>
                  <a:cubicBezTo>
                    <a:pt x="14078" y="4747"/>
                    <a:pt x="14034" y="4782"/>
                    <a:pt x="13989" y="4782"/>
                  </a:cubicBezTo>
                  <a:lnTo>
                    <a:pt x="9520" y="4782"/>
                  </a:lnTo>
                  <a:lnTo>
                    <a:pt x="9520" y="2730"/>
                  </a:lnTo>
                  <a:cubicBezTo>
                    <a:pt x="9520" y="1999"/>
                    <a:pt x="8949" y="1383"/>
                    <a:pt x="8226" y="1366"/>
                  </a:cubicBezTo>
                  <a:cubicBezTo>
                    <a:pt x="8215" y="1365"/>
                    <a:pt x="8204" y="1365"/>
                    <a:pt x="8194" y="1365"/>
                  </a:cubicBezTo>
                  <a:cubicBezTo>
                    <a:pt x="7450" y="1365"/>
                    <a:pt x="6852" y="1965"/>
                    <a:pt x="6852" y="2704"/>
                  </a:cubicBezTo>
                  <a:lnTo>
                    <a:pt x="6852" y="4782"/>
                  </a:lnTo>
                  <a:lnTo>
                    <a:pt x="2374" y="4782"/>
                  </a:lnTo>
                  <a:cubicBezTo>
                    <a:pt x="2329" y="4782"/>
                    <a:pt x="2285" y="4747"/>
                    <a:pt x="2276" y="4702"/>
                  </a:cubicBezTo>
                  <a:lnTo>
                    <a:pt x="831" y="634"/>
                  </a:lnTo>
                  <a:close/>
                  <a:moveTo>
                    <a:pt x="8886" y="5416"/>
                  </a:moveTo>
                  <a:lnTo>
                    <a:pt x="8886" y="6352"/>
                  </a:lnTo>
                  <a:cubicBezTo>
                    <a:pt x="8681" y="6219"/>
                    <a:pt x="8440" y="6147"/>
                    <a:pt x="8182" y="6147"/>
                  </a:cubicBezTo>
                  <a:cubicBezTo>
                    <a:pt x="7932" y="6147"/>
                    <a:pt x="7691" y="6219"/>
                    <a:pt x="7486" y="6352"/>
                  </a:cubicBezTo>
                  <a:lnTo>
                    <a:pt x="7486" y="5416"/>
                  </a:lnTo>
                  <a:close/>
                  <a:moveTo>
                    <a:pt x="8164" y="6790"/>
                  </a:moveTo>
                  <a:cubicBezTo>
                    <a:pt x="8556" y="6790"/>
                    <a:pt x="8877" y="7102"/>
                    <a:pt x="8877" y="7494"/>
                  </a:cubicBezTo>
                  <a:cubicBezTo>
                    <a:pt x="8877" y="7887"/>
                    <a:pt x="8556" y="8208"/>
                    <a:pt x="8164" y="8208"/>
                  </a:cubicBezTo>
                  <a:cubicBezTo>
                    <a:pt x="7771" y="8208"/>
                    <a:pt x="7459" y="7887"/>
                    <a:pt x="7459" y="7494"/>
                  </a:cubicBezTo>
                  <a:cubicBezTo>
                    <a:pt x="7459" y="7102"/>
                    <a:pt x="7771" y="6790"/>
                    <a:pt x="8164" y="6790"/>
                  </a:cubicBezTo>
                  <a:close/>
                  <a:moveTo>
                    <a:pt x="313" y="1"/>
                  </a:moveTo>
                  <a:cubicBezTo>
                    <a:pt x="144" y="1"/>
                    <a:pt x="1" y="143"/>
                    <a:pt x="1" y="313"/>
                  </a:cubicBezTo>
                  <a:lnTo>
                    <a:pt x="1" y="15238"/>
                  </a:lnTo>
                  <a:cubicBezTo>
                    <a:pt x="1" y="15398"/>
                    <a:pt x="117" y="15541"/>
                    <a:pt x="277" y="15559"/>
                  </a:cubicBezTo>
                  <a:cubicBezTo>
                    <a:pt x="292" y="15561"/>
                    <a:pt x="306" y="15562"/>
                    <a:pt x="321" y="15562"/>
                  </a:cubicBezTo>
                  <a:cubicBezTo>
                    <a:pt x="490" y="15562"/>
                    <a:pt x="634" y="15419"/>
                    <a:pt x="634" y="15247"/>
                  </a:cubicBezTo>
                  <a:lnTo>
                    <a:pt x="634" y="2142"/>
                  </a:lnTo>
                  <a:lnTo>
                    <a:pt x="1625" y="4916"/>
                  </a:lnTo>
                  <a:cubicBezTo>
                    <a:pt x="1732" y="5219"/>
                    <a:pt x="2008" y="5416"/>
                    <a:pt x="2329" y="5416"/>
                  </a:cubicBezTo>
                  <a:lnTo>
                    <a:pt x="6808" y="5416"/>
                  </a:lnTo>
                  <a:lnTo>
                    <a:pt x="6808" y="7494"/>
                  </a:lnTo>
                  <a:cubicBezTo>
                    <a:pt x="6808" y="8119"/>
                    <a:pt x="7245" y="8654"/>
                    <a:pt x="7825" y="8797"/>
                  </a:cubicBezTo>
                  <a:lnTo>
                    <a:pt x="7825" y="21027"/>
                  </a:lnTo>
                  <a:lnTo>
                    <a:pt x="634" y="21027"/>
                  </a:lnTo>
                  <a:lnTo>
                    <a:pt x="634" y="16754"/>
                  </a:lnTo>
                  <a:cubicBezTo>
                    <a:pt x="634" y="16594"/>
                    <a:pt x="518" y="16451"/>
                    <a:pt x="358" y="16433"/>
                  </a:cubicBezTo>
                  <a:cubicBezTo>
                    <a:pt x="343" y="16431"/>
                    <a:pt x="328" y="16430"/>
                    <a:pt x="313" y="16430"/>
                  </a:cubicBezTo>
                  <a:cubicBezTo>
                    <a:pt x="138" y="16430"/>
                    <a:pt x="1" y="16572"/>
                    <a:pt x="1" y="16745"/>
                  </a:cubicBezTo>
                  <a:lnTo>
                    <a:pt x="1" y="21340"/>
                  </a:lnTo>
                  <a:cubicBezTo>
                    <a:pt x="1" y="21518"/>
                    <a:pt x="144" y="21661"/>
                    <a:pt x="313" y="21661"/>
                  </a:cubicBezTo>
                  <a:lnTo>
                    <a:pt x="16014" y="21661"/>
                  </a:lnTo>
                  <a:cubicBezTo>
                    <a:pt x="16184" y="21661"/>
                    <a:pt x="16326" y="21518"/>
                    <a:pt x="16326" y="21340"/>
                  </a:cubicBezTo>
                  <a:lnTo>
                    <a:pt x="16326" y="7503"/>
                  </a:lnTo>
                  <a:cubicBezTo>
                    <a:pt x="16326" y="7343"/>
                    <a:pt x="16210" y="7191"/>
                    <a:pt x="16050" y="7173"/>
                  </a:cubicBezTo>
                  <a:cubicBezTo>
                    <a:pt x="16039" y="7172"/>
                    <a:pt x="16028" y="7172"/>
                    <a:pt x="16017" y="7172"/>
                  </a:cubicBezTo>
                  <a:cubicBezTo>
                    <a:pt x="15836" y="7172"/>
                    <a:pt x="15693" y="7309"/>
                    <a:pt x="15693" y="7485"/>
                  </a:cubicBezTo>
                  <a:lnTo>
                    <a:pt x="15693" y="21027"/>
                  </a:lnTo>
                  <a:lnTo>
                    <a:pt x="8503" y="21027"/>
                  </a:lnTo>
                  <a:lnTo>
                    <a:pt x="8503" y="8797"/>
                  </a:lnTo>
                  <a:cubicBezTo>
                    <a:pt x="9083" y="8654"/>
                    <a:pt x="9520" y="8119"/>
                    <a:pt x="9520" y="7494"/>
                  </a:cubicBezTo>
                  <a:lnTo>
                    <a:pt x="9520" y="5416"/>
                  </a:lnTo>
                  <a:lnTo>
                    <a:pt x="13998" y="5416"/>
                  </a:lnTo>
                  <a:cubicBezTo>
                    <a:pt x="14310" y="5416"/>
                    <a:pt x="14596" y="5219"/>
                    <a:pt x="14703" y="4916"/>
                  </a:cubicBezTo>
                  <a:lnTo>
                    <a:pt x="15693" y="2142"/>
                  </a:lnTo>
                  <a:lnTo>
                    <a:pt x="15693" y="6120"/>
                  </a:lnTo>
                  <a:cubicBezTo>
                    <a:pt x="15693" y="6246"/>
                    <a:pt x="15797" y="6339"/>
                    <a:pt x="15915" y="6339"/>
                  </a:cubicBezTo>
                  <a:cubicBezTo>
                    <a:pt x="15948" y="6339"/>
                    <a:pt x="15981" y="6332"/>
                    <a:pt x="16014" y="6317"/>
                  </a:cubicBezTo>
                  <a:lnTo>
                    <a:pt x="16184" y="6227"/>
                  </a:lnTo>
                  <a:cubicBezTo>
                    <a:pt x="16264" y="6192"/>
                    <a:pt x="16326" y="6085"/>
                    <a:pt x="16326" y="6004"/>
                  </a:cubicBezTo>
                  <a:lnTo>
                    <a:pt x="16326" y="313"/>
                  </a:lnTo>
                  <a:cubicBezTo>
                    <a:pt x="16326" y="143"/>
                    <a:pt x="16184" y="1"/>
                    <a:pt x="160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4"/>
            <p:cNvSpPr/>
            <p:nvPr/>
          </p:nvSpPr>
          <p:spPr>
            <a:xfrm>
              <a:off x="5370380" y="1706084"/>
              <a:ext cx="14236" cy="86272"/>
            </a:xfrm>
            <a:custGeom>
              <a:avLst/>
              <a:gdLst/>
              <a:ahLst/>
              <a:cxnLst/>
              <a:rect l="l" t="t" r="r" b="b"/>
              <a:pathLst>
                <a:path w="634" h="3842" extrusionOk="0">
                  <a:moveTo>
                    <a:pt x="326" y="1"/>
                  </a:moveTo>
                  <a:cubicBezTo>
                    <a:pt x="151" y="1"/>
                    <a:pt x="0" y="138"/>
                    <a:pt x="0" y="323"/>
                  </a:cubicBezTo>
                  <a:lnTo>
                    <a:pt x="0" y="3526"/>
                  </a:lnTo>
                  <a:cubicBezTo>
                    <a:pt x="0" y="3699"/>
                    <a:pt x="145" y="3841"/>
                    <a:pt x="314" y="3841"/>
                  </a:cubicBezTo>
                  <a:cubicBezTo>
                    <a:pt x="328" y="3841"/>
                    <a:pt x="343" y="3840"/>
                    <a:pt x="357" y="3838"/>
                  </a:cubicBezTo>
                  <a:cubicBezTo>
                    <a:pt x="518" y="3820"/>
                    <a:pt x="634" y="3678"/>
                    <a:pt x="634" y="3517"/>
                  </a:cubicBezTo>
                  <a:lnTo>
                    <a:pt x="634" y="332"/>
                  </a:lnTo>
                  <a:cubicBezTo>
                    <a:pt x="634" y="172"/>
                    <a:pt x="518" y="20"/>
                    <a:pt x="357" y="2"/>
                  </a:cubicBezTo>
                  <a:cubicBezTo>
                    <a:pt x="347" y="1"/>
                    <a:pt x="336" y="1"/>
                    <a:pt x="3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4"/>
            <p:cNvSpPr/>
            <p:nvPr/>
          </p:nvSpPr>
          <p:spPr>
            <a:xfrm>
              <a:off x="5370380" y="1657177"/>
              <a:ext cx="14236" cy="32560"/>
            </a:xfrm>
            <a:custGeom>
              <a:avLst/>
              <a:gdLst/>
              <a:ahLst/>
              <a:cxnLst/>
              <a:rect l="l" t="t" r="r" b="b"/>
              <a:pathLst>
                <a:path w="634" h="1450" extrusionOk="0">
                  <a:moveTo>
                    <a:pt x="314" y="0"/>
                  </a:moveTo>
                  <a:cubicBezTo>
                    <a:pt x="145" y="0"/>
                    <a:pt x="0" y="143"/>
                    <a:pt x="0" y="316"/>
                  </a:cubicBezTo>
                  <a:lnTo>
                    <a:pt x="0" y="1127"/>
                  </a:lnTo>
                  <a:cubicBezTo>
                    <a:pt x="0" y="1305"/>
                    <a:pt x="152" y="1450"/>
                    <a:pt x="327" y="1450"/>
                  </a:cubicBezTo>
                  <a:cubicBezTo>
                    <a:pt x="337" y="1450"/>
                    <a:pt x="347" y="1450"/>
                    <a:pt x="357" y="1449"/>
                  </a:cubicBezTo>
                  <a:cubicBezTo>
                    <a:pt x="518" y="1422"/>
                    <a:pt x="634" y="1279"/>
                    <a:pt x="634" y="1118"/>
                  </a:cubicBezTo>
                  <a:lnTo>
                    <a:pt x="634" y="333"/>
                  </a:lnTo>
                  <a:cubicBezTo>
                    <a:pt x="634" y="164"/>
                    <a:pt x="518" y="21"/>
                    <a:pt x="357" y="3"/>
                  </a:cubicBezTo>
                  <a:cubicBezTo>
                    <a:pt x="343" y="1"/>
                    <a:pt x="328" y="0"/>
                    <a:pt x="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4"/>
            <p:cNvSpPr/>
            <p:nvPr/>
          </p:nvSpPr>
          <p:spPr>
            <a:xfrm>
              <a:off x="5401840" y="1657177"/>
              <a:ext cx="14236" cy="85284"/>
            </a:xfrm>
            <a:custGeom>
              <a:avLst/>
              <a:gdLst/>
              <a:ahLst/>
              <a:cxnLst/>
              <a:rect l="l" t="t" r="r" b="b"/>
              <a:pathLst>
                <a:path w="634" h="3798" extrusionOk="0">
                  <a:moveTo>
                    <a:pt x="312" y="0"/>
                  </a:moveTo>
                  <a:cubicBezTo>
                    <a:pt x="137" y="0"/>
                    <a:pt x="0" y="143"/>
                    <a:pt x="0" y="316"/>
                  </a:cubicBezTo>
                  <a:lnTo>
                    <a:pt x="0" y="3483"/>
                  </a:lnTo>
                  <a:cubicBezTo>
                    <a:pt x="0" y="3655"/>
                    <a:pt x="137" y="3798"/>
                    <a:pt x="312" y="3798"/>
                  </a:cubicBezTo>
                  <a:cubicBezTo>
                    <a:pt x="327" y="3798"/>
                    <a:pt x="342" y="3797"/>
                    <a:pt x="357" y="3795"/>
                  </a:cubicBezTo>
                  <a:cubicBezTo>
                    <a:pt x="518" y="3777"/>
                    <a:pt x="633" y="3634"/>
                    <a:pt x="633" y="3465"/>
                  </a:cubicBezTo>
                  <a:lnTo>
                    <a:pt x="633" y="333"/>
                  </a:lnTo>
                  <a:cubicBezTo>
                    <a:pt x="633" y="164"/>
                    <a:pt x="518" y="21"/>
                    <a:pt x="357" y="3"/>
                  </a:cubicBezTo>
                  <a:cubicBezTo>
                    <a:pt x="342" y="1"/>
                    <a:pt x="327" y="0"/>
                    <a:pt x="3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4"/>
            <p:cNvSpPr/>
            <p:nvPr/>
          </p:nvSpPr>
          <p:spPr>
            <a:xfrm>
              <a:off x="5401840" y="1758943"/>
              <a:ext cx="14236" cy="33413"/>
            </a:xfrm>
            <a:custGeom>
              <a:avLst/>
              <a:gdLst/>
              <a:ahLst/>
              <a:cxnLst/>
              <a:rect l="l" t="t" r="r" b="b"/>
              <a:pathLst>
                <a:path w="634" h="1488" extrusionOk="0">
                  <a:moveTo>
                    <a:pt x="312" y="0"/>
                  </a:moveTo>
                  <a:cubicBezTo>
                    <a:pt x="137" y="0"/>
                    <a:pt x="0" y="143"/>
                    <a:pt x="0" y="315"/>
                  </a:cubicBezTo>
                  <a:lnTo>
                    <a:pt x="0" y="1172"/>
                  </a:lnTo>
                  <a:cubicBezTo>
                    <a:pt x="0" y="1345"/>
                    <a:pt x="137" y="1487"/>
                    <a:pt x="312" y="1487"/>
                  </a:cubicBezTo>
                  <a:cubicBezTo>
                    <a:pt x="327" y="1487"/>
                    <a:pt x="342" y="1486"/>
                    <a:pt x="357" y="1484"/>
                  </a:cubicBezTo>
                  <a:cubicBezTo>
                    <a:pt x="518" y="1466"/>
                    <a:pt x="633" y="1324"/>
                    <a:pt x="633" y="1163"/>
                  </a:cubicBezTo>
                  <a:lnTo>
                    <a:pt x="633" y="324"/>
                  </a:lnTo>
                  <a:cubicBezTo>
                    <a:pt x="633" y="164"/>
                    <a:pt x="518" y="21"/>
                    <a:pt x="357" y="3"/>
                  </a:cubicBezTo>
                  <a:cubicBezTo>
                    <a:pt x="342" y="1"/>
                    <a:pt x="327" y="0"/>
                    <a:pt x="3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4"/>
            <p:cNvSpPr/>
            <p:nvPr/>
          </p:nvSpPr>
          <p:spPr>
            <a:xfrm>
              <a:off x="5432289" y="1696473"/>
              <a:ext cx="14236" cy="95883"/>
            </a:xfrm>
            <a:custGeom>
              <a:avLst/>
              <a:gdLst/>
              <a:ahLst/>
              <a:cxnLst/>
              <a:rect l="l" t="t" r="r" b="b"/>
              <a:pathLst>
                <a:path w="634" h="4270" extrusionOk="0">
                  <a:moveTo>
                    <a:pt x="326" y="0"/>
                  </a:moveTo>
                  <a:cubicBezTo>
                    <a:pt x="144" y="0"/>
                    <a:pt x="0" y="146"/>
                    <a:pt x="0" y="323"/>
                  </a:cubicBezTo>
                  <a:lnTo>
                    <a:pt x="0" y="3945"/>
                  </a:lnTo>
                  <a:cubicBezTo>
                    <a:pt x="0" y="4106"/>
                    <a:pt x="116" y="4248"/>
                    <a:pt x="277" y="4266"/>
                  </a:cubicBezTo>
                  <a:cubicBezTo>
                    <a:pt x="291" y="4268"/>
                    <a:pt x="306" y="4269"/>
                    <a:pt x="320" y="4269"/>
                  </a:cubicBezTo>
                  <a:cubicBezTo>
                    <a:pt x="489" y="4269"/>
                    <a:pt x="633" y="4127"/>
                    <a:pt x="633" y="3954"/>
                  </a:cubicBezTo>
                  <a:lnTo>
                    <a:pt x="633" y="332"/>
                  </a:lnTo>
                  <a:cubicBezTo>
                    <a:pt x="633" y="171"/>
                    <a:pt x="518" y="29"/>
                    <a:pt x="357" y="2"/>
                  </a:cubicBezTo>
                  <a:cubicBezTo>
                    <a:pt x="346" y="1"/>
                    <a:pt x="336" y="0"/>
                    <a:pt x="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4"/>
            <p:cNvSpPr/>
            <p:nvPr/>
          </p:nvSpPr>
          <p:spPr>
            <a:xfrm>
              <a:off x="5370380" y="1808883"/>
              <a:ext cx="59910" cy="81759"/>
            </a:xfrm>
            <a:custGeom>
              <a:avLst/>
              <a:gdLst/>
              <a:ahLst/>
              <a:cxnLst/>
              <a:rect l="l" t="t" r="r" b="b"/>
              <a:pathLst>
                <a:path w="2668" h="3641" extrusionOk="0">
                  <a:moveTo>
                    <a:pt x="2034" y="643"/>
                  </a:moveTo>
                  <a:lnTo>
                    <a:pt x="2034" y="3007"/>
                  </a:lnTo>
                  <a:lnTo>
                    <a:pt x="634" y="3007"/>
                  </a:lnTo>
                  <a:lnTo>
                    <a:pt x="634" y="643"/>
                  </a:lnTo>
                  <a:close/>
                  <a:moveTo>
                    <a:pt x="322" y="1"/>
                  </a:moveTo>
                  <a:cubicBezTo>
                    <a:pt x="143" y="1"/>
                    <a:pt x="0" y="143"/>
                    <a:pt x="0" y="322"/>
                  </a:cubicBezTo>
                  <a:lnTo>
                    <a:pt x="0" y="3328"/>
                  </a:lnTo>
                  <a:cubicBezTo>
                    <a:pt x="0" y="3498"/>
                    <a:pt x="143" y="3640"/>
                    <a:pt x="322" y="3640"/>
                  </a:cubicBezTo>
                  <a:lnTo>
                    <a:pt x="2347" y="3640"/>
                  </a:lnTo>
                  <a:cubicBezTo>
                    <a:pt x="2525" y="3640"/>
                    <a:pt x="2668" y="3498"/>
                    <a:pt x="2668" y="3328"/>
                  </a:cubicBezTo>
                  <a:lnTo>
                    <a:pt x="2668" y="322"/>
                  </a:lnTo>
                  <a:cubicBezTo>
                    <a:pt x="2668" y="143"/>
                    <a:pt x="2525" y="1"/>
                    <a:pt x="2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44"/>
          <p:cNvGrpSpPr/>
          <p:nvPr/>
        </p:nvGrpSpPr>
        <p:grpSpPr>
          <a:xfrm>
            <a:off x="981601" y="1886968"/>
            <a:ext cx="486600" cy="486869"/>
            <a:chOff x="6504201" y="1445831"/>
            <a:chExt cx="486600" cy="486869"/>
          </a:xfrm>
        </p:grpSpPr>
        <p:sp>
          <p:nvSpPr>
            <p:cNvPr id="520" name="Google Shape;520;p44"/>
            <p:cNvSpPr/>
            <p:nvPr/>
          </p:nvSpPr>
          <p:spPr>
            <a:xfrm>
              <a:off x="6504201" y="1692858"/>
              <a:ext cx="486600" cy="239842"/>
            </a:xfrm>
            <a:custGeom>
              <a:avLst/>
              <a:gdLst/>
              <a:ahLst/>
              <a:cxnLst/>
              <a:rect l="l" t="t" r="r" b="b"/>
              <a:pathLst>
                <a:path w="21670" h="10681" extrusionOk="0">
                  <a:moveTo>
                    <a:pt x="21350" y="0"/>
                  </a:moveTo>
                  <a:cubicBezTo>
                    <a:pt x="21172" y="0"/>
                    <a:pt x="21028" y="143"/>
                    <a:pt x="21028" y="323"/>
                  </a:cubicBezTo>
                  <a:lnTo>
                    <a:pt x="21028" y="9896"/>
                  </a:lnTo>
                  <a:cubicBezTo>
                    <a:pt x="21028" y="9976"/>
                    <a:pt x="20965" y="10047"/>
                    <a:pt x="20876" y="10047"/>
                  </a:cubicBezTo>
                  <a:lnTo>
                    <a:pt x="795" y="10047"/>
                  </a:lnTo>
                  <a:cubicBezTo>
                    <a:pt x="705" y="10047"/>
                    <a:pt x="643" y="9976"/>
                    <a:pt x="643" y="9896"/>
                  </a:cubicBezTo>
                  <a:lnTo>
                    <a:pt x="643" y="5524"/>
                  </a:lnTo>
                  <a:cubicBezTo>
                    <a:pt x="643" y="5498"/>
                    <a:pt x="634" y="5471"/>
                    <a:pt x="616" y="5453"/>
                  </a:cubicBezTo>
                  <a:cubicBezTo>
                    <a:pt x="520" y="5357"/>
                    <a:pt x="416" y="5317"/>
                    <a:pt x="321" y="5317"/>
                  </a:cubicBezTo>
                  <a:cubicBezTo>
                    <a:pt x="145" y="5317"/>
                    <a:pt x="1" y="5457"/>
                    <a:pt x="1" y="5631"/>
                  </a:cubicBezTo>
                  <a:lnTo>
                    <a:pt x="1" y="10351"/>
                  </a:lnTo>
                  <a:cubicBezTo>
                    <a:pt x="1" y="10529"/>
                    <a:pt x="152" y="10681"/>
                    <a:pt x="340" y="10681"/>
                  </a:cubicBezTo>
                  <a:lnTo>
                    <a:pt x="21331" y="10681"/>
                  </a:lnTo>
                  <a:cubicBezTo>
                    <a:pt x="21518" y="10681"/>
                    <a:pt x="21670" y="10529"/>
                    <a:pt x="21670" y="10351"/>
                  </a:cubicBezTo>
                  <a:lnTo>
                    <a:pt x="21670" y="207"/>
                  </a:lnTo>
                  <a:cubicBezTo>
                    <a:pt x="21670" y="181"/>
                    <a:pt x="21661" y="154"/>
                    <a:pt x="21643" y="136"/>
                  </a:cubicBezTo>
                  <a:cubicBezTo>
                    <a:pt x="21547" y="40"/>
                    <a:pt x="21444" y="0"/>
                    <a:pt x="213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4"/>
            <p:cNvSpPr/>
            <p:nvPr/>
          </p:nvSpPr>
          <p:spPr>
            <a:xfrm>
              <a:off x="6504201" y="1445831"/>
              <a:ext cx="486600" cy="347109"/>
            </a:xfrm>
            <a:custGeom>
              <a:avLst/>
              <a:gdLst/>
              <a:ahLst/>
              <a:cxnLst/>
              <a:rect l="l" t="t" r="r" b="b"/>
              <a:pathLst>
                <a:path w="21670" h="15458" extrusionOk="0">
                  <a:moveTo>
                    <a:pt x="3830" y="680"/>
                  </a:moveTo>
                  <a:cubicBezTo>
                    <a:pt x="4122" y="680"/>
                    <a:pt x="4363" y="912"/>
                    <a:pt x="4363" y="1208"/>
                  </a:cubicBezTo>
                  <a:lnTo>
                    <a:pt x="4363" y="3055"/>
                  </a:lnTo>
                  <a:cubicBezTo>
                    <a:pt x="4363" y="3351"/>
                    <a:pt x="4122" y="3583"/>
                    <a:pt x="3830" y="3583"/>
                  </a:cubicBezTo>
                  <a:cubicBezTo>
                    <a:pt x="3815" y="3583"/>
                    <a:pt x="3799" y="3582"/>
                    <a:pt x="3783" y="3581"/>
                  </a:cubicBezTo>
                  <a:cubicBezTo>
                    <a:pt x="3507" y="3554"/>
                    <a:pt x="3301" y="3313"/>
                    <a:pt x="3301" y="3037"/>
                  </a:cubicBezTo>
                  <a:lnTo>
                    <a:pt x="3301" y="1226"/>
                  </a:lnTo>
                  <a:cubicBezTo>
                    <a:pt x="3301" y="949"/>
                    <a:pt x="3507" y="708"/>
                    <a:pt x="3783" y="682"/>
                  </a:cubicBezTo>
                  <a:cubicBezTo>
                    <a:pt x="3799" y="680"/>
                    <a:pt x="3815" y="680"/>
                    <a:pt x="3830" y="680"/>
                  </a:cubicBezTo>
                  <a:close/>
                  <a:moveTo>
                    <a:pt x="7345" y="680"/>
                  </a:moveTo>
                  <a:cubicBezTo>
                    <a:pt x="7637" y="680"/>
                    <a:pt x="7878" y="912"/>
                    <a:pt x="7878" y="1208"/>
                  </a:cubicBezTo>
                  <a:lnTo>
                    <a:pt x="7878" y="3055"/>
                  </a:lnTo>
                  <a:cubicBezTo>
                    <a:pt x="7878" y="3351"/>
                    <a:pt x="7637" y="3583"/>
                    <a:pt x="7345" y="3583"/>
                  </a:cubicBezTo>
                  <a:cubicBezTo>
                    <a:pt x="7330" y="3583"/>
                    <a:pt x="7314" y="3582"/>
                    <a:pt x="7298" y="3581"/>
                  </a:cubicBezTo>
                  <a:cubicBezTo>
                    <a:pt x="7021" y="3554"/>
                    <a:pt x="6816" y="3313"/>
                    <a:pt x="6816" y="3037"/>
                  </a:cubicBezTo>
                  <a:lnTo>
                    <a:pt x="6816" y="1226"/>
                  </a:lnTo>
                  <a:cubicBezTo>
                    <a:pt x="6816" y="949"/>
                    <a:pt x="7021" y="708"/>
                    <a:pt x="7298" y="682"/>
                  </a:cubicBezTo>
                  <a:cubicBezTo>
                    <a:pt x="7314" y="680"/>
                    <a:pt x="7330" y="680"/>
                    <a:pt x="7345" y="680"/>
                  </a:cubicBezTo>
                  <a:close/>
                  <a:moveTo>
                    <a:pt x="10816" y="680"/>
                  </a:moveTo>
                  <a:cubicBezTo>
                    <a:pt x="11106" y="680"/>
                    <a:pt x="11339" y="912"/>
                    <a:pt x="11339" y="1208"/>
                  </a:cubicBezTo>
                  <a:lnTo>
                    <a:pt x="11339" y="2127"/>
                  </a:lnTo>
                  <a:cubicBezTo>
                    <a:pt x="11339" y="2127"/>
                    <a:pt x="11339" y="2127"/>
                    <a:pt x="11339" y="2136"/>
                  </a:cubicBezTo>
                  <a:lnTo>
                    <a:pt x="11339" y="3055"/>
                  </a:lnTo>
                  <a:cubicBezTo>
                    <a:pt x="11339" y="3351"/>
                    <a:pt x="11106" y="3583"/>
                    <a:pt x="10816" y="3583"/>
                  </a:cubicBezTo>
                  <a:cubicBezTo>
                    <a:pt x="10800" y="3583"/>
                    <a:pt x="10784" y="3582"/>
                    <a:pt x="10768" y="3581"/>
                  </a:cubicBezTo>
                  <a:cubicBezTo>
                    <a:pt x="10492" y="3554"/>
                    <a:pt x="10287" y="3313"/>
                    <a:pt x="10287" y="3037"/>
                  </a:cubicBezTo>
                  <a:lnTo>
                    <a:pt x="10287" y="2136"/>
                  </a:lnTo>
                  <a:cubicBezTo>
                    <a:pt x="10287" y="2127"/>
                    <a:pt x="10287" y="2127"/>
                    <a:pt x="10287" y="2127"/>
                  </a:cubicBezTo>
                  <a:lnTo>
                    <a:pt x="10287" y="1226"/>
                  </a:lnTo>
                  <a:cubicBezTo>
                    <a:pt x="10287" y="949"/>
                    <a:pt x="10492" y="708"/>
                    <a:pt x="10768" y="682"/>
                  </a:cubicBezTo>
                  <a:cubicBezTo>
                    <a:pt x="10784" y="680"/>
                    <a:pt x="10800" y="680"/>
                    <a:pt x="10816" y="680"/>
                  </a:cubicBezTo>
                  <a:close/>
                  <a:moveTo>
                    <a:pt x="14322" y="680"/>
                  </a:moveTo>
                  <a:cubicBezTo>
                    <a:pt x="14613" y="680"/>
                    <a:pt x="14854" y="912"/>
                    <a:pt x="14854" y="1208"/>
                  </a:cubicBezTo>
                  <a:lnTo>
                    <a:pt x="14854" y="3055"/>
                  </a:lnTo>
                  <a:cubicBezTo>
                    <a:pt x="14854" y="3351"/>
                    <a:pt x="14613" y="3583"/>
                    <a:pt x="14322" y="3583"/>
                  </a:cubicBezTo>
                  <a:cubicBezTo>
                    <a:pt x="14306" y="3583"/>
                    <a:pt x="14290" y="3582"/>
                    <a:pt x="14274" y="3581"/>
                  </a:cubicBezTo>
                  <a:cubicBezTo>
                    <a:pt x="13998" y="3554"/>
                    <a:pt x="13801" y="3313"/>
                    <a:pt x="13801" y="3037"/>
                  </a:cubicBezTo>
                  <a:lnTo>
                    <a:pt x="13801" y="1226"/>
                  </a:lnTo>
                  <a:cubicBezTo>
                    <a:pt x="13801" y="949"/>
                    <a:pt x="13998" y="708"/>
                    <a:pt x="14274" y="682"/>
                  </a:cubicBezTo>
                  <a:cubicBezTo>
                    <a:pt x="14290" y="680"/>
                    <a:pt x="14306" y="680"/>
                    <a:pt x="14322" y="680"/>
                  </a:cubicBezTo>
                  <a:close/>
                  <a:moveTo>
                    <a:pt x="17837" y="680"/>
                  </a:moveTo>
                  <a:cubicBezTo>
                    <a:pt x="18128" y="680"/>
                    <a:pt x="18369" y="912"/>
                    <a:pt x="18369" y="1208"/>
                  </a:cubicBezTo>
                  <a:lnTo>
                    <a:pt x="18369" y="3055"/>
                  </a:lnTo>
                  <a:cubicBezTo>
                    <a:pt x="18369" y="3351"/>
                    <a:pt x="18128" y="3583"/>
                    <a:pt x="17837" y="3583"/>
                  </a:cubicBezTo>
                  <a:cubicBezTo>
                    <a:pt x="17821" y="3583"/>
                    <a:pt x="17805" y="3582"/>
                    <a:pt x="17789" y="3581"/>
                  </a:cubicBezTo>
                  <a:cubicBezTo>
                    <a:pt x="17513" y="3554"/>
                    <a:pt x="17307" y="3313"/>
                    <a:pt x="17307" y="3037"/>
                  </a:cubicBezTo>
                  <a:lnTo>
                    <a:pt x="17307" y="1226"/>
                  </a:lnTo>
                  <a:cubicBezTo>
                    <a:pt x="17307" y="949"/>
                    <a:pt x="17513" y="708"/>
                    <a:pt x="17789" y="682"/>
                  </a:cubicBezTo>
                  <a:cubicBezTo>
                    <a:pt x="17805" y="680"/>
                    <a:pt x="17821" y="680"/>
                    <a:pt x="17837" y="680"/>
                  </a:cubicBezTo>
                  <a:close/>
                  <a:moveTo>
                    <a:pt x="3833" y="0"/>
                  </a:moveTo>
                  <a:cubicBezTo>
                    <a:pt x="3188" y="0"/>
                    <a:pt x="2668" y="525"/>
                    <a:pt x="2668" y="1172"/>
                  </a:cubicBezTo>
                  <a:lnTo>
                    <a:pt x="2668" y="1797"/>
                  </a:lnTo>
                  <a:lnTo>
                    <a:pt x="1178" y="1797"/>
                  </a:lnTo>
                  <a:cubicBezTo>
                    <a:pt x="527" y="1797"/>
                    <a:pt x="1" y="2323"/>
                    <a:pt x="1" y="2965"/>
                  </a:cubicBezTo>
                  <a:lnTo>
                    <a:pt x="1" y="15125"/>
                  </a:lnTo>
                  <a:cubicBezTo>
                    <a:pt x="1" y="15294"/>
                    <a:pt x="126" y="15437"/>
                    <a:pt x="286" y="15455"/>
                  </a:cubicBezTo>
                  <a:cubicBezTo>
                    <a:pt x="301" y="15457"/>
                    <a:pt x="315" y="15458"/>
                    <a:pt x="329" y="15458"/>
                  </a:cubicBezTo>
                  <a:cubicBezTo>
                    <a:pt x="499" y="15458"/>
                    <a:pt x="643" y="15315"/>
                    <a:pt x="643" y="15143"/>
                  </a:cubicBezTo>
                  <a:lnTo>
                    <a:pt x="643" y="5856"/>
                  </a:lnTo>
                  <a:lnTo>
                    <a:pt x="4702" y="5856"/>
                  </a:lnTo>
                  <a:cubicBezTo>
                    <a:pt x="4863" y="5856"/>
                    <a:pt x="5005" y="5740"/>
                    <a:pt x="5023" y="5579"/>
                  </a:cubicBezTo>
                  <a:cubicBezTo>
                    <a:pt x="5050" y="5383"/>
                    <a:pt x="4898" y="5222"/>
                    <a:pt x="4711" y="5222"/>
                  </a:cubicBezTo>
                  <a:lnTo>
                    <a:pt x="643" y="5222"/>
                  </a:lnTo>
                  <a:lnTo>
                    <a:pt x="643" y="2965"/>
                  </a:lnTo>
                  <a:cubicBezTo>
                    <a:pt x="643" y="2671"/>
                    <a:pt x="884" y="2430"/>
                    <a:pt x="1178" y="2430"/>
                  </a:cubicBezTo>
                  <a:lnTo>
                    <a:pt x="2668" y="2430"/>
                  </a:lnTo>
                  <a:lnTo>
                    <a:pt x="2668" y="3037"/>
                  </a:lnTo>
                  <a:cubicBezTo>
                    <a:pt x="2668" y="3652"/>
                    <a:pt x="3132" y="4179"/>
                    <a:pt x="3747" y="4223"/>
                  </a:cubicBezTo>
                  <a:cubicBezTo>
                    <a:pt x="3778" y="4226"/>
                    <a:pt x="3809" y="4227"/>
                    <a:pt x="3839" y="4227"/>
                  </a:cubicBezTo>
                  <a:cubicBezTo>
                    <a:pt x="4476" y="4227"/>
                    <a:pt x="4996" y="3702"/>
                    <a:pt x="4996" y="3055"/>
                  </a:cubicBezTo>
                  <a:lnTo>
                    <a:pt x="4996" y="2430"/>
                  </a:lnTo>
                  <a:lnTo>
                    <a:pt x="6183" y="2430"/>
                  </a:lnTo>
                  <a:lnTo>
                    <a:pt x="6183" y="3037"/>
                  </a:lnTo>
                  <a:cubicBezTo>
                    <a:pt x="6183" y="3652"/>
                    <a:pt x="6647" y="4179"/>
                    <a:pt x="7253" y="4223"/>
                  </a:cubicBezTo>
                  <a:cubicBezTo>
                    <a:pt x="7285" y="4226"/>
                    <a:pt x="7316" y="4227"/>
                    <a:pt x="7347" y="4227"/>
                  </a:cubicBezTo>
                  <a:cubicBezTo>
                    <a:pt x="7991" y="4227"/>
                    <a:pt x="8511" y="3702"/>
                    <a:pt x="8511" y="3055"/>
                  </a:cubicBezTo>
                  <a:lnTo>
                    <a:pt x="8511" y="2430"/>
                  </a:lnTo>
                  <a:lnTo>
                    <a:pt x="9653" y="2430"/>
                  </a:lnTo>
                  <a:lnTo>
                    <a:pt x="9653" y="3037"/>
                  </a:lnTo>
                  <a:cubicBezTo>
                    <a:pt x="9653" y="3652"/>
                    <a:pt x="10117" y="4179"/>
                    <a:pt x="10724" y="4223"/>
                  </a:cubicBezTo>
                  <a:cubicBezTo>
                    <a:pt x="10755" y="4226"/>
                    <a:pt x="10786" y="4227"/>
                    <a:pt x="10817" y="4227"/>
                  </a:cubicBezTo>
                  <a:cubicBezTo>
                    <a:pt x="11461" y="4227"/>
                    <a:pt x="11982" y="3702"/>
                    <a:pt x="11982" y="3055"/>
                  </a:cubicBezTo>
                  <a:lnTo>
                    <a:pt x="11982" y="2430"/>
                  </a:lnTo>
                  <a:lnTo>
                    <a:pt x="13159" y="2430"/>
                  </a:lnTo>
                  <a:lnTo>
                    <a:pt x="13159" y="3037"/>
                  </a:lnTo>
                  <a:cubicBezTo>
                    <a:pt x="13159" y="3652"/>
                    <a:pt x="13623" y="4179"/>
                    <a:pt x="14239" y="4223"/>
                  </a:cubicBezTo>
                  <a:cubicBezTo>
                    <a:pt x="14270" y="4226"/>
                    <a:pt x="14300" y="4227"/>
                    <a:pt x="14331" y="4227"/>
                  </a:cubicBezTo>
                  <a:cubicBezTo>
                    <a:pt x="14967" y="4227"/>
                    <a:pt x="15488" y="3702"/>
                    <a:pt x="15488" y="3055"/>
                  </a:cubicBezTo>
                  <a:lnTo>
                    <a:pt x="15488" y="2430"/>
                  </a:lnTo>
                  <a:lnTo>
                    <a:pt x="16674" y="2430"/>
                  </a:lnTo>
                  <a:lnTo>
                    <a:pt x="16674" y="3037"/>
                  </a:lnTo>
                  <a:cubicBezTo>
                    <a:pt x="16674" y="3652"/>
                    <a:pt x="17138" y="4179"/>
                    <a:pt x="17745" y="4223"/>
                  </a:cubicBezTo>
                  <a:cubicBezTo>
                    <a:pt x="17776" y="4226"/>
                    <a:pt x="17807" y="4227"/>
                    <a:pt x="17838" y="4227"/>
                  </a:cubicBezTo>
                  <a:cubicBezTo>
                    <a:pt x="18482" y="4227"/>
                    <a:pt x="19002" y="3702"/>
                    <a:pt x="19002" y="3055"/>
                  </a:cubicBezTo>
                  <a:lnTo>
                    <a:pt x="19002" y="2430"/>
                  </a:lnTo>
                  <a:lnTo>
                    <a:pt x="20492" y="2430"/>
                  </a:lnTo>
                  <a:cubicBezTo>
                    <a:pt x="20796" y="2430"/>
                    <a:pt x="21028" y="2671"/>
                    <a:pt x="21028" y="2965"/>
                  </a:cubicBezTo>
                  <a:lnTo>
                    <a:pt x="21028" y="5222"/>
                  </a:lnTo>
                  <a:lnTo>
                    <a:pt x="6210" y="5222"/>
                  </a:lnTo>
                  <a:cubicBezTo>
                    <a:pt x="6049" y="5222"/>
                    <a:pt x="5897" y="5338"/>
                    <a:pt x="5880" y="5499"/>
                  </a:cubicBezTo>
                  <a:cubicBezTo>
                    <a:pt x="5853" y="5695"/>
                    <a:pt x="6004" y="5856"/>
                    <a:pt x="6192" y="5856"/>
                  </a:cubicBezTo>
                  <a:lnTo>
                    <a:pt x="21028" y="5856"/>
                  </a:lnTo>
                  <a:lnTo>
                    <a:pt x="21028" y="9826"/>
                  </a:lnTo>
                  <a:cubicBezTo>
                    <a:pt x="21028" y="9977"/>
                    <a:pt x="21135" y="10111"/>
                    <a:pt x="21277" y="10147"/>
                  </a:cubicBezTo>
                  <a:cubicBezTo>
                    <a:pt x="21301" y="10152"/>
                    <a:pt x="21324" y="10154"/>
                    <a:pt x="21347" y="10154"/>
                  </a:cubicBezTo>
                  <a:cubicBezTo>
                    <a:pt x="21523" y="10154"/>
                    <a:pt x="21670" y="10009"/>
                    <a:pt x="21670" y="9835"/>
                  </a:cubicBezTo>
                  <a:lnTo>
                    <a:pt x="21670" y="2974"/>
                  </a:lnTo>
                  <a:cubicBezTo>
                    <a:pt x="21670" y="2323"/>
                    <a:pt x="21143" y="1797"/>
                    <a:pt x="20492" y="1797"/>
                  </a:cubicBezTo>
                  <a:lnTo>
                    <a:pt x="19002" y="1797"/>
                  </a:lnTo>
                  <a:lnTo>
                    <a:pt x="19002" y="1190"/>
                  </a:lnTo>
                  <a:cubicBezTo>
                    <a:pt x="19002" y="575"/>
                    <a:pt x="18539" y="48"/>
                    <a:pt x="17923" y="4"/>
                  </a:cubicBezTo>
                  <a:cubicBezTo>
                    <a:pt x="17892" y="1"/>
                    <a:pt x="17861" y="0"/>
                    <a:pt x="17831" y="0"/>
                  </a:cubicBezTo>
                  <a:cubicBezTo>
                    <a:pt x="17194" y="0"/>
                    <a:pt x="16674" y="525"/>
                    <a:pt x="16674" y="1172"/>
                  </a:cubicBezTo>
                  <a:lnTo>
                    <a:pt x="16674" y="1797"/>
                  </a:lnTo>
                  <a:lnTo>
                    <a:pt x="15488" y="1797"/>
                  </a:lnTo>
                  <a:lnTo>
                    <a:pt x="15488" y="1190"/>
                  </a:lnTo>
                  <a:cubicBezTo>
                    <a:pt x="15488" y="575"/>
                    <a:pt x="15024" y="48"/>
                    <a:pt x="14417" y="4"/>
                  </a:cubicBezTo>
                  <a:cubicBezTo>
                    <a:pt x="14386" y="1"/>
                    <a:pt x="14355" y="0"/>
                    <a:pt x="14324" y="0"/>
                  </a:cubicBezTo>
                  <a:cubicBezTo>
                    <a:pt x="13679" y="0"/>
                    <a:pt x="13159" y="525"/>
                    <a:pt x="13159" y="1172"/>
                  </a:cubicBezTo>
                  <a:lnTo>
                    <a:pt x="13159" y="1797"/>
                  </a:lnTo>
                  <a:lnTo>
                    <a:pt x="11982" y="1797"/>
                  </a:lnTo>
                  <a:lnTo>
                    <a:pt x="11982" y="1190"/>
                  </a:lnTo>
                  <a:cubicBezTo>
                    <a:pt x="11982" y="575"/>
                    <a:pt x="11518" y="48"/>
                    <a:pt x="10902" y="4"/>
                  </a:cubicBezTo>
                  <a:cubicBezTo>
                    <a:pt x="10871" y="1"/>
                    <a:pt x="10841" y="0"/>
                    <a:pt x="10810" y="0"/>
                  </a:cubicBezTo>
                  <a:cubicBezTo>
                    <a:pt x="10173" y="0"/>
                    <a:pt x="9653" y="525"/>
                    <a:pt x="9653" y="1172"/>
                  </a:cubicBezTo>
                  <a:lnTo>
                    <a:pt x="9653" y="1797"/>
                  </a:lnTo>
                  <a:lnTo>
                    <a:pt x="8511" y="1797"/>
                  </a:lnTo>
                  <a:lnTo>
                    <a:pt x="8511" y="1190"/>
                  </a:lnTo>
                  <a:cubicBezTo>
                    <a:pt x="8511" y="575"/>
                    <a:pt x="8047" y="48"/>
                    <a:pt x="7432" y="4"/>
                  </a:cubicBezTo>
                  <a:cubicBezTo>
                    <a:pt x="7401" y="1"/>
                    <a:pt x="7370" y="0"/>
                    <a:pt x="7340" y="0"/>
                  </a:cubicBezTo>
                  <a:cubicBezTo>
                    <a:pt x="6703" y="0"/>
                    <a:pt x="6183" y="525"/>
                    <a:pt x="6183" y="1172"/>
                  </a:cubicBezTo>
                  <a:lnTo>
                    <a:pt x="6183" y="1797"/>
                  </a:lnTo>
                  <a:lnTo>
                    <a:pt x="4996" y="1797"/>
                  </a:lnTo>
                  <a:lnTo>
                    <a:pt x="4996" y="1190"/>
                  </a:lnTo>
                  <a:cubicBezTo>
                    <a:pt x="4996" y="575"/>
                    <a:pt x="4532" y="48"/>
                    <a:pt x="3926" y="4"/>
                  </a:cubicBezTo>
                  <a:cubicBezTo>
                    <a:pt x="3895" y="1"/>
                    <a:pt x="3863" y="0"/>
                    <a:pt x="38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4"/>
            <p:cNvSpPr/>
            <p:nvPr/>
          </p:nvSpPr>
          <p:spPr>
            <a:xfrm>
              <a:off x="6534447" y="1600141"/>
              <a:ext cx="425904" cy="14259"/>
            </a:xfrm>
            <a:custGeom>
              <a:avLst/>
              <a:gdLst/>
              <a:ahLst/>
              <a:cxnLst/>
              <a:rect l="l" t="t" r="r" b="b"/>
              <a:pathLst>
                <a:path w="18967" h="635" extrusionOk="0">
                  <a:moveTo>
                    <a:pt x="349" y="1"/>
                  </a:moveTo>
                  <a:cubicBezTo>
                    <a:pt x="188" y="1"/>
                    <a:pt x="45" y="117"/>
                    <a:pt x="27" y="277"/>
                  </a:cubicBezTo>
                  <a:cubicBezTo>
                    <a:pt x="1" y="474"/>
                    <a:pt x="152" y="634"/>
                    <a:pt x="340" y="634"/>
                  </a:cubicBezTo>
                  <a:lnTo>
                    <a:pt x="18619" y="634"/>
                  </a:lnTo>
                  <a:cubicBezTo>
                    <a:pt x="18779" y="634"/>
                    <a:pt x="18922" y="518"/>
                    <a:pt x="18949" y="358"/>
                  </a:cubicBezTo>
                  <a:cubicBezTo>
                    <a:pt x="18967" y="161"/>
                    <a:pt x="18815" y="1"/>
                    <a:pt x="186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4"/>
            <p:cNvSpPr/>
            <p:nvPr/>
          </p:nvSpPr>
          <p:spPr>
            <a:xfrm>
              <a:off x="6711325" y="1636204"/>
              <a:ext cx="72350" cy="52320"/>
            </a:xfrm>
            <a:custGeom>
              <a:avLst/>
              <a:gdLst/>
              <a:ahLst/>
              <a:cxnLst/>
              <a:rect l="l" t="t" r="r" b="b"/>
              <a:pathLst>
                <a:path w="3222" h="2330" extrusionOk="0">
                  <a:moveTo>
                    <a:pt x="2588" y="634"/>
                  </a:moveTo>
                  <a:lnTo>
                    <a:pt x="2588" y="1696"/>
                  </a:lnTo>
                  <a:lnTo>
                    <a:pt x="634" y="1696"/>
                  </a:lnTo>
                  <a:lnTo>
                    <a:pt x="634" y="634"/>
                  </a:lnTo>
                  <a:close/>
                  <a:moveTo>
                    <a:pt x="322" y="1"/>
                  </a:moveTo>
                  <a:cubicBezTo>
                    <a:pt x="144" y="1"/>
                    <a:pt x="1" y="143"/>
                    <a:pt x="1" y="322"/>
                  </a:cubicBezTo>
                  <a:lnTo>
                    <a:pt x="1" y="2017"/>
                  </a:lnTo>
                  <a:cubicBezTo>
                    <a:pt x="1" y="2186"/>
                    <a:pt x="144" y="2329"/>
                    <a:pt x="322" y="2329"/>
                  </a:cubicBezTo>
                  <a:lnTo>
                    <a:pt x="2900" y="2329"/>
                  </a:lnTo>
                  <a:cubicBezTo>
                    <a:pt x="3079" y="2329"/>
                    <a:pt x="3221" y="2186"/>
                    <a:pt x="3221" y="2017"/>
                  </a:cubicBezTo>
                  <a:lnTo>
                    <a:pt x="3221" y="322"/>
                  </a:lnTo>
                  <a:cubicBezTo>
                    <a:pt x="3221" y="143"/>
                    <a:pt x="3079" y="1"/>
                    <a:pt x="29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4"/>
            <p:cNvSpPr/>
            <p:nvPr/>
          </p:nvSpPr>
          <p:spPr>
            <a:xfrm>
              <a:off x="6799686" y="1636204"/>
              <a:ext cx="72328" cy="52320"/>
            </a:xfrm>
            <a:custGeom>
              <a:avLst/>
              <a:gdLst/>
              <a:ahLst/>
              <a:cxnLst/>
              <a:rect l="l" t="t" r="r" b="b"/>
              <a:pathLst>
                <a:path w="3221" h="2330" extrusionOk="0">
                  <a:moveTo>
                    <a:pt x="2587" y="634"/>
                  </a:moveTo>
                  <a:lnTo>
                    <a:pt x="2587" y="1696"/>
                  </a:lnTo>
                  <a:lnTo>
                    <a:pt x="634" y="1696"/>
                  </a:lnTo>
                  <a:lnTo>
                    <a:pt x="634" y="634"/>
                  </a:lnTo>
                  <a:close/>
                  <a:moveTo>
                    <a:pt x="321" y="1"/>
                  </a:moveTo>
                  <a:cubicBezTo>
                    <a:pt x="143" y="1"/>
                    <a:pt x="0" y="143"/>
                    <a:pt x="0" y="322"/>
                  </a:cubicBezTo>
                  <a:lnTo>
                    <a:pt x="0" y="2017"/>
                  </a:lnTo>
                  <a:cubicBezTo>
                    <a:pt x="0" y="2186"/>
                    <a:pt x="143" y="2329"/>
                    <a:pt x="321" y="2329"/>
                  </a:cubicBezTo>
                  <a:lnTo>
                    <a:pt x="2899" y="2329"/>
                  </a:lnTo>
                  <a:cubicBezTo>
                    <a:pt x="3078" y="2329"/>
                    <a:pt x="3221" y="2186"/>
                    <a:pt x="3221" y="2017"/>
                  </a:cubicBezTo>
                  <a:lnTo>
                    <a:pt x="3221" y="322"/>
                  </a:lnTo>
                  <a:cubicBezTo>
                    <a:pt x="3221" y="143"/>
                    <a:pt x="3078" y="1"/>
                    <a:pt x="28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4"/>
            <p:cNvSpPr/>
            <p:nvPr/>
          </p:nvSpPr>
          <p:spPr>
            <a:xfrm>
              <a:off x="6888024" y="1636204"/>
              <a:ext cx="72328" cy="52320"/>
            </a:xfrm>
            <a:custGeom>
              <a:avLst/>
              <a:gdLst/>
              <a:ahLst/>
              <a:cxnLst/>
              <a:rect l="l" t="t" r="r" b="b"/>
              <a:pathLst>
                <a:path w="3221" h="2330" extrusionOk="0">
                  <a:moveTo>
                    <a:pt x="2587" y="634"/>
                  </a:moveTo>
                  <a:lnTo>
                    <a:pt x="2587" y="1696"/>
                  </a:lnTo>
                  <a:lnTo>
                    <a:pt x="643" y="1696"/>
                  </a:lnTo>
                  <a:lnTo>
                    <a:pt x="643" y="634"/>
                  </a:lnTo>
                  <a:close/>
                  <a:moveTo>
                    <a:pt x="321" y="1"/>
                  </a:moveTo>
                  <a:cubicBezTo>
                    <a:pt x="143" y="1"/>
                    <a:pt x="0" y="143"/>
                    <a:pt x="0" y="322"/>
                  </a:cubicBezTo>
                  <a:lnTo>
                    <a:pt x="0" y="2017"/>
                  </a:lnTo>
                  <a:cubicBezTo>
                    <a:pt x="0" y="2186"/>
                    <a:pt x="143" y="2329"/>
                    <a:pt x="321" y="2329"/>
                  </a:cubicBezTo>
                  <a:lnTo>
                    <a:pt x="2900" y="2329"/>
                  </a:lnTo>
                  <a:cubicBezTo>
                    <a:pt x="3078" y="2329"/>
                    <a:pt x="3221" y="2186"/>
                    <a:pt x="3221" y="2017"/>
                  </a:cubicBezTo>
                  <a:lnTo>
                    <a:pt x="3221" y="322"/>
                  </a:lnTo>
                  <a:cubicBezTo>
                    <a:pt x="3221" y="143"/>
                    <a:pt x="3078" y="1"/>
                    <a:pt x="29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4"/>
            <p:cNvSpPr/>
            <p:nvPr/>
          </p:nvSpPr>
          <p:spPr>
            <a:xfrm>
              <a:off x="6534650" y="1705523"/>
              <a:ext cx="72350" cy="52298"/>
            </a:xfrm>
            <a:custGeom>
              <a:avLst/>
              <a:gdLst/>
              <a:ahLst/>
              <a:cxnLst/>
              <a:rect l="l" t="t" r="r" b="b"/>
              <a:pathLst>
                <a:path w="3222" h="2329" extrusionOk="0">
                  <a:moveTo>
                    <a:pt x="2579" y="643"/>
                  </a:moveTo>
                  <a:lnTo>
                    <a:pt x="2579" y="1695"/>
                  </a:lnTo>
                  <a:lnTo>
                    <a:pt x="634" y="1695"/>
                  </a:lnTo>
                  <a:lnTo>
                    <a:pt x="634" y="643"/>
                  </a:lnTo>
                  <a:close/>
                  <a:moveTo>
                    <a:pt x="322" y="0"/>
                  </a:moveTo>
                  <a:cubicBezTo>
                    <a:pt x="143" y="0"/>
                    <a:pt x="1" y="143"/>
                    <a:pt x="1" y="321"/>
                  </a:cubicBezTo>
                  <a:lnTo>
                    <a:pt x="1" y="2016"/>
                  </a:lnTo>
                  <a:cubicBezTo>
                    <a:pt x="1" y="2186"/>
                    <a:pt x="143" y="2329"/>
                    <a:pt x="322" y="2329"/>
                  </a:cubicBezTo>
                  <a:lnTo>
                    <a:pt x="2900" y="2329"/>
                  </a:lnTo>
                  <a:cubicBezTo>
                    <a:pt x="3078" y="2329"/>
                    <a:pt x="3221" y="2186"/>
                    <a:pt x="3221" y="2016"/>
                  </a:cubicBezTo>
                  <a:lnTo>
                    <a:pt x="3221" y="321"/>
                  </a:lnTo>
                  <a:cubicBezTo>
                    <a:pt x="3221" y="143"/>
                    <a:pt x="3078" y="0"/>
                    <a:pt x="29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4"/>
            <p:cNvSpPr/>
            <p:nvPr/>
          </p:nvSpPr>
          <p:spPr>
            <a:xfrm>
              <a:off x="6622987" y="1705523"/>
              <a:ext cx="72350" cy="52298"/>
            </a:xfrm>
            <a:custGeom>
              <a:avLst/>
              <a:gdLst/>
              <a:ahLst/>
              <a:cxnLst/>
              <a:rect l="l" t="t" r="r" b="b"/>
              <a:pathLst>
                <a:path w="3222" h="2329" extrusionOk="0">
                  <a:moveTo>
                    <a:pt x="2588" y="643"/>
                  </a:moveTo>
                  <a:lnTo>
                    <a:pt x="2588" y="1695"/>
                  </a:lnTo>
                  <a:lnTo>
                    <a:pt x="634" y="1695"/>
                  </a:lnTo>
                  <a:lnTo>
                    <a:pt x="634" y="643"/>
                  </a:lnTo>
                  <a:close/>
                  <a:moveTo>
                    <a:pt x="322" y="0"/>
                  </a:moveTo>
                  <a:cubicBezTo>
                    <a:pt x="144" y="0"/>
                    <a:pt x="1" y="143"/>
                    <a:pt x="1" y="321"/>
                  </a:cubicBezTo>
                  <a:lnTo>
                    <a:pt x="1" y="2016"/>
                  </a:lnTo>
                  <a:cubicBezTo>
                    <a:pt x="1" y="2186"/>
                    <a:pt x="144" y="2329"/>
                    <a:pt x="322" y="2329"/>
                  </a:cubicBezTo>
                  <a:lnTo>
                    <a:pt x="2900" y="2329"/>
                  </a:lnTo>
                  <a:cubicBezTo>
                    <a:pt x="3079" y="2329"/>
                    <a:pt x="3221" y="2186"/>
                    <a:pt x="3221" y="2016"/>
                  </a:cubicBezTo>
                  <a:lnTo>
                    <a:pt x="3221" y="321"/>
                  </a:lnTo>
                  <a:cubicBezTo>
                    <a:pt x="3221" y="143"/>
                    <a:pt x="3079" y="0"/>
                    <a:pt x="29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4"/>
            <p:cNvSpPr/>
            <p:nvPr/>
          </p:nvSpPr>
          <p:spPr>
            <a:xfrm>
              <a:off x="6711325" y="1705523"/>
              <a:ext cx="72350" cy="52298"/>
            </a:xfrm>
            <a:custGeom>
              <a:avLst/>
              <a:gdLst/>
              <a:ahLst/>
              <a:cxnLst/>
              <a:rect l="l" t="t" r="r" b="b"/>
              <a:pathLst>
                <a:path w="3222" h="2329" extrusionOk="0">
                  <a:moveTo>
                    <a:pt x="2588" y="643"/>
                  </a:moveTo>
                  <a:lnTo>
                    <a:pt x="2588" y="1695"/>
                  </a:lnTo>
                  <a:lnTo>
                    <a:pt x="634" y="1695"/>
                  </a:lnTo>
                  <a:lnTo>
                    <a:pt x="634" y="643"/>
                  </a:lnTo>
                  <a:close/>
                  <a:moveTo>
                    <a:pt x="322" y="0"/>
                  </a:moveTo>
                  <a:cubicBezTo>
                    <a:pt x="144" y="0"/>
                    <a:pt x="1" y="143"/>
                    <a:pt x="1" y="321"/>
                  </a:cubicBezTo>
                  <a:lnTo>
                    <a:pt x="1" y="2016"/>
                  </a:lnTo>
                  <a:cubicBezTo>
                    <a:pt x="1" y="2186"/>
                    <a:pt x="144" y="2329"/>
                    <a:pt x="322" y="2329"/>
                  </a:cubicBezTo>
                  <a:lnTo>
                    <a:pt x="2900" y="2329"/>
                  </a:lnTo>
                  <a:cubicBezTo>
                    <a:pt x="3079" y="2329"/>
                    <a:pt x="3221" y="2186"/>
                    <a:pt x="3221" y="2016"/>
                  </a:cubicBezTo>
                  <a:lnTo>
                    <a:pt x="3221" y="321"/>
                  </a:lnTo>
                  <a:cubicBezTo>
                    <a:pt x="3221" y="143"/>
                    <a:pt x="3079" y="0"/>
                    <a:pt x="29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4"/>
            <p:cNvSpPr/>
            <p:nvPr/>
          </p:nvSpPr>
          <p:spPr>
            <a:xfrm>
              <a:off x="6799686" y="1705523"/>
              <a:ext cx="72328" cy="52298"/>
            </a:xfrm>
            <a:custGeom>
              <a:avLst/>
              <a:gdLst/>
              <a:ahLst/>
              <a:cxnLst/>
              <a:rect l="l" t="t" r="r" b="b"/>
              <a:pathLst>
                <a:path w="3221" h="2329" extrusionOk="0">
                  <a:moveTo>
                    <a:pt x="2587" y="643"/>
                  </a:moveTo>
                  <a:lnTo>
                    <a:pt x="2587" y="1695"/>
                  </a:lnTo>
                  <a:lnTo>
                    <a:pt x="634" y="1695"/>
                  </a:lnTo>
                  <a:lnTo>
                    <a:pt x="634" y="643"/>
                  </a:lnTo>
                  <a:close/>
                  <a:moveTo>
                    <a:pt x="321" y="0"/>
                  </a:moveTo>
                  <a:cubicBezTo>
                    <a:pt x="143" y="0"/>
                    <a:pt x="0" y="143"/>
                    <a:pt x="0" y="321"/>
                  </a:cubicBezTo>
                  <a:lnTo>
                    <a:pt x="0" y="2016"/>
                  </a:lnTo>
                  <a:cubicBezTo>
                    <a:pt x="0" y="2186"/>
                    <a:pt x="143" y="2329"/>
                    <a:pt x="321" y="2329"/>
                  </a:cubicBezTo>
                  <a:lnTo>
                    <a:pt x="2899" y="2329"/>
                  </a:lnTo>
                  <a:cubicBezTo>
                    <a:pt x="3078" y="2329"/>
                    <a:pt x="3221" y="2186"/>
                    <a:pt x="3221" y="2016"/>
                  </a:cubicBezTo>
                  <a:lnTo>
                    <a:pt x="3221" y="321"/>
                  </a:lnTo>
                  <a:cubicBezTo>
                    <a:pt x="3221" y="143"/>
                    <a:pt x="3078"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4"/>
            <p:cNvSpPr/>
            <p:nvPr/>
          </p:nvSpPr>
          <p:spPr>
            <a:xfrm>
              <a:off x="6888024" y="1705523"/>
              <a:ext cx="72328" cy="52298"/>
            </a:xfrm>
            <a:custGeom>
              <a:avLst/>
              <a:gdLst/>
              <a:ahLst/>
              <a:cxnLst/>
              <a:rect l="l" t="t" r="r" b="b"/>
              <a:pathLst>
                <a:path w="3221" h="2329" extrusionOk="0">
                  <a:moveTo>
                    <a:pt x="2587" y="643"/>
                  </a:moveTo>
                  <a:lnTo>
                    <a:pt x="2587" y="1695"/>
                  </a:lnTo>
                  <a:lnTo>
                    <a:pt x="643" y="1695"/>
                  </a:lnTo>
                  <a:lnTo>
                    <a:pt x="643" y="643"/>
                  </a:lnTo>
                  <a:close/>
                  <a:moveTo>
                    <a:pt x="321" y="0"/>
                  </a:moveTo>
                  <a:cubicBezTo>
                    <a:pt x="143" y="0"/>
                    <a:pt x="0" y="143"/>
                    <a:pt x="0" y="321"/>
                  </a:cubicBezTo>
                  <a:lnTo>
                    <a:pt x="0" y="2016"/>
                  </a:lnTo>
                  <a:cubicBezTo>
                    <a:pt x="0" y="2186"/>
                    <a:pt x="143" y="2329"/>
                    <a:pt x="321" y="2329"/>
                  </a:cubicBezTo>
                  <a:lnTo>
                    <a:pt x="2900" y="2329"/>
                  </a:lnTo>
                  <a:cubicBezTo>
                    <a:pt x="3078" y="2329"/>
                    <a:pt x="3221" y="2186"/>
                    <a:pt x="3221" y="2016"/>
                  </a:cubicBezTo>
                  <a:lnTo>
                    <a:pt x="3221" y="321"/>
                  </a:lnTo>
                  <a:cubicBezTo>
                    <a:pt x="3221" y="143"/>
                    <a:pt x="3078" y="0"/>
                    <a:pt x="29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4"/>
            <p:cNvSpPr/>
            <p:nvPr/>
          </p:nvSpPr>
          <p:spPr>
            <a:xfrm>
              <a:off x="6534650" y="1775021"/>
              <a:ext cx="72350" cy="52118"/>
            </a:xfrm>
            <a:custGeom>
              <a:avLst/>
              <a:gdLst/>
              <a:ahLst/>
              <a:cxnLst/>
              <a:rect l="l" t="t" r="r" b="b"/>
              <a:pathLst>
                <a:path w="3222" h="2321" extrusionOk="0">
                  <a:moveTo>
                    <a:pt x="2579" y="634"/>
                  </a:moveTo>
                  <a:lnTo>
                    <a:pt x="2579" y="1687"/>
                  </a:lnTo>
                  <a:lnTo>
                    <a:pt x="634" y="1687"/>
                  </a:lnTo>
                  <a:lnTo>
                    <a:pt x="634" y="634"/>
                  </a:lnTo>
                  <a:close/>
                  <a:moveTo>
                    <a:pt x="322" y="1"/>
                  </a:moveTo>
                  <a:cubicBezTo>
                    <a:pt x="143" y="1"/>
                    <a:pt x="1" y="144"/>
                    <a:pt x="1" y="313"/>
                  </a:cubicBezTo>
                  <a:lnTo>
                    <a:pt x="1" y="2008"/>
                  </a:lnTo>
                  <a:cubicBezTo>
                    <a:pt x="1" y="2187"/>
                    <a:pt x="143" y="2320"/>
                    <a:pt x="322" y="2320"/>
                  </a:cubicBezTo>
                  <a:lnTo>
                    <a:pt x="2900" y="2320"/>
                  </a:lnTo>
                  <a:cubicBezTo>
                    <a:pt x="3078" y="2320"/>
                    <a:pt x="3221" y="2187"/>
                    <a:pt x="3221" y="2008"/>
                  </a:cubicBezTo>
                  <a:lnTo>
                    <a:pt x="3221" y="313"/>
                  </a:lnTo>
                  <a:cubicBezTo>
                    <a:pt x="3221" y="144"/>
                    <a:pt x="3078" y="1"/>
                    <a:pt x="29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4"/>
            <p:cNvSpPr/>
            <p:nvPr/>
          </p:nvSpPr>
          <p:spPr>
            <a:xfrm>
              <a:off x="6622987" y="1775021"/>
              <a:ext cx="72350" cy="52118"/>
            </a:xfrm>
            <a:custGeom>
              <a:avLst/>
              <a:gdLst/>
              <a:ahLst/>
              <a:cxnLst/>
              <a:rect l="l" t="t" r="r" b="b"/>
              <a:pathLst>
                <a:path w="3222" h="2321" extrusionOk="0">
                  <a:moveTo>
                    <a:pt x="2588" y="634"/>
                  </a:moveTo>
                  <a:lnTo>
                    <a:pt x="2588" y="1687"/>
                  </a:lnTo>
                  <a:lnTo>
                    <a:pt x="634" y="1687"/>
                  </a:lnTo>
                  <a:lnTo>
                    <a:pt x="634" y="634"/>
                  </a:lnTo>
                  <a:close/>
                  <a:moveTo>
                    <a:pt x="322" y="1"/>
                  </a:moveTo>
                  <a:cubicBezTo>
                    <a:pt x="144" y="1"/>
                    <a:pt x="1" y="144"/>
                    <a:pt x="1" y="313"/>
                  </a:cubicBezTo>
                  <a:lnTo>
                    <a:pt x="1" y="2008"/>
                  </a:lnTo>
                  <a:cubicBezTo>
                    <a:pt x="1" y="2187"/>
                    <a:pt x="144" y="2320"/>
                    <a:pt x="322" y="2320"/>
                  </a:cubicBezTo>
                  <a:lnTo>
                    <a:pt x="2900" y="2320"/>
                  </a:lnTo>
                  <a:cubicBezTo>
                    <a:pt x="3079" y="2320"/>
                    <a:pt x="3221" y="2187"/>
                    <a:pt x="3221" y="2008"/>
                  </a:cubicBezTo>
                  <a:lnTo>
                    <a:pt x="3221" y="313"/>
                  </a:lnTo>
                  <a:cubicBezTo>
                    <a:pt x="3221" y="144"/>
                    <a:pt x="3079" y="1"/>
                    <a:pt x="29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4"/>
            <p:cNvSpPr/>
            <p:nvPr/>
          </p:nvSpPr>
          <p:spPr>
            <a:xfrm>
              <a:off x="6711325" y="1775021"/>
              <a:ext cx="72350" cy="52118"/>
            </a:xfrm>
            <a:custGeom>
              <a:avLst/>
              <a:gdLst/>
              <a:ahLst/>
              <a:cxnLst/>
              <a:rect l="l" t="t" r="r" b="b"/>
              <a:pathLst>
                <a:path w="3222" h="2321" extrusionOk="0">
                  <a:moveTo>
                    <a:pt x="2588" y="634"/>
                  </a:moveTo>
                  <a:lnTo>
                    <a:pt x="2588" y="1687"/>
                  </a:lnTo>
                  <a:lnTo>
                    <a:pt x="634" y="1687"/>
                  </a:lnTo>
                  <a:lnTo>
                    <a:pt x="634" y="634"/>
                  </a:lnTo>
                  <a:close/>
                  <a:moveTo>
                    <a:pt x="322" y="1"/>
                  </a:moveTo>
                  <a:cubicBezTo>
                    <a:pt x="144" y="1"/>
                    <a:pt x="1" y="144"/>
                    <a:pt x="1" y="313"/>
                  </a:cubicBezTo>
                  <a:lnTo>
                    <a:pt x="1" y="2008"/>
                  </a:lnTo>
                  <a:cubicBezTo>
                    <a:pt x="1" y="2187"/>
                    <a:pt x="144" y="2320"/>
                    <a:pt x="322" y="2320"/>
                  </a:cubicBezTo>
                  <a:lnTo>
                    <a:pt x="2900" y="2320"/>
                  </a:lnTo>
                  <a:cubicBezTo>
                    <a:pt x="3079" y="2320"/>
                    <a:pt x="3221" y="2187"/>
                    <a:pt x="3221" y="2008"/>
                  </a:cubicBezTo>
                  <a:lnTo>
                    <a:pt x="3221" y="313"/>
                  </a:lnTo>
                  <a:cubicBezTo>
                    <a:pt x="3221" y="144"/>
                    <a:pt x="3079" y="1"/>
                    <a:pt x="29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4"/>
            <p:cNvSpPr/>
            <p:nvPr/>
          </p:nvSpPr>
          <p:spPr>
            <a:xfrm>
              <a:off x="6799686" y="1775021"/>
              <a:ext cx="72328" cy="52118"/>
            </a:xfrm>
            <a:custGeom>
              <a:avLst/>
              <a:gdLst/>
              <a:ahLst/>
              <a:cxnLst/>
              <a:rect l="l" t="t" r="r" b="b"/>
              <a:pathLst>
                <a:path w="3221" h="2321" extrusionOk="0">
                  <a:moveTo>
                    <a:pt x="2587" y="634"/>
                  </a:moveTo>
                  <a:lnTo>
                    <a:pt x="2587" y="1687"/>
                  </a:lnTo>
                  <a:lnTo>
                    <a:pt x="634" y="1687"/>
                  </a:lnTo>
                  <a:lnTo>
                    <a:pt x="634" y="634"/>
                  </a:lnTo>
                  <a:close/>
                  <a:moveTo>
                    <a:pt x="321" y="1"/>
                  </a:moveTo>
                  <a:cubicBezTo>
                    <a:pt x="143" y="1"/>
                    <a:pt x="0" y="144"/>
                    <a:pt x="0" y="313"/>
                  </a:cubicBezTo>
                  <a:lnTo>
                    <a:pt x="0" y="2008"/>
                  </a:lnTo>
                  <a:cubicBezTo>
                    <a:pt x="0" y="2187"/>
                    <a:pt x="143" y="2320"/>
                    <a:pt x="321" y="2320"/>
                  </a:cubicBezTo>
                  <a:lnTo>
                    <a:pt x="2899" y="2320"/>
                  </a:lnTo>
                  <a:cubicBezTo>
                    <a:pt x="3078" y="2320"/>
                    <a:pt x="3221" y="2187"/>
                    <a:pt x="3221" y="2008"/>
                  </a:cubicBezTo>
                  <a:lnTo>
                    <a:pt x="3221" y="313"/>
                  </a:lnTo>
                  <a:cubicBezTo>
                    <a:pt x="3221" y="144"/>
                    <a:pt x="3078" y="1"/>
                    <a:pt x="28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4"/>
            <p:cNvSpPr/>
            <p:nvPr/>
          </p:nvSpPr>
          <p:spPr>
            <a:xfrm>
              <a:off x="6888024" y="1775021"/>
              <a:ext cx="72328" cy="52118"/>
            </a:xfrm>
            <a:custGeom>
              <a:avLst/>
              <a:gdLst/>
              <a:ahLst/>
              <a:cxnLst/>
              <a:rect l="l" t="t" r="r" b="b"/>
              <a:pathLst>
                <a:path w="3221" h="2321" extrusionOk="0">
                  <a:moveTo>
                    <a:pt x="2587" y="634"/>
                  </a:moveTo>
                  <a:lnTo>
                    <a:pt x="2587" y="1687"/>
                  </a:lnTo>
                  <a:lnTo>
                    <a:pt x="643" y="1687"/>
                  </a:lnTo>
                  <a:lnTo>
                    <a:pt x="643" y="634"/>
                  </a:lnTo>
                  <a:close/>
                  <a:moveTo>
                    <a:pt x="321" y="1"/>
                  </a:moveTo>
                  <a:cubicBezTo>
                    <a:pt x="143" y="1"/>
                    <a:pt x="0" y="144"/>
                    <a:pt x="0" y="313"/>
                  </a:cubicBezTo>
                  <a:lnTo>
                    <a:pt x="0" y="2008"/>
                  </a:lnTo>
                  <a:cubicBezTo>
                    <a:pt x="0" y="2187"/>
                    <a:pt x="143" y="2320"/>
                    <a:pt x="321" y="2320"/>
                  </a:cubicBezTo>
                  <a:lnTo>
                    <a:pt x="2900" y="2320"/>
                  </a:lnTo>
                  <a:cubicBezTo>
                    <a:pt x="3078" y="2320"/>
                    <a:pt x="3221" y="2187"/>
                    <a:pt x="3221" y="2008"/>
                  </a:cubicBezTo>
                  <a:lnTo>
                    <a:pt x="3221" y="313"/>
                  </a:lnTo>
                  <a:cubicBezTo>
                    <a:pt x="3221" y="144"/>
                    <a:pt x="3078" y="1"/>
                    <a:pt x="29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4"/>
            <p:cNvSpPr/>
            <p:nvPr/>
          </p:nvSpPr>
          <p:spPr>
            <a:xfrm>
              <a:off x="6534650" y="1843329"/>
              <a:ext cx="72350" cy="52320"/>
            </a:xfrm>
            <a:custGeom>
              <a:avLst/>
              <a:gdLst/>
              <a:ahLst/>
              <a:cxnLst/>
              <a:rect l="l" t="t" r="r" b="b"/>
              <a:pathLst>
                <a:path w="3222" h="2330" extrusionOk="0">
                  <a:moveTo>
                    <a:pt x="2579" y="634"/>
                  </a:moveTo>
                  <a:lnTo>
                    <a:pt x="2579" y="1696"/>
                  </a:lnTo>
                  <a:lnTo>
                    <a:pt x="634" y="1696"/>
                  </a:lnTo>
                  <a:lnTo>
                    <a:pt x="634" y="634"/>
                  </a:lnTo>
                  <a:close/>
                  <a:moveTo>
                    <a:pt x="322" y="1"/>
                  </a:moveTo>
                  <a:cubicBezTo>
                    <a:pt x="143" y="1"/>
                    <a:pt x="1" y="144"/>
                    <a:pt x="1" y="322"/>
                  </a:cubicBezTo>
                  <a:lnTo>
                    <a:pt x="1" y="2008"/>
                  </a:lnTo>
                  <a:cubicBezTo>
                    <a:pt x="1" y="2187"/>
                    <a:pt x="143" y="2329"/>
                    <a:pt x="322" y="2329"/>
                  </a:cubicBezTo>
                  <a:lnTo>
                    <a:pt x="2900" y="2329"/>
                  </a:lnTo>
                  <a:cubicBezTo>
                    <a:pt x="3078" y="2329"/>
                    <a:pt x="3221" y="2187"/>
                    <a:pt x="3221" y="2008"/>
                  </a:cubicBezTo>
                  <a:lnTo>
                    <a:pt x="3221" y="322"/>
                  </a:lnTo>
                  <a:cubicBezTo>
                    <a:pt x="3221" y="144"/>
                    <a:pt x="3078" y="1"/>
                    <a:pt x="29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4"/>
            <p:cNvSpPr/>
            <p:nvPr/>
          </p:nvSpPr>
          <p:spPr>
            <a:xfrm>
              <a:off x="6622987" y="1843329"/>
              <a:ext cx="72350" cy="52320"/>
            </a:xfrm>
            <a:custGeom>
              <a:avLst/>
              <a:gdLst/>
              <a:ahLst/>
              <a:cxnLst/>
              <a:rect l="l" t="t" r="r" b="b"/>
              <a:pathLst>
                <a:path w="3222" h="2330" extrusionOk="0">
                  <a:moveTo>
                    <a:pt x="2588" y="634"/>
                  </a:moveTo>
                  <a:lnTo>
                    <a:pt x="2588" y="1696"/>
                  </a:lnTo>
                  <a:lnTo>
                    <a:pt x="634" y="1696"/>
                  </a:lnTo>
                  <a:lnTo>
                    <a:pt x="634" y="634"/>
                  </a:lnTo>
                  <a:close/>
                  <a:moveTo>
                    <a:pt x="322" y="1"/>
                  </a:moveTo>
                  <a:cubicBezTo>
                    <a:pt x="144" y="1"/>
                    <a:pt x="1" y="144"/>
                    <a:pt x="1" y="322"/>
                  </a:cubicBezTo>
                  <a:lnTo>
                    <a:pt x="1" y="2008"/>
                  </a:lnTo>
                  <a:cubicBezTo>
                    <a:pt x="1" y="2187"/>
                    <a:pt x="144" y="2329"/>
                    <a:pt x="322" y="2329"/>
                  </a:cubicBezTo>
                  <a:lnTo>
                    <a:pt x="2900" y="2329"/>
                  </a:lnTo>
                  <a:cubicBezTo>
                    <a:pt x="3079" y="2329"/>
                    <a:pt x="3221" y="2187"/>
                    <a:pt x="3221" y="2008"/>
                  </a:cubicBezTo>
                  <a:lnTo>
                    <a:pt x="3221" y="322"/>
                  </a:lnTo>
                  <a:cubicBezTo>
                    <a:pt x="3221" y="144"/>
                    <a:pt x="3079" y="1"/>
                    <a:pt x="29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4"/>
            <p:cNvSpPr/>
            <p:nvPr/>
          </p:nvSpPr>
          <p:spPr>
            <a:xfrm>
              <a:off x="6711325" y="1843329"/>
              <a:ext cx="72350" cy="52320"/>
            </a:xfrm>
            <a:custGeom>
              <a:avLst/>
              <a:gdLst/>
              <a:ahLst/>
              <a:cxnLst/>
              <a:rect l="l" t="t" r="r" b="b"/>
              <a:pathLst>
                <a:path w="3222" h="2330" extrusionOk="0">
                  <a:moveTo>
                    <a:pt x="2588" y="634"/>
                  </a:moveTo>
                  <a:lnTo>
                    <a:pt x="2588" y="1696"/>
                  </a:lnTo>
                  <a:lnTo>
                    <a:pt x="634" y="1696"/>
                  </a:lnTo>
                  <a:lnTo>
                    <a:pt x="634" y="634"/>
                  </a:lnTo>
                  <a:close/>
                  <a:moveTo>
                    <a:pt x="322" y="1"/>
                  </a:moveTo>
                  <a:cubicBezTo>
                    <a:pt x="144" y="1"/>
                    <a:pt x="1" y="144"/>
                    <a:pt x="1" y="322"/>
                  </a:cubicBezTo>
                  <a:lnTo>
                    <a:pt x="1" y="2008"/>
                  </a:lnTo>
                  <a:cubicBezTo>
                    <a:pt x="1" y="2187"/>
                    <a:pt x="144" y="2329"/>
                    <a:pt x="322" y="2329"/>
                  </a:cubicBezTo>
                  <a:lnTo>
                    <a:pt x="2900" y="2329"/>
                  </a:lnTo>
                  <a:cubicBezTo>
                    <a:pt x="3079" y="2329"/>
                    <a:pt x="3221" y="2187"/>
                    <a:pt x="3221" y="2008"/>
                  </a:cubicBezTo>
                  <a:lnTo>
                    <a:pt x="3221" y="322"/>
                  </a:lnTo>
                  <a:cubicBezTo>
                    <a:pt x="3221" y="144"/>
                    <a:pt x="3079" y="1"/>
                    <a:pt x="29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4"/>
            <p:cNvSpPr/>
            <p:nvPr/>
          </p:nvSpPr>
          <p:spPr>
            <a:xfrm>
              <a:off x="6799686" y="1843329"/>
              <a:ext cx="72328" cy="52320"/>
            </a:xfrm>
            <a:custGeom>
              <a:avLst/>
              <a:gdLst/>
              <a:ahLst/>
              <a:cxnLst/>
              <a:rect l="l" t="t" r="r" b="b"/>
              <a:pathLst>
                <a:path w="3221" h="2330" extrusionOk="0">
                  <a:moveTo>
                    <a:pt x="2587" y="634"/>
                  </a:moveTo>
                  <a:lnTo>
                    <a:pt x="2587" y="1696"/>
                  </a:lnTo>
                  <a:lnTo>
                    <a:pt x="634" y="1696"/>
                  </a:lnTo>
                  <a:lnTo>
                    <a:pt x="634" y="634"/>
                  </a:lnTo>
                  <a:close/>
                  <a:moveTo>
                    <a:pt x="321" y="1"/>
                  </a:moveTo>
                  <a:cubicBezTo>
                    <a:pt x="143" y="1"/>
                    <a:pt x="0" y="144"/>
                    <a:pt x="0" y="322"/>
                  </a:cubicBezTo>
                  <a:lnTo>
                    <a:pt x="0" y="2008"/>
                  </a:lnTo>
                  <a:cubicBezTo>
                    <a:pt x="0" y="2187"/>
                    <a:pt x="143" y="2329"/>
                    <a:pt x="321" y="2329"/>
                  </a:cubicBezTo>
                  <a:lnTo>
                    <a:pt x="2899" y="2329"/>
                  </a:lnTo>
                  <a:cubicBezTo>
                    <a:pt x="3078" y="2329"/>
                    <a:pt x="3221" y="2187"/>
                    <a:pt x="3221" y="2008"/>
                  </a:cubicBezTo>
                  <a:lnTo>
                    <a:pt x="3221" y="322"/>
                  </a:lnTo>
                  <a:cubicBezTo>
                    <a:pt x="3221" y="144"/>
                    <a:pt x="3078" y="1"/>
                    <a:pt x="28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4"/>
            <p:cNvSpPr/>
            <p:nvPr/>
          </p:nvSpPr>
          <p:spPr>
            <a:xfrm>
              <a:off x="6888024" y="1843329"/>
              <a:ext cx="72328" cy="52320"/>
            </a:xfrm>
            <a:custGeom>
              <a:avLst/>
              <a:gdLst/>
              <a:ahLst/>
              <a:cxnLst/>
              <a:rect l="l" t="t" r="r" b="b"/>
              <a:pathLst>
                <a:path w="3221" h="2330" extrusionOk="0">
                  <a:moveTo>
                    <a:pt x="2587" y="634"/>
                  </a:moveTo>
                  <a:lnTo>
                    <a:pt x="2587" y="1696"/>
                  </a:lnTo>
                  <a:lnTo>
                    <a:pt x="643" y="1696"/>
                  </a:lnTo>
                  <a:lnTo>
                    <a:pt x="643" y="634"/>
                  </a:lnTo>
                  <a:close/>
                  <a:moveTo>
                    <a:pt x="321" y="1"/>
                  </a:moveTo>
                  <a:cubicBezTo>
                    <a:pt x="143" y="1"/>
                    <a:pt x="0" y="144"/>
                    <a:pt x="0" y="322"/>
                  </a:cubicBezTo>
                  <a:lnTo>
                    <a:pt x="0" y="2008"/>
                  </a:lnTo>
                  <a:cubicBezTo>
                    <a:pt x="0" y="2187"/>
                    <a:pt x="143" y="2329"/>
                    <a:pt x="321" y="2329"/>
                  </a:cubicBezTo>
                  <a:lnTo>
                    <a:pt x="2900" y="2329"/>
                  </a:lnTo>
                  <a:cubicBezTo>
                    <a:pt x="3078" y="2329"/>
                    <a:pt x="3221" y="2187"/>
                    <a:pt x="3221" y="2008"/>
                  </a:cubicBezTo>
                  <a:lnTo>
                    <a:pt x="3221" y="322"/>
                  </a:lnTo>
                  <a:cubicBezTo>
                    <a:pt x="3221" y="144"/>
                    <a:pt x="3078" y="1"/>
                    <a:pt x="29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44"/>
          <p:cNvGrpSpPr/>
          <p:nvPr/>
        </p:nvGrpSpPr>
        <p:grpSpPr>
          <a:xfrm>
            <a:off x="7955104" y="539404"/>
            <a:ext cx="475800" cy="475800"/>
            <a:chOff x="8424004" y="539404"/>
            <a:chExt cx="475800" cy="475800"/>
          </a:xfrm>
        </p:grpSpPr>
        <p:sp>
          <p:nvSpPr>
            <p:cNvPr id="542" name="Google Shape;542;p44"/>
            <p:cNvSpPr/>
            <p:nvPr/>
          </p:nvSpPr>
          <p:spPr>
            <a:xfrm>
              <a:off x="8424004" y="539404"/>
              <a:ext cx="475800" cy="475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4"/>
            <p:cNvSpPr/>
            <p:nvPr/>
          </p:nvSpPr>
          <p:spPr>
            <a:xfrm>
              <a:off x="8529021" y="666883"/>
              <a:ext cx="265753" cy="220820"/>
            </a:xfrm>
            <a:custGeom>
              <a:avLst/>
              <a:gdLst/>
              <a:ahLst/>
              <a:cxnLst/>
              <a:rect l="l" t="t" r="r" b="b"/>
              <a:pathLst>
                <a:path w="11693" h="9716" extrusionOk="0">
                  <a:moveTo>
                    <a:pt x="2906" y="346"/>
                  </a:moveTo>
                  <a:cubicBezTo>
                    <a:pt x="3120" y="346"/>
                    <a:pt x="3287" y="524"/>
                    <a:pt x="3287" y="727"/>
                  </a:cubicBezTo>
                  <a:lnTo>
                    <a:pt x="3287" y="1096"/>
                  </a:lnTo>
                  <a:cubicBezTo>
                    <a:pt x="3299" y="1429"/>
                    <a:pt x="3049" y="1679"/>
                    <a:pt x="2727" y="1679"/>
                  </a:cubicBezTo>
                  <a:cubicBezTo>
                    <a:pt x="2406" y="1679"/>
                    <a:pt x="2144" y="1429"/>
                    <a:pt x="2144" y="1096"/>
                  </a:cubicBezTo>
                  <a:lnTo>
                    <a:pt x="2144" y="727"/>
                  </a:lnTo>
                  <a:cubicBezTo>
                    <a:pt x="2144" y="500"/>
                    <a:pt x="2322" y="346"/>
                    <a:pt x="2525" y="346"/>
                  </a:cubicBezTo>
                  <a:close/>
                  <a:moveTo>
                    <a:pt x="5894" y="346"/>
                  </a:moveTo>
                  <a:cubicBezTo>
                    <a:pt x="6120" y="346"/>
                    <a:pt x="6275" y="524"/>
                    <a:pt x="6275" y="727"/>
                  </a:cubicBezTo>
                  <a:lnTo>
                    <a:pt x="6275" y="1096"/>
                  </a:lnTo>
                  <a:cubicBezTo>
                    <a:pt x="6299" y="1429"/>
                    <a:pt x="6037" y="1679"/>
                    <a:pt x="5716" y="1679"/>
                  </a:cubicBezTo>
                  <a:cubicBezTo>
                    <a:pt x="5406" y="1679"/>
                    <a:pt x="5132" y="1429"/>
                    <a:pt x="5132" y="1096"/>
                  </a:cubicBezTo>
                  <a:lnTo>
                    <a:pt x="5132" y="727"/>
                  </a:lnTo>
                  <a:cubicBezTo>
                    <a:pt x="5132" y="500"/>
                    <a:pt x="5311" y="346"/>
                    <a:pt x="5525" y="346"/>
                  </a:cubicBezTo>
                  <a:close/>
                  <a:moveTo>
                    <a:pt x="8895" y="346"/>
                  </a:moveTo>
                  <a:cubicBezTo>
                    <a:pt x="9121" y="346"/>
                    <a:pt x="9287" y="524"/>
                    <a:pt x="9287" y="727"/>
                  </a:cubicBezTo>
                  <a:lnTo>
                    <a:pt x="9287" y="1096"/>
                  </a:lnTo>
                  <a:cubicBezTo>
                    <a:pt x="9299" y="1429"/>
                    <a:pt x="9026" y="1679"/>
                    <a:pt x="8716" y="1679"/>
                  </a:cubicBezTo>
                  <a:cubicBezTo>
                    <a:pt x="8406" y="1679"/>
                    <a:pt x="8144" y="1429"/>
                    <a:pt x="8144" y="1096"/>
                  </a:cubicBezTo>
                  <a:lnTo>
                    <a:pt x="8144" y="727"/>
                  </a:lnTo>
                  <a:cubicBezTo>
                    <a:pt x="8144" y="500"/>
                    <a:pt x="8323" y="346"/>
                    <a:pt x="8525" y="346"/>
                  </a:cubicBezTo>
                  <a:close/>
                  <a:moveTo>
                    <a:pt x="2930" y="2036"/>
                  </a:moveTo>
                  <a:lnTo>
                    <a:pt x="2930" y="2120"/>
                  </a:lnTo>
                  <a:cubicBezTo>
                    <a:pt x="2930" y="2179"/>
                    <a:pt x="2941" y="2263"/>
                    <a:pt x="2977" y="2310"/>
                  </a:cubicBezTo>
                  <a:lnTo>
                    <a:pt x="2739" y="2548"/>
                  </a:lnTo>
                  <a:lnTo>
                    <a:pt x="2703" y="2548"/>
                  </a:lnTo>
                  <a:lnTo>
                    <a:pt x="2465" y="2310"/>
                  </a:lnTo>
                  <a:cubicBezTo>
                    <a:pt x="2501" y="2251"/>
                    <a:pt x="2513" y="2191"/>
                    <a:pt x="2513" y="2120"/>
                  </a:cubicBezTo>
                  <a:lnTo>
                    <a:pt x="2513" y="2036"/>
                  </a:lnTo>
                  <a:close/>
                  <a:moveTo>
                    <a:pt x="5918" y="2036"/>
                  </a:moveTo>
                  <a:lnTo>
                    <a:pt x="5918" y="2120"/>
                  </a:lnTo>
                  <a:cubicBezTo>
                    <a:pt x="5918" y="2179"/>
                    <a:pt x="5942" y="2263"/>
                    <a:pt x="5966" y="2310"/>
                  </a:cubicBezTo>
                  <a:lnTo>
                    <a:pt x="5728" y="2548"/>
                  </a:lnTo>
                  <a:lnTo>
                    <a:pt x="5704" y="2548"/>
                  </a:lnTo>
                  <a:lnTo>
                    <a:pt x="5466" y="2310"/>
                  </a:lnTo>
                  <a:cubicBezTo>
                    <a:pt x="5489" y="2251"/>
                    <a:pt x="5501" y="2191"/>
                    <a:pt x="5501" y="2120"/>
                  </a:cubicBezTo>
                  <a:lnTo>
                    <a:pt x="5501" y="2036"/>
                  </a:lnTo>
                  <a:close/>
                  <a:moveTo>
                    <a:pt x="8930" y="2036"/>
                  </a:moveTo>
                  <a:lnTo>
                    <a:pt x="8930" y="2120"/>
                  </a:lnTo>
                  <a:cubicBezTo>
                    <a:pt x="8930" y="2179"/>
                    <a:pt x="8942" y="2263"/>
                    <a:pt x="8966" y="2310"/>
                  </a:cubicBezTo>
                  <a:lnTo>
                    <a:pt x="8728" y="2548"/>
                  </a:lnTo>
                  <a:lnTo>
                    <a:pt x="8704" y="2548"/>
                  </a:lnTo>
                  <a:lnTo>
                    <a:pt x="8466" y="2310"/>
                  </a:lnTo>
                  <a:cubicBezTo>
                    <a:pt x="8490" y="2251"/>
                    <a:pt x="8514" y="2191"/>
                    <a:pt x="8514" y="2120"/>
                  </a:cubicBezTo>
                  <a:lnTo>
                    <a:pt x="8514" y="2036"/>
                  </a:lnTo>
                  <a:close/>
                  <a:moveTo>
                    <a:pt x="1394" y="3525"/>
                  </a:moveTo>
                  <a:cubicBezTo>
                    <a:pt x="1620" y="3525"/>
                    <a:pt x="1798" y="3703"/>
                    <a:pt x="1798" y="3918"/>
                  </a:cubicBezTo>
                  <a:lnTo>
                    <a:pt x="1798" y="4287"/>
                  </a:lnTo>
                  <a:cubicBezTo>
                    <a:pt x="1798" y="4596"/>
                    <a:pt x="1548" y="4870"/>
                    <a:pt x="1215" y="4870"/>
                  </a:cubicBezTo>
                  <a:cubicBezTo>
                    <a:pt x="905" y="4870"/>
                    <a:pt x="644" y="4608"/>
                    <a:pt x="644" y="4287"/>
                  </a:cubicBezTo>
                  <a:lnTo>
                    <a:pt x="644" y="3918"/>
                  </a:lnTo>
                  <a:cubicBezTo>
                    <a:pt x="644" y="3691"/>
                    <a:pt x="822" y="3525"/>
                    <a:pt x="1025" y="3525"/>
                  </a:cubicBezTo>
                  <a:close/>
                  <a:moveTo>
                    <a:pt x="4406" y="3525"/>
                  </a:moveTo>
                  <a:cubicBezTo>
                    <a:pt x="4632" y="3525"/>
                    <a:pt x="4811" y="3703"/>
                    <a:pt x="4811" y="3918"/>
                  </a:cubicBezTo>
                  <a:lnTo>
                    <a:pt x="4811" y="4287"/>
                  </a:lnTo>
                  <a:cubicBezTo>
                    <a:pt x="4811" y="4596"/>
                    <a:pt x="4549" y="4870"/>
                    <a:pt x="4227" y="4870"/>
                  </a:cubicBezTo>
                  <a:cubicBezTo>
                    <a:pt x="3918" y="4870"/>
                    <a:pt x="3644" y="4608"/>
                    <a:pt x="3644" y="4287"/>
                  </a:cubicBezTo>
                  <a:lnTo>
                    <a:pt x="3644" y="3918"/>
                  </a:lnTo>
                  <a:cubicBezTo>
                    <a:pt x="3644" y="3691"/>
                    <a:pt x="3823" y="3525"/>
                    <a:pt x="4037" y="3525"/>
                  </a:cubicBezTo>
                  <a:close/>
                  <a:moveTo>
                    <a:pt x="7394" y="3525"/>
                  </a:moveTo>
                  <a:cubicBezTo>
                    <a:pt x="7621" y="3525"/>
                    <a:pt x="7799" y="3703"/>
                    <a:pt x="7799" y="3918"/>
                  </a:cubicBezTo>
                  <a:lnTo>
                    <a:pt x="7799" y="4287"/>
                  </a:lnTo>
                  <a:cubicBezTo>
                    <a:pt x="7799" y="4596"/>
                    <a:pt x="7537" y="4870"/>
                    <a:pt x="7216" y="4870"/>
                  </a:cubicBezTo>
                  <a:cubicBezTo>
                    <a:pt x="6906" y="4870"/>
                    <a:pt x="6632" y="4608"/>
                    <a:pt x="6632" y="4287"/>
                  </a:cubicBezTo>
                  <a:lnTo>
                    <a:pt x="6632" y="3918"/>
                  </a:lnTo>
                  <a:cubicBezTo>
                    <a:pt x="6632" y="3691"/>
                    <a:pt x="6811" y="3525"/>
                    <a:pt x="7025" y="3525"/>
                  </a:cubicBezTo>
                  <a:close/>
                  <a:moveTo>
                    <a:pt x="10407" y="3525"/>
                  </a:moveTo>
                  <a:cubicBezTo>
                    <a:pt x="10621" y="3525"/>
                    <a:pt x="10788" y="3703"/>
                    <a:pt x="10788" y="3918"/>
                  </a:cubicBezTo>
                  <a:lnTo>
                    <a:pt x="10788" y="4287"/>
                  </a:lnTo>
                  <a:cubicBezTo>
                    <a:pt x="10800" y="4608"/>
                    <a:pt x="10538" y="4870"/>
                    <a:pt x="10216" y="4870"/>
                  </a:cubicBezTo>
                  <a:cubicBezTo>
                    <a:pt x="9907" y="4870"/>
                    <a:pt x="9645" y="4608"/>
                    <a:pt x="9645" y="4287"/>
                  </a:cubicBezTo>
                  <a:lnTo>
                    <a:pt x="9645" y="3918"/>
                  </a:lnTo>
                  <a:cubicBezTo>
                    <a:pt x="9645" y="3691"/>
                    <a:pt x="9823" y="3525"/>
                    <a:pt x="10026" y="3525"/>
                  </a:cubicBezTo>
                  <a:close/>
                  <a:moveTo>
                    <a:pt x="1429" y="5215"/>
                  </a:moveTo>
                  <a:lnTo>
                    <a:pt x="1429" y="5311"/>
                  </a:lnTo>
                  <a:cubicBezTo>
                    <a:pt x="1429" y="5370"/>
                    <a:pt x="1441" y="5442"/>
                    <a:pt x="1477" y="5489"/>
                  </a:cubicBezTo>
                  <a:lnTo>
                    <a:pt x="1239" y="5727"/>
                  </a:lnTo>
                  <a:lnTo>
                    <a:pt x="1203" y="5727"/>
                  </a:lnTo>
                  <a:lnTo>
                    <a:pt x="965" y="5489"/>
                  </a:lnTo>
                  <a:cubicBezTo>
                    <a:pt x="989" y="5430"/>
                    <a:pt x="1013" y="5370"/>
                    <a:pt x="1013" y="5311"/>
                  </a:cubicBezTo>
                  <a:lnTo>
                    <a:pt x="1013" y="5215"/>
                  </a:lnTo>
                  <a:close/>
                  <a:moveTo>
                    <a:pt x="4430" y="5215"/>
                  </a:moveTo>
                  <a:lnTo>
                    <a:pt x="4430" y="5311"/>
                  </a:lnTo>
                  <a:cubicBezTo>
                    <a:pt x="4430" y="5370"/>
                    <a:pt x="4454" y="5442"/>
                    <a:pt x="4477" y="5489"/>
                  </a:cubicBezTo>
                  <a:lnTo>
                    <a:pt x="4239" y="5727"/>
                  </a:lnTo>
                  <a:lnTo>
                    <a:pt x="4215" y="5727"/>
                  </a:lnTo>
                  <a:lnTo>
                    <a:pt x="3977" y="5489"/>
                  </a:lnTo>
                  <a:cubicBezTo>
                    <a:pt x="4001" y="5430"/>
                    <a:pt x="4013" y="5370"/>
                    <a:pt x="4013" y="5311"/>
                  </a:cubicBezTo>
                  <a:lnTo>
                    <a:pt x="4013" y="5215"/>
                  </a:lnTo>
                  <a:close/>
                  <a:moveTo>
                    <a:pt x="7418" y="5215"/>
                  </a:moveTo>
                  <a:lnTo>
                    <a:pt x="7418" y="5311"/>
                  </a:lnTo>
                  <a:cubicBezTo>
                    <a:pt x="7418" y="5370"/>
                    <a:pt x="7442" y="5442"/>
                    <a:pt x="7466" y="5489"/>
                  </a:cubicBezTo>
                  <a:lnTo>
                    <a:pt x="7228" y="5727"/>
                  </a:lnTo>
                  <a:lnTo>
                    <a:pt x="7204" y="5727"/>
                  </a:lnTo>
                  <a:lnTo>
                    <a:pt x="6966" y="5489"/>
                  </a:lnTo>
                  <a:cubicBezTo>
                    <a:pt x="6990" y="5430"/>
                    <a:pt x="7001" y="5370"/>
                    <a:pt x="7001" y="5311"/>
                  </a:cubicBezTo>
                  <a:lnTo>
                    <a:pt x="7001" y="5215"/>
                  </a:lnTo>
                  <a:close/>
                  <a:moveTo>
                    <a:pt x="10419" y="5215"/>
                  </a:moveTo>
                  <a:lnTo>
                    <a:pt x="10419" y="5311"/>
                  </a:lnTo>
                  <a:cubicBezTo>
                    <a:pt x="10419" y="5370"/>
                    <a:pt x="10430" y="5442"/>
                    <a:pt x="10454" y="5489"/>
                  </a:cubicBezTo>
                  <a:lnTo>
                    <a:pt x="10216" y="5727"/>
                  </a:lnTo>
                  <a:lnTo>
                    <a:pt x="10192" y="5727"/>
                  </a:lnTo>
                  <a:lnTo>
                    <a:pt x="9954" y="5489"/>
                  </a:lnTo>
                  <a:cubicBezTo>
                    <a:pt x="9978" y="5430"/>
                    <a:pt x="10002" y="5370"/>
                    <a:pt x="10002" y="5311"/>
                  </a:cubicBezTo>
                  <a:lnTo>
                    <a:pt x="10002" y="5215"/>
                  </a:lnTo>
                  <a:close/>
                  <a:moveTo>
                    <a:pt x="2584" y="0"/>
                  </a:moveTo>
                  <a:cubicBezTo>
                    <a:pt x="2191" y="0"/>
                    <a:pt x="1858" y="322"/>
                    <a:pt x="1858" y="727"/>
                  </a:cubicBezTo>
                  <a:lnTo>
                    <a:pt x="1858" y="1096"/>
                  </a:lnTo>
                  <a:cubicBezTo>
                    <a:pt x="1858" y="1393"/>
                    <a:pt x="2013" y="1667"/>
                    <a:pt x="2227" y="1846"/>
                  </a:cubicBezTo>
                  <a:lnTo>
                    <a:pt x="2227" y="2108"/>
                  </a:lnTo>
                  <a:cubicBezTo>
                    <a:pt x="2227" y="2108"/>
                    <a:pt x="2227" y="2132"/>
                    <a:pt x="2215" y="2132"/>
                  </a:cubicBezTo>
                  <a:lnTo>
                    <a:pt x="1787" y="2346"/>
                  </a:lnTo>
                  <a:cubicBezTo>
                    <a:pt x="1608" y="2441"/>
                    <a:pt x="1489" y="2632"/>
                    <a:pt x="1489" y="2846"/>
                  </a:cubicBezTo>
                  <a:lnTo>
                    <a:pt x="1489" y="3179"/>
                  </a:lnTo>
                  <a:lnTo>
                    <a:pt x="1096" y="3179"/>
                  </a:lnTo>
                  <a:cubicBezTo>
                    <a:pt x="703" y="3179"/>
                    <a:pt x="370" y="3513"/>
                    <a:pt x="370" y="3918"/>
                  </a:cubicBezTo>
                  <a:lnTo>
                    <a:pt x="370" y="4287"/>
                  </a:lnTo>
                  <a:cubicBezTo>
                    <a:pt x="370" y="4584"/>
                    <a:pt x="524" y="4846"/>
                    <a:pt x="739" y="5025"/>
                  </a:cubicBezTo>
                  <a:lnTo>
                    <a:pt x="739" y="5299"/>
                  </a:lnTo>
                  <a:cubicBezTo>
                    <a:pt x="739" y="5299"/>
                    <a:pt x="739" y="5311"/>
                    <a:pt x="727" y="5311"/>
                  </a:cubicBezTo>
                  <a:lnTo>
                    <a:pt x="298" y="5537"/>
                  </a:lnTo>
                  <a:cubicBezTo>
                    <a:pt x="120" y="5620"/>
                    <a:pt x="1" y="5823"/>
                    <a:pt x="1" y="6025"/>
                  </a:cubicBezTo>
                  <a:lnTo>
                    <a:pt x="1" y="7870"/>
                  </a:lnTo>
                  <a:cubicBezTo>
                    <a:pt x="1" y="8025"/>
                    <a:pt x="48" y="8156"/>
                    <a:pt x="120" y="8275"/>
                  </a:cubicBezTo>
                  <a:lnTo>
                    <a:pt x="298" y="8561"/>
                  </a:lnTo>
                  <a:cubicBezTo>
                    <a:pt x="346" y="8621"/>
                    <a:pt x="358" y="8692"/>
                    <a:pt x="358" y="8775"/>
                  </a:cubicBezTo>
                  <a:lnTo>
                    <a:pt x="358" y="9549"/>
                  </a:lnTo>
                  <a:cubicBezTo>
                    <a:pt x="358" y="9644"/>
                    <a:pt x="429" y="9716"/>
                    <a:pt x="524" y="9716"/>
                  </a:cubicBezTo>
                  <a:cubicBezTo>
                    <a:pt x="608" y="9716"/>
                    <a:pt x="679" y="9644"/>
                    <a:pt x="679" y="9549"/>
                  </a:cubicBezTo>
                  <a:lnTo>
                    <a:pt x="679" y="8775"/>
                  </a:lnTo>
                  <a:cubicBezTo>
                    <a:pt x="679" y="8632"/>
                    <a:pt x="644" y="8501"/>
                    <a:pt x="560" y="8371"/>
                  </a:cubicBezTo>
                  <a:lnTo>
                    <a:pt x="382" y="8097"/>
                  </a:lnTo>
                  <a:cubicBezTo>
                    <a:pt x="346" y="8037"/>
                    <a:pt x="322" y="7966"/>
                    <a:pt x="322" y="7870"/>
                  </a:cubicBezTo>
                  <a:lnTo>
                    <a:pt x="322" y="6025"/>
                  </a:lnTo>
                  <a:cubicBezTo>
                    <a:pt x="322" y="5954"/>
                    <a:pt x="370" y="5882"/>
                    <a:pt x="441" y="5846"/>
                  </a:cubicBezTo>
                  <a:lnTo>
                    <a:pt x="763" y="5692"/>
                  </a:lnTo>
                  <a:lnTo>
                    <a:pt x="1036" y="5977"/>
                  </a:lnTo>
                  <a:cubicBezTo>
                    <a:pt x="1120" y="6049"/>
                    <a:pt x="1203" y="6085"/>
                    <a:pt x="1298" y="6085"/>
                  </a:cubicBezTo>
                  <a:cubicBezTo>
                    <a:pt x="1382" y="6085"/>
                    <a:pt x="1477" y="6049"/>
                    <a:pt x="1548" y="5977"/>
                  </a:cubicBezTo>
                  <a:lnTo>
                    <a:pt x="1834" y="5692"/>
                  </a:lnTo>
                  <a:lnTo>
                    <a:pt x="2144" y="5846"/>
                  </a:lnTo>
                  <a:cubicBezTo>
                    <a:pt x="2215" y="5882"/>
                    <a:pt x="2263" y="5954"/>
                    <a:pt x="2263" y="6025"/>
                  </a:cubicBezTo>
                  <a:lnTo>
                    <a:pt x="2263" y="7870"/>
                  </a:lnTo>
                  <a:cubicBezTo>
                    <a:pt x="2263" y="7942"/>
                    <a:pt x="2227" y="8025"/>
                    <a:pt x="2203" y="8097"/>
                  </a:cubicBezTo>
                  <a:lnTo>
                    <a:pt x="2025" y="8371"/>
                  </a:lnTo>
                  <a:cubicBezTo>
                    <a:pt x="1953" y="8490"/>
                    <a:pt x="1906" y="8644"/>
                    <a:pt x="1906" y="8775"/>
                  </a:cubicBezTo>
                  <a:lnTo>
                    <a:pt x="1906" y="9549"/>
                  </a:lnTo>
                  <a:cubicBezTo>
                    <a:pt x="1906" y="9644"/>
                    <a:pt x="1977" y="9716"/>
                    <a:pt x="2072" y="9716"/>
                  </a:cubicBezTo>
                  <a:cubicBezTo>
                    <a:pt x="2156" y="9716"/>
                    <a:pt x="2227" y="9644"/>
                    <a:pt x="2227" y="9549"/>
                  </a:cubicBezTo>
                  <a:lnTo>
                    <a:pt x="2227" y="8775"/>
                  </a:lnTo>
                  <a:cubicBezTo>
                    <a:pt x="2227" y="8704"/>
                    <a:pt x="2263" y="8632"/>
                    <a:pt x="2287" y="8561"/>
                  </a:cubicBezTo>
                  <a:lnTo>
                    <a:pt x="2465" y="8275"/>
                  </a:lnTo>
                  <a:cubicBezTo>
                    <a:pt x="2549" y="8156"/>
                    <a:pt x="2584" y="8001"/>
                    <a:pt x="2584" y="7870"/>
                  </a:cubicBezTo>
                  <a:lnTo>
                    <a:pt x="2584" y="6025"/>
                  </a:lnTo>
                  <a:cubicBezTo>
                    <a:pt x="2584" y="5823"/>
                    <a:pt x="2465" y="5644"/>
                    <a:pt x="2287" y="5537"/>
                  </a:cubicBezTo>
                  <a:lnTo>
                    <a:pt x="1858" y="5311"/>
                  </a:lnTo>
                  <a:lnTo>
                    <a:pt x="1846" y="5299"/>
                  </a:lnTo>
                  <a:lnTo>
                    <a:pt x="1846" y="5025"/>
                  </a:lnTo>
                  <a:cubicBezTo>
                    <a:pt x="2072" y="4870"/>
                    <a:pt x="2215" y="4596"/>
                    <a:pt x="2215" y="4287"/>
                  </a:cubicBezTo>
                  <a:lnTo>
                    <a:pt x="2215" y="3918"/>
                  </a:lnTo>
                  <a:cubicBezTo>
                    <a:pt x="2215" y="3644"/>
                    <a:pt x="2072" y="3406"/>
                    <a:pt x="1846" y="3275"/>
                  </a:cubicBezTo>
                  <a:lnTo>
                    <a:pt x="1846" y="2822"/>
                  </a:lnTo>
                  <a:cubicBezTo>
                    <a:pt x="1846" y="2751"/>
                    <a:pt x="1894" y="2679"/>
                    <a:pt x="1965" y="2644"/>
                  </a:cubicBezTo>
                  <a:lnTo>
                    <a:pt x="2275" y="2501"/>
                  </a:lnTo>
                  <a:lnTo>
                    <a:pt x="2560" y="2786"/>
                  </a:lnTo>
                  <a:cubicBezTo>
                    <a:pt x="2632" y="2858"/>
                    <a:pt x="2727" y="2882"/>
                    <a:pt x="2810" y="2882"/>
                  </a:cubicBezTo>
                  <a:cubicBezTo>
                    <a:pt x="2906" y="2882"/>
                    <a:pt x="2989" y="2858"/>
                    <a:pt x="3061" y="2786"/>
                  </a:cubicBezTo>
                  <a:lnTo>
                    <a:pt x="3346" y="2501"/>
                  </a:lnTo>
                  <a:lnTo>
                    <a:pt x="3656" y="2644"/>
                  </a:lnTo>
                  <a:cubicBezTo>
                    <a:pt x="3739" y="2679"/>
                    <a:pt x="3775" y="2751"/>
                    <a:pt x="3775" y="2822"/>
                  </a:cubicBezTo>
                  <a:lnTo>
                    <a:pt x="3775" y="3275"/>
                  </a:lnTo>
                  <a:cubicBezTo>
                    <a:pt x="3561" y="3394"/>
                    <a:pt x="3406" y="3632"/>
                    <a:pt x="3406" y="3918"/>
                  </a:cubicBezTo>
                  <a:lnTo>
                    <a:pt x="3406" y="4287"/>
                  </a:lnTo>
                  <a:cubicBezTo>
                    <a:pt x="3406" y="4584"/>
                    <a:pt x="3561" y="4846"/>
                    <a:pt x="3775" y="5025"/>
                  </a:cubicBezTo>
                  <a:lnTo>
                    <a:pt x="3775" y="5299"/>
                  </a:lnTo>
                  <a:cubicBezTo>
                    <a:pt x="3775" y="5299"/>
                    <a:pt x="3775" y="5311"/>
                    <a:pt x="3763" y="5311"/>
                  </a:cubicBezTo>
                  <a:lnTo>
                    <a:pt x="3334" y="5537"/>
                  </a:lnTo>
                  <a:cubicBezTo>
                    <a:pt x="3156" y="5620"/>
                    <a:pt x="3037" y="5823"/>
                    <a:pt x="3037" y="6025"/>
                  </a:cubicBezTo>
                  <a:lnTo>
                    <a:pt x="3037" y="7870"/>
                  </a:lnTo>
                  <a:cubicBezTo>
                    <a:pt x="3037" y="8025"/>
                    <a:pt x="3084" y="8156"/>
                    <a:pt x="3156" y="8275"/>
                  </a:cubicBezTo>
                  <a:lnTo>
                    <a:pt x="3334" y="8561"/>
                  </a:lnTo>
                  <a:cubicBezTo>
                    <a:pt x="3382" y="8621"/>
                    <a:pt x="3394" y="8692"/>
                    <a:pt x="3394" y="8775"/>
                  </a:cubicBezTo>
                  <a:lnTo>
                    <a:pt x="3394" y="9549"/>
                  </a:lnTo>
                  <a:cubicBezTo>
                    <a:pt x="3394" y="9644"/>
                    <a:pt x="3465" y="9716"/>
                    <a:pt x="3561" y="9716"/>
                  </a:cubicBezTo>
                  <a:cubicBezTo>
                    <a:pt x="3644" y="9716"/>
                    <a:pt x="3715" y="9644"/>
                    <a:pt x="3715" y="9549"/>
                  </a:cubicBezTo>
                  <a:lnTo>
                    <a:pt x="3715" y="8775"/>
                  </a:lnTo>
                  <a:cubicBezTo>
                    <a:pt x="3715" y="8632"/>
                    <a:pt x="3680" y="8501"/>
                    <a:pt x="3596" y="8371"/>
                  </a:cubicBezTo>
                  <a:lnTo>
                    <a:pt x="3418" y="8097"/>
                  </a:lnTo>
                  <a:cubicBezTo>
                    <a:pt x="3382" y="8037"/>
                    <a:pt x="3358" y="7966"/>
                    <a:pt x="3358" y="7870"/>
                  </a:cubicBezTo>
                  <a:lnTo>
                    <a:pt x="3358" y="6025"/>
                  </a:lnTo>
                  <a:cubicBezTo>
                    <a:pt x="3358" y="5954"/>
                    <a:pt x="3406" y="5882"/>
                    <a:pt x="3477" y="5846"/>
                  </a:cubicBezTo>
                  <a:lnTo>
                    <a:pt x="3799" y="5692"/>
                  </a:lnTo>
                  <a:lnTo>
                    <a:pt x="4073" y="5977"/>
                  </a:lnTo>
                  <a:cubicBezTo>
                    <a:pt x="4156" y="6049"/>
                    <a:pt x="4239" y="6085"/>
                    <a:pt x="4334" y="6085"/>
                  </a:cubicBezTo>
                  <a:cubicBezTo>
                    <a:pt x="4418" y="6085"/>
                    <a:pt x="4513" y="6049"/>
                    <a:pt x="4585" y="5977"/>
                  </a:cubicBezTo>
                  <a:lnTo>
                    <a:pt x="4870" y="5692"/>
                  </a:lnTo>
                  <a:lnTo>
                    <a:pt x="5180" y="5846"/>
                  </a:lnTo>
                  <a:cubicBezTo>
                    <a:pt x="5251" y="5882"/>
                    <a:pt x="5299" y="5954"/>
                    <a:pt x="5299" y="6025"/>
                  </a:cubicBezTo>
                  <a:lnTo>
                    <a:pt x="5299" y="7870"/>
                  </a:lnTo>
                  <a:cubicBezTo>
                    <a:pt x="5299" y="7942"/>
                    <a:pt x="5263" y="8025"/>
                    <a:pt x="5239" y="8097"/>
                  </a:cubicBezTo>
                  <a:lnTo>
                    <a:pt x="5061" y="8371"/>
                  </a:lnTo>
                  <a:cubicBezTo>
                    <a:pt x="4989" y="8490"/>
                    <a:pt x="4942" y="8644"/>
                    <a:pt x="4942" y="8775"/>
                  </a:cubicBezTo>
                  <a:lnTo>
                    <a:pt x="4942" y="9549"/>
                  </a:lnTo>
                  <a:cubicBezTo>
                    <a:pt x="4942" y="9644"/>
                    <a:pt x="5013" y="9716"/>
                    <a:pt x="5108" y="9716"/>
                  </a:cubicBezTo>
                  <a:cubicBezTo>
                    <a:pt x="5192" y="9716"/>
                    <a:pt x="5263" y="9644"/>
                    <a:pt x="5263" y="9549"/>
                  </a:cubicBezTo>
                  <a:lnTo>
                    <a:pt x="5263" y="8775"/>
                  </a:lnTo>
                  <a:cubicBezTo>
                    <a:pt x="5263" y="8704"/>
                    <a:pt x="5299" y="8632"/>
                    <a:pt x="5323" y="8561"/>
                  </a:cubicBezTo>
                  <a:lnTo>
                    <a:pt x="5501" y="8275"/>
                  </a:lnTo>
                  <a:cubicBezTo>
                    <a:pt x="5585" y="8156"/>
                    <a:pt x="5620" y="8001"/>
                    <a:pt x="5620" y="7870"/>
                  </a:cubicBezTo>
                  <a:lnTo>
                    <a:pt x="5620" y="6025"/>
                  </a:lnTo>
                  <a:cubicBezTo>
                    <a:pt x="5620" y="5823"/>
                    <a:pt x="5501" y="5644"/>
                    <a:pt x="5323" y="5537"/>
                  </a:cubicBezTo>
                  <a:lnTo>
                    <a:pt x="4894" y="5311"/>
                  </a:lnTo>
                  <a:lnTo>
                    <a:pt x="4882" y="5299"/>
                  </a:lnTo>
                  <a:lnTo>
                    <a:pt x="4882" y="5025"/>
                  </a:lnTo>
                  <a:cubicBezTo>
                    <a:pt x="5108" y="4870"/>
                    <a:pt x="5251" y="4596"/>
                    <a:pt x="5251" y="4287"/>
                  </a:cubicBezTo>
                  <a:lnTo>
                    <a:pt x="5251" y="3918"/>
                  </a:lnTo>
                  <a:cubicBezTo>
                    <a:pt x="5251" y="3644"/>
                    <a:pt x="5108" y="3406"/>
                    <a:pt x="4882" y="3275"/>
                  </a:cubicBezTo>
                  <a:lnTo>
                    <a:pt x="4882" y="2822"/>
                  </a:lnTo>
                  <a:cubicBezTo>
                    <a:pt x="4882" y="2751"/>
                    <a:pt x="4930" y="2679"/>
                    <a:pt x="5001" y="2644"/>
                  </a:cubicBezTo>
                  <a:lnTo>
                    <a:pt x="5311" y="2501"/>
                  </a:lnTo>
                  <a:lnTo>
                    <a:pt x="5597" y="2786"/>
                  </a:lnTo>
                  <a:cubicBezTo>
                    <a:pt x="5668" y="2858"/>
                    <a:pt x="5763" y="2882"/>
                    <a:pt x="5847" y="2882"/>
                  </a:cubicBezTo>
                  <a:cubicBezTo>
                    <a:pt x="5942" y="2882"/>
                    <a:pt x="6025" y="2858"/>
                    <a:pt x="6097" y="2786"/>
                  </a:cubicBezTo>
                  <a:lnTo>
                    <a:pt x="6382" y="2501"/>
                  </a:lnTo>
                  <a:lnTo>
                    <a:pt x="6692" y="2644"/>
                  </a:lnTo>
                  <a:cubicBezTo>
                    <a:pt x="6775" y="2679"/>
                    <a:pt x="6811" y="2751"/>
                    <a:pt x="6811" y="2822"/>
                  </a:cubicBezTo>
                  <a:lnTo>
                    <a:pt x="6811" y="3275"/>
                  </a:lnTo>
                  <a:cubicBezTo>
                    <a:pt x="6597" y="3394"/>
                    <a:pt x="6442" y="3632"/>
                    <a:pt x="6442" y="3918"/>
                  </a:cubicBezTo>
                  <a:lnTo>
                    <a:pt x="6442" y="4287"/>
                  </a:lnTo>
                  <a:cubicBezTo>
                    <a:pt x="6442" y="4584"/>
                    <a:pt x="6597" y="4846"/>
                    <a:pt x="6811" y="5025"/>
                  </a:cubicBezTo>
                  <a:lnTo>
                    <a:pt x="6811" y="5299"/>
                  </a:lnTo>
                  <a:cubicBezTo>
                    <a:pt x="6811" y="5299"/>
                    <a:pt x="6811" y="5311"/>
                    <a:pt x="6799" y="5311"/>
                  </a:cubicBezTo>
                  <a:lnTo>
                    <a:pt x="6370" y="5537"/>
                  </a:lnTo>
                  <a:cubicBezTo>
                    <a:pt x="6192" y="5620"/>
                    <a:pt x="6073" y="5823"/>
                    <a:pt x="6073" y="6025"/>
                  </a:cubicBezTo>
                  <a:lnTo>
                    <a:pt x="6073" y="7870"/>
                  </a:lnTo>
                  <a:cubicBezTo>
                    <a:pt x="6073" y="8025"/>
                    <a:pt x="6120" y="8156"/>
                    <a:pt x="6192" y="8275"/>
                  </a:cubicBezTo>
                  <a:lnTo>
                    <a:pt x="6370" y="8561"/>
                  </a:lnTo>
                  <a:cubicBezTo>
                    <a:pt x="6418" y="8621"/>
                    <a:pt x="6430" y="8692"/>
                    <a:pt x="6430" y="8775"/>
                  </a:cubicBezTo>
                  <a:lnTo>
                    <a:pt x="6430" y="9549"/>
                  </a:lnTo>
                  <a:cubicBezTo>
                    <a:pt x="6430" y="9644"/>
                    <a:pt x="6501" y="9716"/>
                    <a:pt x="6597" y="9716"/>
                  </a:cubicBezTo>
                  <a:cubicBezTo>
                    <a:pt x="6680" y="9716"/>
                    <a:pt x="6751" y="9644"/>
                    <a:pt x="6751" y="9549"/>
                  </a:cubicBezTo>
                  <a:lnTo>
                    <a:pt x="6751" y="8775"/>
                  </a:lnTo>
                  <a:cubicBezTo>
                    <a:pt x="6751" y="8632"/>
                    <a:pt x="6716" y="8501"/>
                    <a:pt x="6632" y="8371"/>
                  </a:cubicBezTo>
                  <a:lnTo>
                    <a:pt x="6454" y="8097"/>
                  </a:lnTo>
                  <a:cubicBezTo>
                    <a:pt x="6418" y="8037"/>
                    <a:pt x="6394" y="7966"/>
                    <a:pt x="6394" y="7870"/>
                  </a:cubicBezTo>
                  <a:lnTo>
                    <a:pt x="6394" y="6025"/>
                  </a:lnTo>
                  <a:cubicBezTo>
                    <a:pt x="6394" y="5954"/>
                    <a:pt x="6442" y="5882"/>
                    <a:pt x="6513" y="5846"/>
                  </a:cubicBezTo>
                  <a:lnTo>
                    <a:pt x="6835" y="5692"/>
                  </a:lnTo>
                  <a:lnTo>
                    <a:pt x="7109" y="5977"/>
                  </a:lnTo>
                  <a:cubicBezTo>
                    <a:pt x="7192" y="6049"/>
                    <a:pt x="7275" y="6085"/>
                    <a:pt x="7371" y="6085"/>
                  </a:cubicBezTo>
                  <a:cubicBezTo>
                    <a:pt x="7454" y="6085"/>
                    <a:pt x="7549" y="6049"/>
                    <a:pt x="7621" y="5977"/>
                  </a:cubicBezTo>
                  <a:lnTo>
                    <a:pt x="7906" y="5692"/>
                  </a:lnTo>
                  <a:lnTo>
                    <a:pt x="8216" y="5846"/>
                  </a:lnTo>
                  <a:cubicBezTo>
                    <a:pt x="8287" y="5882"/>
                    <a:pt x="8335" y="5954"/>
                    <a:pt x="8335" y="6025"/>
                  </a:cubicBezTo>
                  <a:lnTo>
                    <a:pt x="8335" y="7870"/>
                  </a:lnTo>
                  <a:cubicBezTo>
                    <a:pt x="8335" y="7942"/>
                    <a:pt x="8299" y="8025"/>
                    <a:pt x="8275" y="8097"/>
                  </a:cubicBezTo>
                  <a:lnTo>
                    <a:pt x="8097" y="8371"/>
                  </a:lnTo>
                  <a:cubicBezTo>
                    <a:pt x="8025" y="8490"/>
                    <a:pt x="7978" y="8644"/>
                    <a:pt x="7978" y="8775"/>
                  </a:cubicBezTo>
                  <a:lnTo>
                    <a:pt x="7978" y="9549"/>
                  </a:lnTo>
                  <a:cubicBezTo>
                    <a:pt x="7978" y="9644"/>
                    <a:pt x="8049" y="9716"/>
                    <a:pt x="8144" y="9716"/>
                  </a:cubicBezTo>
                  <a:cubicBezTo>
                    <a:pt x="8228" y="9716"/>
                    <a:pt x="8299" y="9644"/>
                    <a:pt x="8299" y="9549"/>
                  </a:cubicBezTo>
                  <a:lnTo>
                    <a:pt x="8299" y="8775"/>
                  </a:lnTo>
                  <a:cubicBezTo>
                    <a:pt x="8299" y="8704"/>
                    <a:pt x="8335" y="8632"/>
                    <a:pt x="8359" y="8561"/>
                  </a:cubicBezTo>
                  <a:lnTo>
                    <a:pt x="8537" y="8275"/>
                  </a:lnTo>
                  <a:cubicBezTo>
                    <a:pt x="8621" y="8156"/>
                    <a:pt x="8656" y="8001"/>
                    <a:pt x="8656" y="7870"/>
                  </a:cubicBezTo>
                  <a:lnTo>
                    <a:pt x="8656" y="6025"/>
                  </a:lnTo>
                  <a:cubicBezTo>
                    <a:pt x="8656" y="5823"/>
                    <a:pt x="8537" y="5644"/>
                    <a:pt x="8359" y="5537"/>
                  </a:cubicBezTo>
                  <a:lnTo>
                    <a:pt x="7930" y="5311"/>
                  </a:lnTo>
                  <a:lnTo>
                    <a:pt x="7918" y="5299"/>
                  </a:lnTo>
                  <a:lnTo>
                    <a:pt x="7918" y="5025"/>
                  </a:lnTo>
                  <a:cubicBezTo>
                    <a:pt x="8144" y="4870"/>
                    <a:pt x="8287" y="4596"/>
                    <a:pt x="8287" y="4287"/>
                  </a:cubicBezTo>
                  <a:lnTo>
                    <a:pt x="8287" y="3918"/>
                  </a:lnTo>
                  <a:cubicBezTo>
                    <a:pt x="8287" y="3644"/>
                    <a:pt x="8144" y="3406"/>
                    <a:pt x="7918" y="3275"/>
                  </a:cubicBezTo>
                  <a:lnTo>
                    <a:pt x="7918" y="2822"/>
                  </a:lnTo>
                  <a:cubicBezTo>
                    <a:pt x="7918" y="2751"/>
                    <a:pt x="7966" y="2679"/>
                    <a:pt x="8037" y="2644"/>
                  </a:cubicBezTo>
                  <a:lnTo>
                    <a:pt x="8347" y="2501"/>
                  </a:lnTo>
                  <a:lnTo>
                    <a:pt x="8633" y="2786"/>
                  </a:lnTo>
                  <a:cubicBezTo>
                    <a:pt x="8704" y="2858"/>
                    <a:pt x="8799" y="2882"/>
                    <a:pt x="8883" y="2882"/>
                  </a:cubicBezTo>
                  <a:cubicBezTo>
                    <a:pt x="8978" y="2882"/>
                    <a:pt x="9061" y="2858"/>
                    <a:pt x="9133" y="2786"/>
                  </a:cubicBezTo>
                  <a:lnTo>
                    <a:pt x="9418" y="2501"/>
                  </a:lnTo>
                  <a:lnTo>
                    <a:pt x="9728" y="2644"/>
                  </a:lnTo>
                  <a:cubicBezTo>
                    <a:pt x="9811" y="2679"/>
                    <a:pt x="9847" y="2751"/>
                    <a:pt x="9847" y="2822"/>
                  </a:cubicBezTo>
                  <a:lnTo>
                    <a:pt x="9847" y="3275"/>
                  </a:lnTo>
                  <a:cubicBezTo>
                    <a:pt x="9633" y="3394"/>
                    <a:pt x="9478" y="3632"/>
                    <a:pt x="9478" y="3918"/>
                  </a:cubicBezTo>
                  <a:lnTo>
                    <a:pt x="9478" y="4287"/>
                  </a:lnTo>
                  <a:cubicBezTo>
                    <a:pt x="9478" y="4584"/>
                    <a:pt x="9633" y="4846"/>
                    <a:pt x="9847" y="5025"/>
                  </a:cubicBezTo>
                  <a:lnTo>
                    <a:pt x="9847" y="5299"/>
                  </a:lnTo>
                  <a:cubicBezTo>
                    <a:pt x="9847" y="5299"/>
                    <a:pt x="9847" y="5311"/>
                    <a:pt x="9835" y="5311"/>
                  </a:cubicBezTo>
                  <a:lnTo>
                    <a:pt x="9407" y="5537"/>
                  </a:lnTo>
                  <a:cubicBezTo>
                    <a:pt x="9228" y="5620"/>
                    <a:pt x="9109" y="5823"/>
                    <a:pt x="9109" y="6025"/>
                  </a:cubicBezTo>
                  <a:lnTo>
                    <a:pt x="9109" y="7870"/>
                  </a:lnTo>
                  <a:cubicBezTo>
                    <a:pt x="9109" y="8025"/>
                    <a:pt x="9157" y="8156"/>
                    <a:pt x="9228" y="8275"/>
                  </a:cubicBezTo>
                  <a:lnTo>
                    <a:pt x="9407" y="8561"/>
                  </a:lnTo>
                  <a:cubicBezTo>
                    <a:pt x="9454" y="8621"/>
                    <a:pt x="9466" y="8692"/>
                    <a:pt x="9466" y="8775"/>
                  </a:cubicBezTo>
                  <a:lnTo>
                    <a:pt x="9466" y="9549"/>
                  </a:lnTo>
                  <a:cubicBezTo>
                    <a:pt x="9466" y="9644"/>
                    <a:pt x="9538" y="9716"/>
                    <a:pt x="9633" y="9716"/>
                  </a:cubicBezTo>
                  <a:cubicBezTo>
                    <a:pt x="9716" y="9716"/>
                    <a:pt x="9788" y="9644"/>
                    <a:pt x="9788" y="9549"/>
                  </a:cubicBezTo>
                  <a:lnTo>
                    <a:pt x="9788" y="8775"/>
                  </a:lnTo>
                  <a:cubicBezTo>
                    <a:pt x="9788" y="8632"/>
                    <a:pt x="9752" y="8501"/>
                    <a:pt x="9668" y="8371"/>
                  </a:cubicBezTo>
                  <a:lnTo>
                    <a:pt x="9490" y="8097"/>
                  </a:lnTo>
                  <a:cubicBezTo>
                    <a:pt x="9454" y="8037"/>
                    <a:pt x="9430" y="7966"/>
                    <a:pt x="9430" y="7870"/>
                  </a:cubicBezTo>
                  <a:lnTo>
                    <a:pt x="9430" y="6025"/>
                  </a:lnTo>
                  <a:cubicBezTo>
                    <a:pt x="9430" y="5954"/>
                    <a:pt x="9478" y="5882"/>
                    <a:pt x="9549" y="5846"/>
                  </a:cubicBezTo>
                  <a:lnTo>
                    <a:pt x="9871" y="5692"/>
                  </a:lnTo>
                  <a:lnTo>
                    <a:pt x="10145" y="5977"/>
                  </a:lnTo>
                  <a:cubicBezTo>
                    <a:pt x="10228" y="6049"/>
                    <a:pt x="10311" y="6085"/>
                    <a:pt x="10407" y="6085"/>
                  </a:cubicBezTo>
                  <a:cubicBezTo>
                    <a:pt x="10490" y="6085"/>
                    <a:pt x="10585" y="6049"/>
                    <a:pt x="10657" y="5977"/>
                  </a:cubicBezTo>
                  <a:lnTo>
                    <a:pt x="10942" y="5692"/>
                  </a:lnTo>
                  <a:lnTo>
                    <a:pt x="11252" y="5846"/>
                  </a:lnTo>
                  <a:cubicBezTo>
                    <a:pt x="11323" y="5882"/>
                    <a:pt x="11371" y="5954"/>
                    <a:pt x="11371" y="6025"/>
                  </a:cubicBezTo>
                  <a:lnTo>
                    <a:pt x="11371" y="7870"/>
                  </a:lnTo>
                  <a:cubicBezTo>
                    <a:pt x="11371" y="7942"/>
                    <a:pt x="11335" y="8025"/>
                    <a:pt x="11312" y="8097"/>
                  </a:cubicBezTo>
                  <a:lnTo>
                    <a:pt x="11133" y="8371"/>
                  </a:lnTo>
                  <a:cubicBezTo>
                    <a:pt x="11062" y="8490"/>
                    <a:pt x="11014" y="8644"/>
                    <a:pt x="11014" y="8775"/>
                  </a:cubicBezTo>
                  <a:lnTo>
                    <a:pt x="11014" y="9549"/>
                  </a:lnTo>
                  <a:cubicBezTo>
                    <a:pt x="11014" y="9644"/>
                    <a:pt x="11085" y="9716"/>
                    <a:pt x="11181" y="9716"/>
                  </a:cubicBezTo>
                  <a:cubicBezTo>
                    <a:pt x="11264" y="9716"/>
                    <a:pt x="11335" y="9644"/>
                    <a:pt x="11335" y="9549"/>
                  </a:cubicBezTo>
                  <a:lnTo>
                    <a:pt x="11335" y="8775"/>
                  </a:lnTo>
                  <a:cubicBezTo>
                    <a:pt x="11335" y="8704"/>
                    <a:pt x="11371" y="8632"/>
                    <a:pt x="11395" y="8561"/>
                  </a:cubicBezTo>
                  <a:lnTo>
                    <a:pt x="11573" y="8275"/>
                  </a:lnTo>
                  <a:cubicBezTo>
                    <a:pt x="11657" y="8156"/>
                    <a:pt x="11693" y="8001"/>
                    <a:pt x="11693" y="7870"/>
                  </a:cubicBezTo>
                  <a:lnTo>
                    <a:pt x="11693" y="6025"/>
                  </a:lnTo>
                  <a:cubicBezTo>
                    <a:pt x="11514" y="5823"/>
                    <a:pt x="11395" y="5620"/>
                    <a:pt x="11204" y="5537"/>
                  </a:cubicBezTo>
                  <a:lnTo>
                    <a:pt x="10776" y="5311"/>
                  </a:lnTo>
                  <a:lnTo>
                    <a:pt x="10764" y="5299"/>
                  </a:lnTo>
                  <a:lnTo>
                    <a:pt x="10764" y="5025"/>
                  </a:lnTo>
                  <a:cubicBezTo>
                    <a:pt x="10978" y="4870"/>
                    <a:pt x="11133" y="4596"/>
                    <a:pt x="11133" y="4287"/>
                  </a:cubicBezTo>
                  <a:lnTo>
                    <a:pt x="11133" y="3918"/>
                  </a:lnTo>
                  <a:cubicBezTo>
                    <a:pt x="11133" y="3513"/>
                    <a:pt x="10800" y="3179"/>
                    <a:pt x="10407" y="3179"/>
                  </a:cubicBezTo>
                  <a:lnTo>
                    <a:pt x="10014" y="3179"/>
                  </a:lnTo>
                  <a:lnTo>
                    <a:pt x="10014" y="2846"/>
                  </a:lnTo>
                  <a:cubicBezTo>
                    <a:pt x="10014" y="2632"/>
                    <a:pt x="9895" y="2453"/>
                    <a:pt x="9716" y="2346"/>
                  </a:cubicBezTo>
                  <a:lnTo>
                    <a:pt x="9287" y="2132"/>
                  </a:lnTo>
                  <a:lnTo>
                    <a:pt x="9276" y="2108"/>
                  </a:lnTo>
                  <a:lnTo>
                    <a:pt x="9276" y="1846"/>
                  </a:lnTo>
                  <a:cubicBezTo>
                    <a:pt x="9490" y="1679"/>
                    <a:pt x="9645" y="1417"/>
                    <a:pt x="9645" y="1096"/>
                  </a:cubicBezTo>
                  <a:lnTo>
                    <a:pt x="9645" y="727"/>
                  </a:lnTo>
                  <a:cubicBezTo>
                    <a:pt x="9645" y="322"/>
                    <a:pt x="9311" y="0"/>
                    <a:pt x="8918" y="0"/>
                  </a:cubicBezTo>
                  <a:lnTo>
                    <a:pt x="8537" y="0"/>
                  </a:lnTo>
                  <a:cubicBezTo>
                    <a:pt x="8133" y="0"/>
                    <a:pt x="7811" y="322"/>
                    <a:pt x="7811" y="727"/>
                  </a:cubicBezTo>
                  <a:lnTo>
                    <a:pt x="7811" y="1096"/>
                  </a:lnTo>
                  <a:cubicBezTo>
                    <a:pt x="7811" y="1393"/>
                    <a:pt x="7966" y="1667"/>
                    <a:pt x="8180" y="1846"/>
                  </a:cubicBezTo>
                  <a:lnTo>
                    <a:pt x="8180" y="2108"/>
                  </a:lnTo>
                  <a:cubicBezTo>
                    <a:pt x="8180" y="2108"/>
                    <a:pt x="8180" y="2132"/>
                    <a:pt x="8168" y="2132"/>
                  </a:cubicBezTo>
                  <a:lnTo>
                    <a:pt x="7740" y="2346"/>
                  </a:lnTo>
                  <a:cubicBezTo>
                    <a:pt x="7561" y="2441"/>
                    <a:pt x="7442" y="2632"/>
                    <a:pt x="7442" y="2846"/>
                  </a:cubicBezTo>
                  <a:lnTo>
                    <a:pt x="7442" y="3179"/>
                  </a:lnTo>
                  <a:lnTo>
                    <a:pt x="7037" y="3179"/>
                  </a:lnTo>
                  <a:lnTo>
                    <a:pt x="7037" y="2846"/>
                  </a:lnTo>
                  <a:cubicBezTo>
                    <a:pt x="7037" y="2632"/>
                    <a:pt x="6918" y="2453"/>
                    <a:pt x="6740" y="2346"/>
                  </a:cubicBezTo>
                  <a:lnTo>
                    <a:pt x="6311" y="2132"/>
                  </a:lnTo>
                  <a:lnTo>
                    <a:pt x="6299" y="2108"/>
                  </a:lnTo>
                  <a:lnTo>
                    <a:pt x="6299" y="1846"/>
                  </a:lnTo>
                  <a:cubicBezTo>
                    <a:pt x="6513" y="1679"/>
                    <a:pt x="6668" y="1417"/>
                    <a:pt x="6668" y="1096"/>
                  </a:cubicBezTo>
                  <a:lnTo>
                    <a:pt x="6668" y="727"/>
                  </a:lnTo>
                  <a:cubicBezTo>
                    <a:pt x="6668" y="322"/>
                    <a:pt x="6335" y="0"/>
                    <a:pt x="5942" y="0"/>
                  </a:cubicBezTo>
                  <a:lnTo>
                    <a:pt x="5561" y="0"/>
                  </a:lnTo>
                  <a:cubicBezTo>
                    <a:pt x="5168" y="0"/>
                    <a:pt x="4835" y="322"/>
                    <a:pt x="4835" y="727"/>
                  </a:cubicBezTo>
                  <a:lnTo>
                    <a:pt x="4835" y="1096"/>
                  </a:lnTo>
                  <a:cubicBezTo>
                    <a:pt x="4835" y="1393"/>
                    <a:pt x="4989" y="1667"/>
                    <a:pt x="5204" y="1846"/>
                  </a:cubicBezTo>
                  <a:lnTo>
                    <a:pt x="5204" y="2108"/>
                  </a:lnTo>
                  <a:cubicBezTo>
                    <a:pt x="5204" y="2108"/>
                    <a:pt x="5204" y="2132"/>
                    <a:pt x="5192" y="2132"/>
                  </a:cubicBezTo>
                  <a:lnTo>
                    <a:pt x="4763" y="2346"/>
                  </a:lnTo>
                  <a:cubicBezTo>
                    <a:pt x="4585" y="2441"/>
                    <a:pt x="4465" y="2632"/>
                    <a:pt x="4465" y="2846"/>
                  </a:cubicBezTo>
                  <a:lnTo>
                    <a:pt x="4465" y="3179"/>
                  </a:lnTo>
                  <a:lnTo>
                    <a:pt x="4061" y="3179"/>
                  </a:lnTo>
                  <a:lnTo>
                    <a:pt x="4061" y="2846"/>
                  </a:lnTo>
                  <a:cubicBezTo>
                    <a:pt x="4061" y="2632"/>
                    <a:pt x="3942" y="2453"/>
                    <a:pt x="3763" y="2346"/>
                  </a:cubicBezTo>
                  <a:lnTo>
                    <a:pt x="3334" y="2132"/>
                  </a:lnTo>
                  <a:lnTo>
                    <a:pt x="3322" y="2108"/>
                  </a:lnTo>
                  <a:lnTo>
                    <a:pt x="3322" y="1846"/>
                  </a:lnTo>
                  <a:cubicBezTo>
                    <a:pt x="3537" y="1679"/>
                    <a:pt x="3692" y="1417"/>
                    <a:pt x="3692" y="1096"/>
                  </a:cubicBezTo>
                  <a:lnTo>
                    <a:pt x="3692" y="727"/>
                  </a:lnTo>
                  <a:cubicBezTo>
                    <a:pt x="3692" y="322"/>
                    <a:pt x="3358" y="0"/>
                    <a:pt x="2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6"/>
        <p:cNvGrpSpPr/>
        <p:nvPr/>
      </p:nvGrpSpPr>
      <p:grpSpPr>
        <a:xfrm>
          <a:off x="0" y="0"/>
          <a:ext cx="0" cy="0"/>
          <a:chOff x="0" y="0"/>
          <a:chExt cx="0" cy="0"/>
        </a:xfrm>
      </p:grpSpPr>
      <p:sp>
        <p:nvSpPr>
          <p:cNvPr id="657" name="Google Shape;657;p47"/>
          <p:cNvSpPr txBox="1">
            <a:spLocks noGrp="1"/>
          </p:cNvSpPr>
          <p:nvPr>
            <p:ph type="title"/>
          </p:nvPr>
        </p:nvSpPr>
        <p:spPr>
          <a:xfrm>
            <a:off x="1957900" y="3522775"/>
            <a:ext cx="5228100" cy="102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Modelo regresión</a:t>
            </a:r>
            <a:endParaRPr dirty="0"/>
          </a:p>
        </p:txBody>
      </p:sp>
      <p:grpSp>
        <p:nvGrpSpPr>
          <p:cNvPr id="658" name="Google Shape;658;p47"/>
          <p:cNvGrpSpPr/>
          <p:nvPr/>
        </p:nvGrpSpPr>
        <p:grpSpPr>
          <a:xfrm>
            <a:off x="7319228" y="2791263"/>
            <a:ext cx="694500" cy="694500"/>
            <a:chOff x="7319228" y="2791263"/>
            <a:chExt cx="694500" cy="694500"/>
          </a:xfrm>
        </p:grpSpPr>
        <p:sp>
          <p:nvSpPr>
            <p:cNvPr id="659" name="Google Shape;659;p47"/>
            <p:cNvSpPr/>
            <p:nvPr/>
          </p:nvSpPr>
          <p:spPr>
            <a:xfrm>
              <a:off x="7319228" y="2791263"/>
              <a:ext cx="694500" cy="694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0" name="Google Shape;660;p47"/>
            <p:cNvGrpSpPr/>
            <p:nvPr/>
          </p:nvGrpSpPr>
          <p:grpSpPr>
            <a:xfrm>
              <a:off x="7505949" y="2979791"/>
              <a:ext cx="321056" cy="317473"/>
              <a:chOff x="7528096" y="2450059"/>
              <a:chExt cx="327976" cy="324316"/>
            </a:xfrm>
          </p:grpSpPr>
          <p:sp>
            <p:nvSpPr>
              <p:cNvPr id="661" name="Google Shape;661;p47"/>
              <p:cNvSpPr/>
              <p:nvPr/>
            </p:nvSpPr>
            <p:spPr>
              <a:xfrm>
                <a:off x="7569411" y="2697187"/>
                <a:ext cx="26928" cy="25623"/>
              </a:xfrm>
              <a:custGeom>
                <a:avLst/>
                <a:gdLst/>
                <a:ahLst/>
                <a:cxnLst/>
                <a:rect l="l" t="t" r="r" b="b"/>
                <a:pathLst>
                  <a:path w="846" h="805" extrusionOk="0">
                    <a:moveTo>
                      <a:pt x="679" y="1"/>
                    </a:moveTo>
                    <a:cubicBezTo>
                      <a:pt x="640" y="1"/>
                      <a:pt x="602" y="16"/>
                      <a:pt x="572" y="46"/>
                    </a:cubicBezTo>
                    <a:lnTo>
                      <a:pt x="60" y="558"/>
                    </a:lnTo>
                    <a:cubicBezTo>
                      <a:pt x="0" y="617"/>
                      <a:pt x="0" y="700"/>
                      <a:pt x="60" y="760"/>
                    </a:cubicBezTo>
                    <a:cubicBezTo>
                      <a:pt x="96" y="790"/>
                      <a:pt x="134" y="805"/>
                      <a:pt x="172" y="805"/>
                    </a:cubicBezTo>
                    <a:cubicBezTo>
                      <a:pt x="209" y="805"/>
                      <a:pt x="244" y="790"/>
                      <a:pt x="274" y="760"/>
                    </a:cubicBezTo>
                    <a:lnTo>
                      <a:pt x="786" y="260"/>
                    </a:lnTo>
                    <a:cubicBezTo>
                      <a:pt x="846" y="200"/>
                      <a:pt x="846" y="105"/>
                      <a:pt x="786" y="46"/>
                    </a:cubicBezTo>
                    <a:cubicBezTo>
                      <a:pt x="756" y="16"/>
                      <a:pt x="718" y="1"/>
                      <a:pt x="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7"/>
              <p:cNvSpPr/>
              <p:nvPr/>
            </p:nvSpPr>
            <p:spPr>
              <a:xfrm>
                <a:off x="7600859" y="2728667"/>
                <a:ext cx="26578" cy="25591"/>
              </a:xfrm>
              <a:custGeom>
                <a:avLst/>
                <a:gdLst/>
                <a:ahLst/>
                <a:cxnLst/>
                <a:rect l="l" t="t" r="r" b="b"/>
                <a:pathLst>
                  <a:path w="835" h="804" extrusionOk="0">
                    <a:moveTo>
                      <a:pt x="673" y="0"/>
                    </a:moveTo>
                    <a:cubicBezTo>
                      <a:pt x="638" y="0"/>
                      <a:pt x="602" y="15"/>
                      <a:pt x="572" y="45"/>
                    </a:cubicBezTo>
                    <a:lnTo>
                      <a:pt x="60" y="545"/>
                    </a:lnTo>
                    <a:cubicBezTo>
                      <a:pt x="1" y="604"/>
                      <a:pt x="1" y="700"/>
                      <a:pt x="60" y="759"/>
                    </a:cubicBezTo>
                    <a:cubicBezTo>
                      <a:pt x="90" y="789"/>
                      <a:pt x="129" y="804"/>
                      <a:pt x="167" y="804"/>
                    </a:cubicBezTo>
                    <a:cubicBezTo>
                      <a:pt x="206" y="804"/>
                      <a:pt x="245" y="789"/>
                      <a:pt x="274" y="759"/>
                    </a:cubicBezTo>
                    <a:lnTo>
                      <a:pt x="775" y="247"/>
                    </a:lnTo>
                    <a:cubicBezTo>
                      <a:pt x="834" y="188"/>
                      <a:pt x="834" y="104"/>
                      <a:pt x="775" y="45"/>
                    </a:cubicBezTo>
                    <a:cubicBezTo>
                      <a:pt x="745" y="15"/>
                      <a:pt x="709" y="0"/>
                      <a:pt x="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7"/>
              <p:cNvSpPr/>
              <p:nvPr/>
            </p:nvSpPr>
            <p:spPr>
              <a:xfrm>
                <a:off x="7585326" y="2713102"/>
                <a:ext cx="26546" cy="25241"/>
              </a:xfrm>
              <a:custGeom>
                <a:avLst/>
                <a:gdLst/>
                <a:ahLst/>
                <a:cxnLst/>
                <a:rect l="l" t="t" r="r" b="b"/>
                <a:pathLst>
                  <a:path w="834" h="793" extrusionOk="0">
                    <a:moveTo>
                      <a:pt x="667" y="1"/>
                    </a:moveTo>
                    <a:cubicBezTo>
                      <a:pt x="629" y="1"/>
                      <a:pt x="590" y="16"/>
                      <a:pt x="560" y="46"/>
                    </a:cubicBezTo>
                    <a:lnTo>
                      <a:pt x="60" y="546"/>
                    </a:lnTo>
                    <a:cubicBezTo>
                      <a:pt x="0" y="605"/>
                      <a:pt x="0" y="700"/>
                      <a:pt x="60" y="748"/>
                    </a:cubicBezTo>
                    <a:cubicBezTo>
                      <a:pt x="90" y="778"/>
                      <a:pt x="125" y="793"/>
                      <a:pt x="161" y="793"/>
                    </a:cubicBezTo>
                    <a:cubicBezTo>
                      <a:pt x="197" y="793"/>
                      <a:pt x="233" y="778"/>
                      <a:pt x="262" y="748"/>
                    </a:cubicBezTo>
                    <a:lnTo>
                      <a:pt x="774" y="248"/>
                    </a:lnTo>
                    <a:cubicBezTo>
                      <a:pt x="834" y="189"/>
                      <a:pt x="834" y="105"/>
                      <a:pt x="774" y="46"/>
                    </a:cubicBezTo>
                    <a:cubicBezTo>
                      <a:pt x="745" y="16"/>
                      <a:pt x="706" y="1"/>
                      <a:pt x="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7"/>
              <p:cNvSpPr/>
              <p:nvPr/>
            </p:nvSpPr>
            <p:spPr>
              <a:xfrm>
                <a:off x="7528096" y="2450059"/>
                <a:ext cx="327976" cy="324316"/>
              </a:xfrm>
              <a:custGeom>
                <a:avLst/>
                <a:gdLst/>
                <a:ahLst/>
                <a:cxnLst/>
                <a:rect l="l" t="t" r="r" b="b"/>
                <a:pathLst>
                  <a:path w="10304" h="10189" extrusionOk="0">
                    <a:moveTo>
                      <a:pt x="9954" y="309"/>
                    </a:moveTo>
                    <a:lnTo>
                      <a:pt x="9538" y="1761"/>
                    </a:lnTo>
                    <a:lnTo>
                      <a:pt x="8514" y="725"/>
                    </a:lnTo>
                    <a:lnTo>
                      <a:pt x="9954" y="309"/>
                    </a:lnTo>
                    <a:close/>
                    <a:moveTo>
                      <a:pt x="4311" y="3369"/>
                    </a:moveTo>
                    <a:lnTo>
                      <a:pt x="2501" y="5178"/>
                    </a:lnTo>
                    <a:lnTo>
                      <a:pt x="429" y="5012"/>
                    </a:lnTo>
                    <a:cubicBezTo>
                      <a:pt x="394" y="5012"/>
                      <a:pt x="382" y="4988"/>
                      <a:pt x="417" y="4952"/>
                    </a:cubicBezTo>
                    <a:cubicBezTo>
                      <a:pt x="1310" y="4059"/>
                      <a:pt x="2477" y="3523"/>
                      <a:pt x="3727" y="3404"/>
                    </a:cubicBezTo>
                    <a:lnTo>
                      <a:pt x="4311" y="3369"/>
                    </a:lnTo>
                    <a:close/>
                    <a:moveTo>
                      <a:pt x="2537" y="5571"/>
                    </a:moveTo>
                    <a:lnTo>
                      <a:pt x="3358" y="6381"/>
                    </a:lnTo>
                    <a:lnTo>
                      <a:pt x="3049" y="6702"/>
                    </a:lnTo>
                    <a:cubicBezTo>
                      <a:pt x="2715" y="6369"/>
                      <a:pt x="2299" y="5952"/>
                      <a:pt x="2227" y="5893"/>
                    </a:cubicBezTo>
                    <a:lnTo>
                      <a:pt x="2537" y="5571"/>
                    </a:lnTo>
                    <a:close/>
                    <a:moveTo>
                      <a:pt x="2418" y="6464"/>
                    </a:moveTo>
                    <a:lnTo>
                      <a:pt x="2834" y="6881"/>
                    </a:lnTo>
                    <a:lnTo>
                      <a:pt x="2465" y="7250"/>
                    </a:lnTo>
                    <a:cubicBezTo>
                      <a:pt x="2453" y="7262"/>
                      <a:pt x="2441" y="7298"/>
                      <a:pt x="2418" y="7310"/>
                    </a:cubicBezTo>
                    <a:lnTo>
                      <a:pt x="2049" y="6940"/>
                    </a:lnTo>
                    <a:cubicBezTo>
                      <a:pt x="2025" y="6905"/>
                      <a:pt x="2025" y="6857"/>
                      <a:pt x="2049" y="6833"/>
                    </a:cubicBezTo>
                    <a:lnTo>
                      <a:pt x="2418" y="6464"/>
                    </a:lnTo>
                    <a:close/>
                    <a:moveTo>
                      <a:pt x="8168" y="821"/>
                    </a:moveTo>
                    <a:lnTo>
                      <a:pt x="9418" y="2071"/>
                    </a:lnTo>
                    <a:lnTo>
                      <a:pt x="9061" y="3380"/>
                    </a:lnTo>
                    <a:lnTo>
                      <a:pt x="4906" y="7536"/>
                    </a:lnTo>
                    <a:lnTo>
                      <a:pt x="4084" y="6714"/>
                    </a:lnTo>
                    <a:lnTo>
                      <a:pt x="5978" y="4821"/>
                    </a:lnTo>
                    <a:cubicBezTo>
                      <a:pt x="6109" y="4690"/>
                      <a:pt x="6144" y="4452"/>
                      <a:pt x="5966" y="4273"/>
                    </a:cubicBezTo>
                    <a:cubicBezTo>
                      <a:pt x="5888" y="4196"/>
                      <a:pt x="5790" y="4157"/>
                      <a:pt x="5693" y="4157"/>
                    </a:cubicBezTo>
                    <a:cubicBezTo>
                      <a:pt x="5597" y="4157"/>
                      <a:pt x="5501" y="4196"/>
                      <a:pt x="5430" y="4273"/>
                    </a:cubicBezTo>
                    <a:lnTo>
                      <a:pt x="3537" y="6167"/>
                    </a:lnTo>
                    <a:lnTo>
                      <a:pt x="2715" y="5345"/>
                    </a:lnTo>
                    <a:lnTo>
                      <a:pt x="6871" y="1190"/>
                    </a:lnTo>
                    <a:lnTo>
                      <a:pt x="8168" y="821"/>
                    </a:lnTo>
                    <a:close/>
                    <a:moveTo>
                      <a:pt x="5711" y="4485"/>
                    </a:moveTo>
                    <a:cubicBezTo>
                      <a:pt x="5733" y="4485"/>
                      <a:pt x="5757" y="4494"/>
                      <a:pt x="5775" y="4512"/>
                    </a:cubicBezTo>
                    <a:cubicBezTo>
                      <a:pt x="5799" y="4535"/>
                      <a:pt x="5799" y="4595"/>
                      <a:pt x="5775" y="4631"/>
                    </a:cubicBezTo>
                    <a:lnTo>
                      <a:pt x="3775" y="6619"/>
                    </a:lnTo>
                    <a:cubicBezTo>
                      <a:pt x="3692" y="6714"/>
                      <a:pt x="2894" y="7488"/>
                      <a:pt x="2811" y="7595"/>
                    </a:cubicBezTo>
                    <a:cubicBezTo>
                      <a:pt x="2793" y="7607"/>
                      <a:pt x="2769" y="7613"/>
                      <a:pt x="2747" y="7613"/>
                    </a:cubicBezTo>
                    <a:cubicBezTo>
                      <a:pt x="2724" y="7613"/>
                      <a:pt x="2703" y="7607"/>
                      <a:pt x="2691" y="7595"/>
                    </a:cubicBezTo>
                    <a:cubicBezTo>
                      <a:pt x="2656" y="7560"/>
                      <a:pt x="2656" y="7500"/>
                      <a:pt x="2691" y="7476"/>
                    </a:cubicBezTo>
                    <a:lnTo>
                      <a:pt x="5656" y="4512"/>
                    </a:lnTo>
                    <a:cubicBezTo>
                      <a:pt x="5668" y="4494"/>
                      <a:pt x="5689" y="4485"/>
                      <a:pt x="5711" y="4485"/>
                    </a:cubicBezTo>
                    <a:close/>
                    <a:moveTo>
                      <a:pt x="3894" y="6917"/>
                    </a:moveTo>
                    <a:lnTo>
                      <a:pt x="4716" y="7738"/>
                    </a:lnTo>
                    <a:lnTo>
                      <a:pt x="4406" y="8036"/>
                    </a:lnTo>
                    <a:lnTo>
                      <a:pt x="4382" y="8036"/>
                    </a:lnTo>
                    <a:lnTo>
                      <a:pt x="3584" y="7238"/>
                    </a:lnTo>
                    <a:lnTo>
                      <a:pt x="3894" y="6917"/>
                    </a:lnTo>
                    <a:close/>
                    <a:moveTo>
                      <a:pt x="3394" y="7452"/>
                    </a:moveTo>
                    <a:lnTo>
                      <a:pt x="3811" y="7869"/>
                    </a:lnTo>
                    <a:lnTo>
                      <a:pt x="3430" y="8226"/>
                    </a:lnTo>
                    <a:cubicBezTo>
                      <a:pt x="3418" y="8250"/>
                      <a:pt x="3394" y="8250"/>
                      <a:pt x="3394" y="8250"/>
                    </a:cubicBezTo>
                    <a:cubicBezTo>
                      <a:pt x="3370" y="8250"/>
                      <a:pt x="3358" y="8250"/>
                      <a:pt x="3346" y="8226"/>
                    </a:cubicBezTo>
                    <a:lnTo>
                      <a:pt x="2977" y="7857"/>
                    </a:lnTo>
                    <a:cubicBezTo>
                      <a:pt x="2989" y="7845"/>
                      <a:pt x="3013" y="7833"/>
                      <a:pt x="3037" y="7810"/>
                    </a:cubicBezTo>
                    <a:lnTo>
                      <a:pt x="3394" y="7452"/>
                    </a:lnTo>
                    <a:close/>
                    <a:moveTo>
                      <a:pt x="9971" y="1"/>
                    </a:moveTo>
                    <a:cubicBezTo>
                      <a:pt x="9946" y="1"/>
                      <a:pt x="9921" y="4"/>
                      <a:pt x="9895" y="11"/>
                    </a:cubicBezTo>
                    <a:cubicBezTo>
                      <a:pt x="9252" y="213"/>
                      <a:pt x="7394" y="749"/>
                      <a:pt x="6787" y="928"/>
                    </a:cubicBezTo>
                    <a:cubicBezTo>
                      <a:pt x="6751" y="928"/>
                      <a:pt x="6740" y="940"/>
                      <a:pt x="6716" y="963"/>
                    </a:cubicBezTo>
                    <a:lnTo>
                      <a:pt x="4632" y="3047"/>
                    </a:lnTo>
                    <a:lnTo>
                      <a:pt x="3703" y="3130"/>
                    </a:lnTo>
                    <a:cubicBezTo>
                      <a:pt x="2370" y="3226"/>
                      <a:pt x="1144" y="3809"/>
                      <a:pt x="191" y="4750"/>
                    </a:cubicBezTo>
                    <a:cubicBezTo>
                      <a:pt x="1" y="4940"/>
                      <a:pt x="120" y="5285"/>
                      <a:pt x="394" y="5309"/>
                    </a:cubicBezTo>
                    <a:lnTo>
                      <a:pt x="2215" y="5476"/>
                    </a:lnTo>
                    <a:lnTo>
                      <a:pt x="2025" y="5666"/>
                    </a:lnTo>
                    <a:cubicBezTo>
                      <a:pt x="1906" y="5786"/>
                      <a:pt x="1906" y="5964"/>
                      <a:pt x="2025" y="6083"/>
                    </a:cubicBezTo>
                    <a:lnTo>
                      <a:pt x="2203" y="6262"/>
                    </a:lnTo>
                    <a:lnTo>
                      <a:pt x="1822" y="6643"/>
                    </a:lnTo>
                    <a:cubicBezTo>
                      <a:pt x="1679" y="6786"/>
                      <a:pt x="1679" y="7012"/>
                      <a:pt x="1822" y="7155"/>
                    </a:cubicBezTo>
                    <a:lnTo>
                      <a:pt x="3108" y="8441"/>
                    </a:lnTo>
                    <a:cubicBezTo>
                      <a:pt x="3180" y="8512"/>
                      <a:pt x="3272" y="8548"/>
                      <a:pt x="3366" y="8548"/>
                    </a:cubicBezTo>
                    <a:cubicBezTo>
                      <a:pt x="3459" y="8548"/>
                      <a:pt x="3555" y="8512"/>
                      <a:pt x="3632" y="8441"/>
                    </a:cubicBezTo>
                    <a:lnTo>
                      <a:pt x="4001" y="8072"/>
                    </a:lnTo>
                    <a:lnTo>
                      <a:pt x="4180" y="8250"/>
                    </a:lnTo>
                    <a:cubicBezTo>
                      <a:pt x="4239" y="8310"/>
                      <a:pt x="4317" y="8339"/>
                      <a:pt x="4396" y="8339"/>
                    </a:cubicBezTo>
                    <a:cubicBezTo>
                      <a:pt x="4474" y="8339"/>
                      <a:pt x="4555" y="8310"/>
                      <a:pt x="4620" y="8250"/>
                    </a:cubicBezTo>
                    <a:lnTo>
                      <a:pt x="4799" y="8072"/>
                    </a:lnTo>
                    <a:lnTo>
                      <a:pt x="4966" y="9881"/>
                    </a:lnTo>
                    <a:cubicBezTo>
                      <a:pt x="4977" y="10012"/>
                      <a:pt x="5061" y="10119"/>
                      <a:pt x="5180" y="10167"/>
                    </a:cubicBezTo>
                    <a:cubicBezTo>
                      <a:pt x="5216" y="10182"/>
                      <a:pt x="5254" y="10188"/>
                      <a:pt x="5291" y="10188"/>
                    </a:cubicBezTo>
                    <a:cubicBezTo>
                      <a:pt x="5375" y="10188"/>
                      <a:pt x="5455" y="10153"/>
                      <a:pt x="5513" y="10096"/>
                    </a:cubicBezTo>
                    <a:cubicBezTo>
                      <a:pt x="6097" y="9512"/>
                      <a:pt x="6525" y="8822"/>
                      <a:pt x="6811" y="8072"/>
                    </a:cubicBezTo>
                    <a:cubicBezTo>
                      <a:pt x="6847" y="7988"/>
                      <a:pt x="6799" y="7905"/>
                      <a:pt x="6728" y="7869"/>
                    </a:cubicBezTo>
                    <a:cubicBezTo>
                      <a:pt x="6713" y="7865"/>
                      <a:pt x="6698" y="7863"/>
                      <a:pt x="6684" y="7863"/>
                    </a:cubicBezTo>
                    <a:cubicBezTo>
                      <a:pt x="6616" y="7863"/>
                      <a:pt x="6555" y="7906"/>
                      <a:pt x="6525" y="7964"/>
                    </a:cubicBezTo>
                    <a:cubicBezTo>
                      <a:pt x="6263" y="8691"/>
                      <a:pt x="5847" y="9334"/>
                      <a:pt x="5299" y="9881"/>
                    </a:cubicBezTo>
                    <a:cubicBezTo>
                      <a:pt x="5292" y="9885"/>
                      <a:pt x="5285" y="9886"/>
                      <a:pt x="5278" y="9886"/>
                    </a:cubicBezTo>
                    <a:cubicBezTo>
                      <a:pt x="5262" y="9886"/>
                      <a:pt x="5248" y="9878"/>
                      <a:pt x="5239" y="9869"/>
                    </a:cubicBezTo>
                    <a:lnTo>
                      <a:pt x="5061" y="7810"/>
                    </a:lnTo>
                    <a:lnTo>
                      <a:pt x="6871" y="6000"/>
                    </a:lnTo>
                    <a:lnTo>
                      <a:pt x="6871" y="6000"/>
                    </a:lnTo>
                    <a:cubicBezTo>
                      <a:pt x="6811" y="6738"/>
                      <a:pt x="6799" y="6940"/>
                      <a:pt x="6704" y="7310"/>
                    </a:cubicBezTo>
                    <a:cubicBezTo>
                      <a:pt x="6692" y="7381"/>
                      <a:pt x="6740" y="7476"/>
                      <a:pt x="6823" y="7488"/>
                    </a:cubicBezTo>
                    <a:cubicBezTo>
                      <a:pt x="6831" y="7489"/>
                      <a:pt x="6840" y="7490"/>
                      <a:pt x="6848" y="7490"/>
                    </a:cubicBezTo>
                    <a:cubicBezTo>
                      <a:pt x="6923" y="7490"/>
                      <a:pt x="6991" y="7444"/>
                      <a:pt x="7002" y="7369"/>
                    </a:cubicBezTo>
                    <a:cubicBezTo>
                      <a:pt x="7109" y="6905"/>
                      <a:pt x="7109" y="6702"/>
                      <a:pt x="7204" y="5666"/>
                    </a:cubicBezTo>
                    <a:lnTo>
                      <a:pt x="9288" y="3583"/>
                    </a:lnTo>
                    <a:cubicBezTo>
                      <a:pt x="9299" y="3571"/>
                      <a:pt x="9311" y="3547"/>
                      <a:pt x="9323" y="3523"/>
                    </a:cubicBezTo>
                    <a:lnTo>
                      <a:pt x="9740" y="2118"/>
                    </a:lnTo>
                    <a:lnTo>
                      <a:pt x="10240" y="416"/>
                    </a:lnTo>
                    <a:cubicBezTo>
                      <a:pt x="10303" y="194"/>
                      <a:pt x="10161" y="1"/>
                      <a:pt x="9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7"/>
              <p:cNvSpPr/>
              <p:nvPr/>
            </p:nvSpPr>
            <p:spPr>
              <a:xfrm>
                <a:off x="7712296" y="2525528"/>
                <a:ext cx="79989" cy="60954"/>
              </a:xfrm>
              <a:custGeom>
                <a:avLst/>
                <a:gdLst/>
                <a:ahLst/>
                <a:cxnLst/>
                <a:rect l="l" t="t" r="r" b="b"/>
                <a:pathLst>
                  <a:path w="2513" h="1915" extrusionOk="0">
                    <a:moveTo>
                      <a:pt x="842" y="0"/>
                    </a:moveTo>
                    <a:cubicBezTo>
                      <a:pt x="823" y="0"/>
                      <a:pt x="804" y="3"/>
                      <a:pt x="786" y="9"/>
                    </a:cubicBezTo>
                    <a:cubicBezTo>
                      <a:pt x="167" y="295"/>
                      <a:pt x="0" y="1129"/>
                      <a:pt x="488" y="1617"/>
                    </a:cubicBezTo>
                    <a:cubicBezTo>
                      <a:pt x="679" y="1807"/>
                      <a:pt x="941" y="1914"/>
                      <a:pt x="1191" y="1914"/>
                    </a:cubicBezTo>
                    <a:cubicBezTo>
                      <a:pt x="2072" y="1914"/>
                      <a:pt x="2512" y="843"/>
                      <a:pt x="1893" y="224"/>
                    </a:cubicBezTo>
                    <a:cubicBezTo>
                      <a:pt x="1798" y="128"/>
                      <a:pt x="1715" y="69"/>
                      <a:pt x="1596" y="9"/>
                    </a:cubicBezTo>
                    <a:cubicBezTo>
                      <a:pt x="1575" y="3"/>
                      <a:pt x="1554" y="0"/>
                      <a:pt x="1534" y="0"/>
                    </a:cubicBezTo>
                    <a:cubicBezTo>
                      <a:pt x="1473" y="0"/>
                      <a:pt x="1420" y="27"/>
                      <a:pt x="1393" y="81"/>
                    </a:cubicBezTo>
                    <a:cubicBezTo>
                      <a:pt x="1369" y="164"/>
                      <a:pt x="1393" y="247"/>
                      <a:pt x="1476" y="283"/>
                    </a:cubicBezTo>
                    <a:cubicBezTo>
                      <a:pt x="1917" y="474"/>
                      <a:pt x="2024" y="1069"/>
                      <a:pt x="1679" y="1414"/>
                    </a:cubicBezTo>
                    <a:cubicBezTo>
                      <a:pt x="1548" y="1545"/>
                      <a:pt x="1369" y="1611"/>
                      <a:pt x="1191" y="1611"/>
                    </a:cubicBezTo>
                    <a:cubicBezTo>
                      <a:pt x="1012" y="1611"/>
                      <a:pt x="834" y="1545"/>
                      <a:pt x="703" y="1414"/>
                    </a:cubicBezTo>
                    <a:cubicBezTo>
                      <a:pt x="357" y="1069"/>
                      <a:pt x="464" y="486"/>
                      <a:pt x="905" y="283"/>
                    </a:cubicBezTo>
                    <a:cubicBezTo>
                      <a:pt x="976" y="247"/>
                      <a:pt x="1012" y="164"/>
                      <a:pt x="976" y="81"/>
                    </a:cubicBezTo>
                    <a:cubicBezTo>
                      <a:pt x="959" y="27"/>
                      <a:pt x="900" y="0"/>
                      <a:pt x="8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48"/>
          <p:cNvSpPr txBox="1">
            <a:spLocks noGrp="1"/>
          </p:cNvSpPr>
          <p:nvPr>
            <p:ph type="title"/>
          </p:nvPr>
        </p:nvSpPr>
        <p:spPr>
          <a:xfrm>
            <a:off x="218103" y="263887"/>
            <a:ext cx="3441300" cy="108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419" dirty="0"/>
              <a:t>R</a:t>
            </a:r>
            <a:r>
              <a:rPr lang="en" dirty="0"/>
              <a:t>egresión multiple.</a:t>
            </a:r>
            <a:endParaRPr dirty="0"/>
          </a:p>
        </p:txBody>
      </p:sp>
      <p:pic>
        <p:nvPicPr>
          <p:cNvPr id="672" name="Google Shape;672;p48"/>
          <p:cNvPicPr preferRelativeResize="0"/>
          <p:nvPr/>
        </p:nvPicPr>
        <p:blipFill rotWithShape="1">
          <a:blip r:embed="rId3">
            <a:alphaModFix/>
          </a:blip>
          <a:srcRect t="5571" b="5571"/>
          <a:stretch/>
        </p:blipFill>
        <p:spPr>
          <a:xfrm>
            <a:off x="4572000" y="0"/>
            <a:ext cx="3858900" cy="5143500"/>
          </a:xfrm>
          <a:prstGeom prst="rect">
            <a:avLst/>
          </a:prstGeom>
          <a:noFill/>
          <a:ln>
            <a:noFill/>
          </a:ln>
        </p:spPr>
      </p:pic>
      <p:sp>
        <p:nvSpPr>
          <p:cNvPr id="673" name="Google Shape;673;p48"/>
          <p:cNvSpPr/>
          <p:nvPr/>
        </p:nvSpPr>
        <p:spPr>
          <a:xfrm>
            <a:off x="0" y="4621775"/>
            <a:ext cx="9144000" cy="527700"/>
          </a:xfrm>
          <a:prstGeom prst="rect">
            <a:avLst/>
          </a:prstGeom>
          <a:solidFill>
            <a:srgbClr val="001D75">
              <a:alpha val="8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4" name="Google Shape;674;p48"/>
          <p:cNvGrpSpPr/>
          <p:nvPr/>
        </p:nvGrpSpPr>
        <p:grpSpPr>
          <a:xfrm>
            <a:off x="4224753" y="406563"/>
            <a:ext cx="694500" cy="694500"/>
            <a:chOff x="4224753" y="406563"/>
            <a:chExt cx="694500" cy="694500"/>
          </a:xfrm>
        </p:grpSpPr>
        <p:sp>
          <p:nvSpPr>
            <p:cNvPr id="675" name="Google Shape;675;p48"/>
            <p:cNvSpPr/>
            <p:nvPr/>
          </p:nvSpPr>
          <p:spPr>
            <a:xfrm>
              <a:off x="4224753" y="406563"/>
              <a:ext cx="694500" cy="69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48"/>
            <p:cNvGrpSpPr/>
            <p:nvPr/>
          </p:nvGrpSpPr>
          <p:grpSpPr>
            <a:xfrm>
              <a:off x="4366475" y="603016"/>
              <a:ext cx="411053" cy="301608"/>
              <a:chOff x="1341727" y="2483349"/>
              <a:chExt cx="419913" cy="308109"/>
            </a:xfrm>
          </p:grpSpPr>
          <p:sp>
            <p:nvSpPr>
              <p:cNvPr id="677" name="Google Shape;677;p48"/>
              <p:cNvSpPr/>
              <p:nvPr/>
            </p:nvSpPr>
            <p:spPr>
              <a:xfrm>
                <a:off x="1623896" y="2522310"/>
                <a:ext cx="53488" cy="18605"/>
              </a:xfrm>
              <a:custGeom>
                <a:avLst/>
                <a:gdLst/>
                <a:ahLst/>
                <a:cxnLst/>
                <a:rect l="l" t="t" r="r" b="b"/>
                <a:pathLst>
                  <a:path w="1406" h="489" extrusionOk="0">
                    <a:moveTo>
                      <a:pt x="167" y="1"/>
                    </a:moveTo>
                    <a:cubicBezTo>
                      <a:pt x="84" y="1"/>
                      <a:pt x="1" y="72"/>
                      <a:pt x="1" y="167"/>
                    </a:cubicBezTo>
                    <a:cubicBezTo>
                      <a:pt x="1" y="251"/>
                      <a:pt x="84" y="322"/>
                      <a:pt x="167" y="322"/>
                    </a:cubicBezTo>
                    <a:cubicBezTo>
                      <a:pt x="346" y="322"/>
                      <a:pt x="882" y="358"/>
                      <a:pt x="1144" y="477"/>
                    </a:cubicBezTo>
                    <a:cubicBezTo>
                      <a:pt x="1167" y="489"/>
                      <a:pt x="1179" y="489"/>
                      <a:pt x="1215" y="489"/>
                    </a:cubicBezTo>
                    <a:cubicBezTo>
                      <a:pt x="1275" y="489"/>
                      <a:pt x="1334" y="465"/>
                      <a:pt x="1358" y="406"/>
                    </a:cubicBezTo>
                    <a:cubicBezTo>
                      <a:pt x="1406" y="346"/>
                      <a:pt x="1358" y="239"/>
                      <a:pt x="1286" y="191"/>
                    </a:cubicBezTo>
                    <a:cubicBezTo>
                      <a:pt x="917" y="1"/>
                      <a:pt x="203"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8"/>
              <p:cNvSpPr/>
              <p:nvPr/>
            </p:nvSpPr>
            <p:spPr>
              <a:xfrm>
                <a:off x="1341727" y="2483349"/>
                <a:ext cx="419913" cy="308109"/>
              </a:xfrm>
              <a:custGeom>
                <a:avLst/>
                <a:gdLst/>
                <a:ahLst/>
                <a:cxnLst/>
                <a:rect l="l" t="t" r="r" b="b"/>
                <a:pathLst>
                  <a:path w="11038" h="8098" extrusionOk="0">
                    <a:moveTo>
                      <a:pt x="9156" y="501"/>
                    </a:moveTo>
                    <a:lnTo>
                      <a:pt x="9156" y="1168"/>
                    </a:lnTo>
                    <a:cubicBezTo>
                      <a:pt x="9156" y="1275"/>
                      <a:pt x="9120" y="1394"/>
                      <a:pt x="9073" y="1489"/>
                    </a:cubicBezTo>
                    <a:lnTo>
                      <a:pt x="9001" y="1644"/>
                    </a:lnTo>
                    <a:cubicBezTo>
                      <a:pt x="8989" y="1680"/>
                      <a:pt x="8989" y="1692"/>
                      <a:pt x="8989" y="1727"/>
                    </a:cubicBezTo>
                    <a:lnTo>
                      <a:pt x="8989" y="2061"/>
                    </a:lnTo>
                    <a:cubicBezTo>
                      <a:pt x="8989" y="2299"/>
                      <a:pt x="8894" y="2525"/>
                      <a:pt x="8715" y="2692"/>
                    </a:cubicBezTo>
                    <a:cubicBezTo>
                      <a:pt x="8537" y="2858"/>
                      <a:pt x="8311" y="2942"/>
                      <a:pt x="8072" y="2942"/>
                    </a:cubicBezTo>
                    <a:cubicBezTo>
                      <a:pt x="7620" y="2918"/>
                      <a:pt x="7227" y="2513"/>
                      <a:pt x="7227" y="2025"/>
                    </a:cubicBezTo>
                    <a:lnTo>
                      <a:pt x="7227" y="1727"/>
                    </a:lnTo>
                    <a:cubicBezTo>
                      <a:pt x="7227" y="1692"/>
                      <a:pt x="7227" y="1680"/>
                      <a:pt x="7215" y="1644"/>
                    </a:cubicBezTo>
                    <a:lnTo>
                      <a:pt x="7108" y="1453"/>
                    </a:lnTo>
                    <a:cubicBezTo>
                      <a:pt x="7084" y="1382"/>
                      <a:pt x="7049" y="1311"/>
                      <a:pt x="7049" y="1215"/>
                    </a:cubicBezTo>
                    <a:lnTo>
                      <a:pt x="7049" y="1203"/>
                    </a:lnTo>
                    <a:cubicBezTo>
                      <a:pt x="7049" y="810"/>
                      <a:pt x="7370" y="501"/>
                      <a:pt x="7751" y="501"/>
                    </a:cubicBezTo>
                    <a:close/>
                    <a:moveTo>
                      <a:pt x="3274" y="322"/>
                    </a:moveTo>
                    <a:cubicBezTo>
                      <a:pt x="3548" y="322"/>
                      <a:pt x="3786" y="429"/>
                      <a:pt x="3989" y="632"/>
                    </a:cubicBezTo>
                    <a:cubicBezTo>
                      <a:pt x="4179" y="834"/>
                      <a:pt x="4298" y="1108"/>
                      <a:pt x="4310" y="1394"/>
                    </a:cubicBezTo>
                    <a:cubicBezTo>
                      <a:pt x="4346" y="1739"/>
                      <a:pt x="4441" y="2442"/>
                      <a:pt x="4608" y="2858"/>
                    </a:cubicBezTo>
                    <a:cubicBezTo>
                      <a:pt x="4358" y="2942"/>
                      <a:pt x="3870" y="3096"/>
                      <a:pt x="3274" y="3096"/>
                    </a:cubicBezTo>
                    <a:cubicBezTo>
                      <a:pt x="3253" y="3097"/>
                      <a:pt x="3232" y="3097"/>
                      <a:pt x="3210" y="3097"/>
                    </a:cubicBezTo>
                    <a:cubicBezTo>
                      <a:pt x="2654" y="3097"/>
                      <a:pt x="2182" y="2951"/>
                      <a:pt x="1953" y="2870"/>
                    </a:cubicBezTo>
                    <a:cubicBezTo>
                      <a:pt x="2096" y="2442"/>
                      <a:pt x="2215" y="1739"/>
                      <a:pt x="2226" y="1394"/>
                    </a:cubicBezTo>
                    <a:cubicBezTo>
                      <a:pt x="2250" y="1096"/>
                      <a:pt x="2357" y="834"/>
                      <a:pt x="2560" y="632"/>
                    </a:cubicBezTo>
                    <a:cubicBezTo>
                      <a:pt x="2750" y="429"/>
                      <a:pt x="3000" y="322"/>
                      <a:pt x="3274" y="322"/>
                    </a:cubicBezTo>
                    <a:close/>
                    <a:moveTo>
                      <a:pt x="7751" y="3192"/>
                    </a:moveTo>
                    <a:cubicBezTo>
                      <a:pt x="7858" y="3227"/>
                      <a:pt x="7965" y="3251"/>
                      <a:pt x="8084" y="3251"/>
                    </a:cubicBezTo>
                    <a:lnTo>
                      <a:pt x="8120" y="3251"/>
                    </a:lnTo>
                    <a:cubicBezTo>
                      <a:pt x="8239" y="3251"/>
                      <a:pt x="8358" y="3239"/>
                      <a:pt x="8477" y="3192"/>
                    </a:cubicBezTo>
                    <a:lnTo>
                      <a:pt x="8477" y="3192"/>
                    </a:lnTo>
                    <a:cubicBezTo>
                      <a:pt x="8465" y="3251"/>
                      <a:pt x="8477" y="3299"/>
                      <a:pt x="8501" y="3346"/>
                    </a:cubicBezTo>
                    <a:lnTo>
                      <a:pt x="8358" y="3477"/>
                    </a:lnTo>
                    <a:cubicBezTo>
                      <a:pt x="8287" y="3549"/>
                      <a:pt x="8203" y="3585"/>
                      <a:pt x="8108" y="3585"/>
                    </a:cubicBezTo>
                    <a:cubicBezTo>
                      <a:pt x="8025" y="3585"/>
                      <a:pt x="7930" y="3549"/>
                      <a:pt x="7858" y="3477"/>
                    </a:cubicBezTo>
                    <a:lnTo>
                      <a:pt x="7727" y="3346"/>
                    </a:lnTo>
                    <a:cubicBezTo>
                      <a:pt x="7739" y="3299"/>
                      <a:pt x="7751" y="3251"/>
                      <a:pt x="7751" y="3192"/>
                    </a:cubicBezTo>
                    <a:close/>
                    <a:moveTo>
                      <a:pt x="3691" y="3418"/>
                    </a:moveTo>
                    <a:cubicBezTo>
                      <a:pt x="3750" y="3537"/>
                      <a:pt x="3870" y="3644"/>
                      <a:pt x="4001" y="3668"/>
                    </a:cubicBezTo>
                    <a:lnTo>
                      <a:pt x="4584" y="3835"/>
                    </a:lnTo>
                    <a:cubicBezTo>
                      <a:pt x="4727" y="3882"/>
                      <a:pt x="4834" y="4013"/>
                      <a:pt x="4834" y="4180"/>
                    </a:cubicBezTo>
                    <a:lnTo>
                      <a:pt x="4834" y="5680"/>
                    </a:lnTo>
                    <a:cubicBezTo>
                      <a:pt x="4834" y="5871"/>
                      <a:pt x="4667" y="6037"/>
                      <a:pt x="4477" y="6037"/>
                    </a:cubicBezTo>
                    <a:lnTo>
                      <a:pt x="4477" y="4811"/>
                    </a:lnTo>
                    <a:cubicBezTo>
                      <a:pt x="4477" y="4549"/>
                      <a:pt x="4239" y="4311"/>
                      <a:pt x="3977" y="4311"/>
                    </a:cubicBezTo>
                    <a:lnTo>
                      <a:pt x="2584" y="4311"/>
                    </a:lnTo>
                    <a:cubicBezTo>
                      <a:pt x="2310" y="4311"/>
                      <a:pt x="2084" y="4537"/>
                      <a:pt x="2084" y="4811"/>
                    </a:cubicBezTo>
                    <a:lnTo>
                      <a:pt x="2084" y="6037"/>
                    </a:lnTo>
                    <a:lnTo>
                      <a:pt x="2072" y="6037"/>
                    </a:lnTo>
                    <a:cubicBezTo>
                      <a:pt x="1869" y="6037"/>
                      <a:pt x="1715" y="5871"/>
                      <a:pt x="1715" y="5680"/>
                    </a:cubicBezTo>
                    <a:lnTo>
                      <a:pt x="1715" y="4180"/>
                    </a:lnTo>
                    <a:cubicBezTo>
                      <a:pt x="1715" y="4013"/>
                      <a:pt x="1810" y="3882"/>
                      <a:pt x="1965" y="3835"/>
                    </a:cubicBezTo>
                    <a:lnTo>
                      <a:pt x="2548" y="3668"/>
                    </a:lnTo>
                    <a:cubicBezTo>
                      <a:pt x="2679" y="3620"/>
                      <a:pt x="2798" y="3537"/>
                      <a:pt x="2858" y="3418"/>
                    </a:cubicBezTo>
                    <a:cubicBezTo>
                      <a:pt x="2988" y="3430"/>
                      <a:pt x="3119" y="3430"/>
                      <a:pt x="3274" y="3430"/>
                    </a:cubicBezTo>
                    <a:cubicBezTo>
                      <a:pt x="3417" y="3430"/>
                      <a:pt x="3560" y="3418"/>
                      <a:pt x="3691" y="3418"/>
                    </a:cubicBezTo>
                    <a:close/>
                    <a:moveTo>
                      <a:pt x="8668" y="3608"/>
                    </a:moveTo>
                    <a:cubicBezTo>
                      <a:pt x="8715" y="3644"/>
                      <a:pt x="8763" y="3656"/>
                      <a:pt x="8811" y="3668"/>
                    </a:cubicBezTo>
                    <a:lnTo>
                      <a:pt x="9382" y="3835"/>
                    </a:lnTo>
                    <a:cubicBezTo>
                      <a:pt x="9537" y="3882"/>
                      <a:pt x="9644" y="4013"/>
                      <a:pt x="9644" y="4180"/>
                    </a:cubicBezTo>
                    <a:lnTo>
                      <a:pt x="9644" y="5680"/>
                    </a:lnTo>
                    <a:cubicBezTo>
                      <a:pt x="9644" y="5871"/>
                      <a:pt x="9477" y="6037"/>
                      <a:pt x="9287" y="6037"/>
                    </a:cubicBezTo>
                    <a:lnTo>
                      <a:pt x="8584" y="6037"/>
                    </a:lnTo>
                    <a:lnTo>
                      <a:pt x="8584" y="6025"/>
                    </a:lnTo>
                    <a:lnTo>
                      <a:pt x="8584" y="5668"/>
                    </a:lnTo>
                    <a:lnTo>
                      <a:pt x="9120" y="5668"/>
                    </a:lnTo>
                    <a:cubicBezTo>
                      <a:pt x="9204" y="5668"/>
                      <a:pt x="9287" y="5597"/>
                      <a:pt x="9287" y="5502"/>
                    </a:cubicBezTo>
                    <a:lnTo>
                      <a:pt x="9287" y="4466"/>
                    </a:lnTo>
                    <a:cubicBezTo>
                      <a:pt x="9287" y="4370"/>
                      <a:pt x="9204" y="4299"/>
                      <a:pt x="9120" y="4299"/>
                    </a:cubicBezTo>
                    <a:cubicBezTo>
                      <a:pt x="9025" y="4299"/>
                      <a:pt x="8954" y="4370"/>
                      <a:pt x="8954" y="4466"/>
                    </a:cubicBezTo>
                    <a:lnTo>
                      <a:pt x="8954" y="5335"/>
                    </a:lnTo>
                    <a:lnTo>
                      <a:pt x="8584" y="5335"/>
                    </a:lnTo>
                    <a:lnTo>
                      <a:pt x="8584" y="4644"/>
                    </a:lnTo>
                    <a:cubicBezTo>
                      <a:pt x="8584" y="4466"/>
                      <a:pt x="8430" y="4311"/>
                      <a:pt x="8251" y="4311"/>
                    </a:cubicBezTo>
                    <a:lnTo>
                      <a:pt x="6513" y="4311"/>
                    </a:lnTo>
                    <a:lnTo>
                      <a:pt x="6513" y="4180"/>
                    </a:lnTo>
                    <a:lnTo>
                      <a:pt x="6548" y="4180"/>
                    </a:lnTo>
                    <a:cubicBezTo>
                      <a:pt x="6548" y="4013"/>
                      <a:pt x="6644" y="3882"/>
                      <a:pt x="6798" y="3835"/>
                    </a:cubicBezTo>
                    <a:lnTo>
                      <a:pt x="7382" y="3668"/>
                    </a:lnTo>
                    <a:cubicBezTo>
                      <a:pt x="7418" y="3656"/>
                      <a:pt x="7477" y="3644"/>
                      <a:pt x="7513" y="3608"/>
                    </a:cubicBezTo>
                    <a:lnTo>
                      <a:pt x="7620" y="3716"/>
                    </a:lnTo>
                    <a:cubicBezTo>
                      <a:pt x="7751" y="3847"/>
                      <a:pt x="7918" y="3906"/>
                      <a:pt x="8096" y="3906"/>
                    </a:cubicBezTo>
                    <a:cubicBezTo>
                      <a:pt x="8275" y="3906"/>
                      <a:pt x="8453" y="3835"/>
                      <a:pt x="8573" y="3716"/>
                    </a:cubicBezTo>
                    <a:lnTo>
                      <a:pt x="8668" y="3608"/>
                    </a:lnTo>
                    <a:close/>
                    <a:moveTo>
                      <a:pt x="8287" y="4644"/>
                    </a:moveTo>
                    <a:cubicBezTo>
                      <a:pt x="8287" y="4644"/>
                      <a:pt x="8299" y="4644"/>
                      <a:pt x="8299" y="4656"/>
                    </a:cubicBezTo>
                    <a:lnTo>
                      <a:pt x="8299" y="6037"/>
                    </a:lnTo>
                    <a:cubicBezTo>
                      <a:pt x="8299" y="6037"/>
                      <a:pt x="8299" y="6049"/>
                      <a:pt x="8287" y="6049"/>
                    </a:cubicBezTo>
                    <a:lnTo>
                      <a:pt x="6215" y="6049"/>
                    </a:lnTo>
                    <a:cubicBezTo>
                      <a:pt x="6215" y="6049"/>
                      <a:pt x="6203" y="6049"/>
                      <a:pt x="6203" y="6037"/>
                    </a:cubicBezTo>
                    <a:lnTo>
                      <a:pt x="6203" y="4656"/>
                    </a:lnTo>
                    <a:lnTo>
                      <a:pt x="8287" y="4644"/>
                    </a:lnTo>
                    <a:close/>
                    <a:moveTo>
                      <a:pt x="2084" y="6371"/>
                    </a:moveTo>
                    <a:lnTo>
                      <a:pt x="2084" y="6740"/>
                    </a:lnTo>
                    <a:lnTo>
                      <a:pt x="679" y="6740"/>
                    </a:lnTo>
                    <a:lnTo>
                      <a:pt x="679" y="6371"/>
                    </a:lnTo>
                    <a:close/>
                    <a:moveTo>
                      <a:pt x="10382" y="6371"/>
                    </a:moveTo>
                    <a:lnTo>
                      <a:pt x="10382" y="6740"/>
                    </a:lnTo>
                    <a:lnTo>
                      <a:pt x="4477" y="6740"/>
                    </a:lnTo>
                    <a:lnTo>
                      <a:pt x="4477" y="6371"/>
                    </a:lnTo>
                    <a:close/>
                    <a:moveTo>
                      <a:pt x="3953" y="4644"/>
                    </a:moveTo>
                    <a:cubicBezTo>
                      <a:pt x="4060" y="4644"/>
                      <a:pt x="4131" y="4728"/>
                      <a:pt x="4131" y="4823"/>
                    </a:cubicBezTo>
                    <a:lnTo>
                      <a:pt x="4131" y="7085"/>
                    </a:lnTo>
                    <a:lnTo>
                      <a:pt x="2393" y="7085"/>
                    </a:lnTo>
                    <a:lnTo>
                      <a:pt x="2393" y="4823"/>
                    </a:lnTo>
                    <a:cubicBezTo>
                      <a:pt x="2393" y="4716"/>
                      <a:pt x="2488" y="4644"/>
                      <a:pt x="2572" y="4644"/>
                    </a:cubicBezTo>
                    <a:close/>
                    <a:moveTo>
                      <a:pt x="3274" y="1"/>
                    </a:moveTo>
                    <a:cubicBezTo>
                      <a:pt x="2548" y="1"/>
                      <a:pt x="1965" y="596"/>
                      <a:pt x="1905" y="1370"/>
                    </a:cubicBezTo>
                    <a:cubicBezTo>
                      <a:pt x="1869" y="1692"/>
                      <a:pt x="1774" y="2346"/>
                      <a:pt x="1631" y="2751"/>
                    </a:cubicBezTo>
                    <a:cubicBezTo>
                      <a:pt x="1607" y="2835"/>
                      <a:pt x="1607" y="2930"/>
                      <a:pt x="1655" y="3001"/>
                    </a:cubicBezTo>
                    <a:cubicBezTo>
                      <a:pt x="1691" y="3073"/>
                      <a:pt x="1750" y="3156"/>
                      <a:pt x="1845" y="3180"/>
                    </a:cubicBezTo>
                    <a:cubicBezTo>
                      <a:pt x="1988" y="3227"/>
                      <a:pt x="2215" y="3299"/>
                      <a:pt x="2488" y="3358"/>
                    </a:cubicBezTo>
                    <a:lnTo>
                      <a:pt x="2465" y="3358"/>
                    </a:lnTo>
                    <a:lnTo>
                      <a:pt x="1893" y="3525"/>
                    </a:lnTo>
                    <a:cubicBezTo>
                      <a:pt x="1595" y="3608"/>
                      <a:pt x="1393" y="3882"/>
                      <a:pt x="1393" y="4180"/>
                    </a:cubicBezTo>
                    <a:lnTo>
                      <a:pt x="1393" y="5680"/>
                    </a:lnTo>
                    <a:cubicBezTo>
                      <a:pt x="1393" y="5811"/>
                      <a:pt x="1429" y="5930"/>
                      <a:pt x="1500" y="6037"/>
                    </a:cubicBezTo>
                    <a:lnTo>
                      <a:pt x="167" y="6037"/>
                    </a:lnTo>
                    <a:cubicBezTo>
                      <a:pt x="71" y="6037"/>
                      <a:pt x="0" y="6109"/>
                      <a:pt x="0" y="6204"/>
                    </a:cubicBezTo>
                    <a:cubicBezTo>
                      <a:pt x="0" y="6287"/>
                      <a:pt x="71" y="6371"/>
                      <a:pt x="167" y="6371"/>
                    </a:cubicBezTo>
                    <a:lnTo>
                      <a:pt x="345" y="6371"/>
                    </a:lnTo>
                    <a:lnTo>
                      <a:pt x="345" y="7930"/>
                    </a:lnTo>
                    <a:cubicBezTo>
                      <a:pt x="345" y="8014"/>
                      <a:pt x="417" y="8097"/>
                      <a:pt x="500" y="8097"/>
                    </a:cubicBezTo>
                    <a:cubicBezTo>
                      <a:pt x="595" y="8097"/>
                      <a:pt x="667" y="8014"/>
                      <a:pt x="667" y="7930"/>
                    </a:cubicBezTo>
                    <a:lnTo>
                      <a:pt x="667" y="7049"/>
                    </a:lnTo>
                    <a:lnTo>
                      <a:pt x="2072" y="7049"/>
                    </a:lnTo>
                    <a:lnTo>
                      <a:pt x="2072" y="7930"/>
                    </a:lnTo>
                    <a:cubicBezTo>
                      <a:pt x="2072" y="8014"/>
                      <a:pt x="2143" y="8097"/>
                      <a:pt x="2226" y="8097"/>
                    </a:cubicBezTo>
                    <a:cubicBezTo>
                      <a:pt x="2322" y="8097"/>
                      <a:pt x="2393" y="8014"/>
                      <a:pt x="2393" y="7930"/>
                    </a:cubicBezTo>
                    <a:lnTo>
                      <a:pt x="2393" y="7395"/>
                    </a:lnTo>
                    <a:lnTo>
                      <a:pt x="4155" y="7395"/>
                    </a:lnTo>
                    <a:lnTo>
                      <a:pt x="4155" y="7930"/>
                    </a:lnTo>
                    <a:cubicBezTo>
                      <a:pt x="4155" y="8014"/>
                      <a:pt x="4227" y="8097"/>
                      <a:pt x="4310" y="8097"/>
                    </a:cubicBezTo>
                    <a:cubicBezTo>
                      <a:pt x="4405" y="8097"/>
                      <a:pt x="4477" y="8014"/>
                      <a:pt x="4477" y="7930"/>
                    </a:cubicBezTo>
                    <a:lnTo>
                      <a:pt x="4477" y="7049"/>
                    </a:lnTo>
                    <a:lnTo>
                      <a:pt x="10370" y="7049"/>
                    </a:lnTo>
                    <a:lnTo>
                      <a:pt x="10370" y="7930"/>
                    </a:lnTo>
                    <a:cubicBezTo>
                      <a:pt x="10370" y="8014"/>
                      <a:pt x="10442" y="8097"/>
                      <a:pt x="10537" y="8097"/>
                    </a:cubicBezTo>
                    <a:cubicBezTo>
                      <a:pt x="10620" y="8097"/>
                      <a:pt x="10704" y="8014"/>
                      <a:pt x="10704" y="7930"/>
                    </a:cubicBezTo>
                    <a:lnTo>
                      <a:pt x="10704" y="6371"/>
                    </a:lnTo>
                    <a:lnTo>
                      <a:pt x="10882" y="6371"/>
                    </a:lnTo>
                    <a:cubicBezTo>
                      <a:pt x="10966" y="6371"/>
                      <a:pt x="11037" y="6287"/>
                      <a:pt x="11037" y="6204"/>
                    </a:cubicBezTo>
                    <a:cubicBezTo>
                      <a:pt x="11037" y="6109"/>
                      <a:pt x="10966" y="6037"/>
                      <a:pt x="10882" y="6037"/>
                    </a:cubicBezTo>
                    <a:lnTo>
                      <a:pt x="9894" y="6037"/>
                    </a:lnTo>
                    <a:cubicBezTo>
                      <a:pt x="9954" y="5930"/>
                      <a:pt x="10001" y="5811"/>
                      <a:pt x="10001" y="5680"/>
                    </a:cubicBezTo>
                    <a:lnTo>
                      <a:pt x="10001" y="4180"/>
                    </a:lnTo>
                    <a:cubicBezTo>
                      <a:pt x="10001" y="3882"/>
                      <a:pt x="9787" y="3608"/>
                      <a:pt x="9501" y="3525"/>
                    </a:cubicBezTo>
                    <a:lnTo>
                      <a:pt x="8930" y="3358"/>
                    </a:lnTo>
                    <a:cubicBezTo>
                      <a:pt x="8858" y="3335"/>
                      <a:pt x="8799" y="3275"/>
                      <a:pt x="8799" y="3180"/>
                    </a:cubicBezTo>
                    <a:lnTo>
                      <a:pt x="8799" y="3049"/>
                    </a:lnTo>
                    <a:cubicBezTo>
                      <a:pt x="8858" y="3001"/>
                      <a:pt x="8894" y="2977"/>
                      <a:pt x="8942" y="2918"/>
                    </a:cubicBezTo>
                    <a:cubicBezTo>
                      <a:pt x="9180" y="2692"/>
                      <a:pt x="9299" y="2382"/>
                      <a:pt x="9299" y="2049"/>
                    </a:cubicBezTo>
                    <a:lnTo>
                      <a:pt x="9299" y="1739"/>
                    </a:lnTo>
                    <a:lnTo>
                      <a:pt x="9358" y="1608"/>
                    </a:lnTo>
                    <a:cubicBezTo>
                      <a:pt x="9430" y="1453"/>
                      <a:pt x="9465" y="1311"/>
                      <a:pt x="9465" y="1144"/>
                    </a:cubicBezTo>
                    <a:lnTo>
                      <a:pt x="9465" y="310"/>
                    </a:lnTo>
                    <a:cubicBezTo>
                      <a:pt x="9465" y="215"/>
                      <a:pt x="9382" y="144"/>
                      <a:pt x="9299" y="144"/>
                    </a:cubicBezTo>
                    <a:lnTo>
                      <a:pt x="7739" y="144"/>
                    </a:lnTo>
                    <a:cubicBezTo>
                      <a:pt x="7168" y="144"/>
                      <a:pt x="6703" y="608"/>
                      <a:pt x="6703" y="1168"/>
                    </a:cubicBezTo>
                    <a:lnTo>
                      <a:pt x="6703" y="1191"/>
                    </a:lnTo>
                    <a:cubicBezTo>
                      <a:pt x="6703" y="1322"/>
                      <a:pt x="6739" y="1453"/>
                      <a:pt x="6798" y="1572"/>
                    </a:cubicBezTo>
                    <a:lnTo>
                      <a:pt x="6894" y="1739"/>
                    </a:lnTo>
                    <a:lnTo>
                      <a:pt x="6894" y="2001"/>
                    </a:lnTo>
                    <a:cubicBezTo>
                      <a:pt x="6894" y="2418"/>
                      <a:pt x="7096" y="2799"/>
                      <a:pt x="7406" y="3037"/>
                    </a:cubicBezTo>
                    <a:lnTo>
                      <a:pt x="7406" y="3180"/>
                    </a:lnTo>
                    <a:cubicBezTo>
                      <a:pt x="7406" y="3251"/>
                      <a:pt x="7346" y="3335"/>
                      <a:pt x="7275" y="3358"/>
                    </a:cubicBezTo>
                    <a:lnTo>
                      <a:pt x="6691" y="3525"/>
                    </a:lnTo>
                    <a:cubicBezTo>
                      <a:pt x="6394" y="3608"/>
                      <a:pt x="6203" y="3882"/>
                      <a:pt x="6203" y="4180"/>
                    </a:cubicBezTo>
                    <a:lnTo>
                      <a:pt x="6203" y="4311"/>
                    </a:lnTo>
                    <a:lnTo>
                      <a:pt x="6191" y="4311"/>
                    </a:lnTo>
                    <a:cubicBezTo>
                      <a:pt x="6013" y="4311"/>
                      <a:pt x="5858" y="4466"/>
                      <a:pt x="5858" y="4644"/>
                    </a:cubicBezTo>
                    <a:lnTo>
                      <a:pt x="5858" y="6025"/>
                    </a:lnTo>
                    <a:lnTo>
                      <a:pt x="5858" y="6037"/>
                    </a:lnTo>
                    <a:lnTo>
                      <a:pt x="5048" y="6037"/>
                    </a:lnTo>
                    <a:cubicBezTo>
                      <a:pt x="5108" y="5930"/>
                      <a:pt x="5144" y="5811"/>
                      <a:pt x="5144" y="5680"/>
                    </a:cubicBezTo>
                    <a:lnTo>
                      <a:pt x="5144" y="4180"/>
                    </a:lnTo>
                    <a:cubicBezTo>
                      <a:pt x="5144" y="3882"/>
                      <a:pt x="4941" y="3608"/>
                      <a:pt x="4655" y="3525"/>
                    </a:cubicBezTo>
                    <a:lnTo>
                      <a:pt x="4072" y="3358"/>
                    </a:lnTo>
                    <a:lnTo>
                      <a:pt x="4060" y="3358"/>
                    </a:lnTo>
                    <a:cubicBezTo>
                      <a:pt x="4346" y="3299"/>
                      <a:pt x="4560" y="3239"/>
                      <a:pt x="4703" y="3180"/>
                    </a:cubicBezTo>
                    <a:cubicBezTo>
                      <a:pt x="4786" y="3156"/>
                      <a:pt x="4846" y="3096"/>
                      <a:pt x="4893" y="3001"/>
                    </a:cubicBezTo>
                    <a:cubicBezTo>
                      <a:pt x="4941" y="2930"/>
                      <a:pt x="4941" y="2835"/>
                      <a:pt x="4905" y="2751"/>
                    </a:cubicBezTo>
                    <a:cubicBezTo>
                      <a:pt x="4763" y="2358"/>
                      <a:pt x="4655" y="1692"/>
                      <a:pt x="4643" y="1370"/>
                    </a:cubicBezTo>
                    <a:cubicBezTo>
                      <a:pt x="4584" y="572"/>
                      <a:pt x="4001" y="1"/>
                      <a:pt x="3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8"/>
              <p:cNvSpPr/>
              <p:nvPr/>
            </p:nvSpPr>
            <p:spPr>
              <a:xfrm>
                <a:off x="1611228" y="2679979"/>
                <a:ext cx="12250" cy="12708"/>
              </a:xfrm>
              <a:custGeom>
                <a:avLst/>
                <a:gdLst/>
                <a:ahLst/>
                <a:cxnLst/>
                <a:rect l="l" t="t" r="r" b="b"/>
                <a:pathLst>
                  <a:path w="322" h="334" extrusionOk="0">
                    <a:moveTo>
                      <a:pt x="167" y="0"/>
                    </a:moveTo>
                    <a:cubicBezTo>
                      <a:pt x="72" y="0"/>
                      <a:pt x="0" y="83"/>
                      <a:pt x="0" y="167"/>
                    </a:cubicBezTo>
                    <a:cubicBezTo>
                      <a:pt x="0" y="262"/>
                      <a:pt x="72" y="334"/>
                      <a:pt x="167" y="334"/>
                    </a:cubicBezTo>
                    <a:cubicBezTo>
                      <a:pt x="250" y="334"/>
                      <a:pt x="322" y="262"/>
                      <a:pt x="322" y="167"/>
                    </a:cubicBezTo>
                    <a:cubicBezTo>
                      <a:pt x="322" y="83"/>
                      <a:pt x="250"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 name="Imagen 4">
            <a:extLst>
              <a:ext uri="{FF2B5EF4-FFF2-40B4-BE49-F238E27FC236}">
                <a16:creationId xmlns:a16="http://schemas.microsoft.com/office/drawing/2014/main" id="{E1CAD297-53CF-4472-B9B0-17DF636C02E1}"/>
              </a:ext>
            </a:extLst>
          </p:cNvPr>
          <p:cNvPicPr>
            <a:picLocks noChangeAspect="1"/>
          </p:cNvPicPr>
          <p:nvPr/>
        </p:nvPicPr>
        <p:blipFill>
          <a:blip r:embed="rId4"/>
          <a:stretch>
            <a:fillRect/>
          </a:stretch>
        </p:blipFill>
        <p:spPr>
          <a:xfrm>
            <a:off x="320726" y="1470516"/>
            <a:ext cx="2857748" cy="1943268"/>
          </a:xfrm>
          <a:prstGeom prst="rect">
            <a:avLst/>
          </a:prstGeom>
        </p:spPr>
      </p:pic>
      <p:sp>
        <p:nvSpPr>
          <p:cNvPr id="16" name="CuadroTexto 15">
            <a:extLst>
              <a:ext uri="{FF2B5EF4-FFF2-40B4-BE49-F238E27FC236}">
                <a16:creationId xmlns:a16="http://schemas.microsoft.com/office/drawing/2014/main" id="{979DBE32-5EA7-4F3A-9297-40F82C5D1B28}"/>
              </a:ext>
            </a:extLst>
          </p:cNvPr>
          <p:cNvSpPr txBox="1"/>
          <p:nvPr/>
        </p:nvSpPr>
        <p:spPr>
          <a:xfrm>
            <a:off x="125323" y="3662965"/>
            <a:ext cx="3858900" cy="461665"/>
          </a:xfrm>
          <a:prstGeom prst="rect">
            <a:avLst/>
          </a:prstGeom>
          <a:noFill/>
        </p:spPr>
        <p:txBody>
          <a:bodyPr wrap="square">
            <a:spAutoFit/>
          </a:bodyPr>
          <a:lstStyle/>
          <a:p>
            <a:pPr algn="ctr"/>
            <a:r>
              <a:rPr lang="es-419" sz="800" dirty="0"/>
              <a:t>Podemos observar que el modelo no esta siendo explicado por la variables seleccionadas, además es importante resaltar que la completitud de la data afecta los resultados.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48"/>
          <p:cNvSpPr txBox="1">
            <a:spLocks noGrp="1"/>
          </p:cNvSpPr>
          <p:nvPr>
            <p:ph type="title"/>
          </p:nvPr>
        </p:nvSpPr>
        <p:spPr>
          <a:xfrm>
            <a:off x="359825" y="235087"/>
            <a:ext cx="3441300" cy="6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CO" dirty="0"/>
              <a:t>Despliegue</a:t>
            </a:r>
            <a:endParaRPr dirty="0"/>
          </a:p>
        </p:txBody>
      </p:sp>
      <p:pic>
        <p:nvPicPr>
          <p:cNvPr id="672" name="Google Shape;672;p48"/>
          <p:cNvPicPr preferRelativeResize="0"/>
          <p:nvPr/>
        </p:nvPicPr>
        <p:blipFill rotWithShape="1">
          <a:blip r:embed="rId3">
            <a:alphaModFix/>
          </a:blip>
          <a:srcRect t="5571" b="5571"/>
          <a:stretch/>
        </p:blipFill>
        <p:spPr>
          <a:xfrm>
            <a:off x="4572000" y="0"/>
            <a:ext cx="3858900" cy="5143500"/>
          </a:xfrm>
          <a:prstGeom prst="rect">
            <a:avLst/>
          </a:prstGeom>
          <a:noFill/>
          <a:ln>
            <a:noFill/>
          </a:ln>
        </p:spPr>
      </p:pic>
      <p:sp>
        <p:nvSpPr>
          <p:cNvPr id="673" name="Google Shape;673;p48"/>
          <p:cNvSpPr/>
          <p:nvPr/>
        </p:nvSpPr>
        <p:spPr>
          <a:xfrm>
            <a:off x="0" y="4621775"/>
            <a:ext cx="9144000" cy="527700"/>
          </a:xfrm>
          <a:prstGeom prst="rect">
            <a:avLst/>
          </a:prstGeom>
          <a:solidFill>
            <a:srgbClr val="001D75">
              <a:alpha val="8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4" name="Google Shape;674;p48"/>
          <p:cNvGrpSpPr/>
          <p:nvPr/>
        </p:nvGrpSpPr>
        <p:grpSpPr>
          <a:xfrm>
            <a:off x="4224753" y="406563"/>
            <a:ext cx="694500" cy="694500"/>
            <a:chOff x="4224753" y="406563"/>
            <a:chExt cx="694500" cy="694500"/>
          </a:xfrm>
        </p:grpSpPr>
        <p:sp>
          <p:nvSpPr>
            <p:cNvPr id="675" name="Google Shape;675;p48"/>
            <p:cNvSpPr/>
            <p:nvPr/>
          </p:nvSpPr>
          <p:spPr>
            <a:xfrm>
              <a:off x="4224753" y="406563"/>
              <a:ext cx="694500" cy="69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48"/>
            <p:cNvGrpSpPr/>
            <p:nvPr/>
          </p:nvGrpSpPr>
          <p:grpSpPr>
            <a:xfrm>
              <a:off x="4366475" y="603016"/>
              <a:ext cx="411053" cy="301608"/>
              <a:chOff x="1341727" y="2483349"/>
              <a:chExt cx="419913" cy="308109"/>
            </a:xfrm>
          </p:grpSpPr>
          <p:sp>
            <p:nvSpPr>
              <p:cNvPr id="677" name="Google Shape;677;p48"/>
              <p:cNvSpPr/>
              <p:nvPr/>
            </p:nvSpPr>
            <p:spPr>
              <a:xfrm>
                <a:off x="1623896" y="2522310"/>
                <a:ext cx="53488" cy="18605"/>
              </a:xfrm>
              <a:custGeom>
                <a:avLst/>
                <a:gdLst/>
                <a:ahLst/>
                <a:cxnLst/>
                <a:rect l="l" t="t" r="r" b="b"/>
                <a:pathLst>
                  <a:path w="1406" h="489" extrusionOk="0">
                    <a:moveTo>
                      <a:pt x="167" y="1"/>
                    </a:moveTo>
                    <a:cubicBezTo>
                      <a:pt x="84" y="1"/>
                      <a:pt x="1" y="72"/>
                      <a:pt x="1" y="167"/>
                    </a:cubicBezTo>
                    <a:cubicBezTo>
                      <a:pt x="1" y="251"/>
                      <a:pt x="84" y="322"/>
                      <a:pt x="167" y="322"/>
                    </a:cubicBezTo>
                    <a:cubicBezTo>
                      <a:pt x="346" y="322"/>
                      <a:pt x="882" y="358"/>
                      <a:pt x="1144" y="477"/>
                    </a:cubicBezTo>
                    <a:cubicBezTo>
                      <a:pt x="1167" y="489"/>
                      <a:pt x="1179" y="489"/>
                      <a:pt x="1215" y="489"/>
                    </a:cubicBezTo>
                    <a:cubicBezTo>
                      <a:pt x="1275" y="489"/>
                      <a:pt x="1334" y="465"/>
                      <a:pt x="1358" y="406"/>
                    </a:cubicBezTo>
                    <a:cubicBezTo>
                      <a:pt x="1406" y="346"/>
                      <a:pt x="1358" y="239"/>
                      <a:pt x="1286" y="191"/>
                    </a:cubicBezTo>
                    <a:cubicBezTo>
                      <a:pt x="917" y="1"/>
                      <a:pt x="203"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8"/>
              <p:cNvSpPr/>
              <p:nvPr/>
            </p:nvSpPr>
            <p:spPr>
              <a:xfrm>
                <a:off x="1341727" y="2483349"/>
                <a:ext cx="419913" cy="308109"/>
              </a:xfrm>
              <a:custGeom>
                <a:avLst/>
                <a:gdLst/>
                <a:ahLst/>
                <a:cxnLst/>
                <a:rect l="l" t="t" r="r" b="b"/>
                <a:pathLst>
                  <a:path w="11038" h="8098" extrusionOk="0">
                    <a:moveTo>
                      <a:pt x="9156" y="501"/>
                    </a:moveTo>
                    <a:lnTo>
                      <a:pt x="9156" y="1168"/>
                    </a:lnTo>
                    <a:cubicBezTo>
                      <a:pt x="9156" y="1275"/>
                      <a:pt x="9120" y="1394"/>
                      <a:pt x="9073" y="1489"/>
                    </a:cubicBezTo>
                    <a:lnTo>
                      <a:pt x="9001" y="1644"/>
                    </a:lnTo>
                    <a:cubicBezTo>
                      <a:pt x="8989" y="1680"/>
                      <a:pt x="8989" y="1692"/>
                      <a:pt x="8989" y="1727"/>
                    </a:cubicBezTo>
                    <a:lnTo>
                      <a:pt x="8989" y="2061"/>
                    </a:lnTo>
                    <a:cubicBezTo>
                      <a:pt x="8989" y="2299"/>
                      <a:pt x="8894" y="2525"/>
                      <a:pt x="8715" y="2692"/>
                    </a:cubicBezTo>
                    <a:cubicBezTo>
                      <a:pt x="8537" y="2858"/>
                      <a:pt x="8311" y="2942"/>
                      <a:pt x="8072" y="2942"/>
                    </a:cubicBezTo>
                    <a:cubicBezTo>
                      <a:pt x="7620" y="2918"/>
                      <a:pt x="7227" y="2513"/>
                      <a:pt x="7227" y="2025"/>
                    </a:cubicBezTo>
                    <a:lnTo>
                      <a:pt x="7227" y="1727"/>
                    </a:lnTo>
                    <a:cubicBezTo>
                      <a:pt x="7227" y="1692"/>
                      <a:pt x="7227" y="1680"/>
                      <a:pt x="7215" y="1644"/>
                    </a:cubicBezTo>
                    <a:lnTo>
                      <a:pt x="7108" y="1453"/>
                    </a:lnTo>
                    <a:cubicBezTo>
                      <a:pt x="7084" y="1382"/>
                      <a:pt x="7049" y="1311"/>
                      <a:pt x="7049" y="1215"/>
                    </a:cubicBezTo>
                    <a:lnTo>
                      <a:pt x="7049" y="1203"/>
                    </a:lnTo>
                    <a:cubicBezTo>
                      <a:pt x="7049" y="810"/>
                      <a:pt x="7370" y="501"/>
                      <a:pt x="7751" y="501"/>
                    </a:cubicBezTo>
                    <a:close/>
                    <a:moveTo>
                      <a:pt x="3274" y="322"/>
                    </a:moveTo>
                    <a:cubicBezTo>
                      <a:pt x="3548" y="322"/>
                      <a:pt x="3786" y="429"/>
                      <a:pt x="3989" y="632"/>
                    </a:cubicBezTo>
                    <a:cubicBezTo>
                      <a:pt x="4179" y="834"/>
                      <a:pt x="4298" y="1108"/>
                      <a:pt x="4310" y="1394"/>
                    </a:cubicBezTo>
                    <a:cubicBezTo>
                      <a:pt x="4346" y="1739"/>
                      <a:pt x="4441" y="2442"/>
                      <a:pt x="4608" y="2858"/>
                    </a:cubicBezTo>
                    <a:cubicBezTo>
                      <a:pt x="4358" y="2942"/>
                      <a:pt x="3870" y="3096"/>
                      <a:pt x="3274" y="3096"/>
                    </a:cubicBezTo>
                    <a:cubicBezTo>
                      <a:pt x="3253" y="3097"/>
                      <a:pt x="3232" y="3097"/>
                      <a:pt x="3210" y="3097"/>
                    </a:cubicBezTo>
                    <a:cubicBezTo>
                      <a:pt x="2654" y="3097"/>
                      <a:pt x="2182" y="2951"/>
                      <a:pt x="1953" y="2870"/>
                    </a:cubicBezTo>
                    <a:cubicBezTo>
                      <a:pt x="2096" y="2442"/>
                      <a:pt x="2215" y="1739"/>
                      <a:pt x="2226" y="1394"/>
                    </a:cubicBezTo>
                    <a:cubicBezTo>
                      <a:pt x="2250" y="1096"/>
                      <a:pt x="2357" y="834"/>
                      <a:pt x="2560" y="632"/>
                    </a:cubicBezTo>
                    <a:cubicBezTo>
                      <a:pt x="2750" y="429"/>
                      <a:pt x="3000" y="322"/>
                      <a:pt x="3274" y="322"/>
                    </a:cubicBezTo>
                    <a:close/>
                    <a:moveTo>
                      <a:pt x="7751" y="3192"/>
                    </a:moveTo>
                    <a:cubicBezTo>
                      <a:pt x="7858" y="3227"/>
                      <a:pt x="7965" y="3251"/>
                      <a:pt x="8084" y="3251"/>
                    </a:cubicBezTo>
                    <a:lnTo>
                      <a:pt x="8120" y="3251"/>
                    </a:lnTo>
                    <a:cubicBezTo>
                      <a:pt x="8239" y="3251"/>
                      <a:pt x="8358" y="3239"/>
                      <a:pt x="8477" y="3192"/>
                    </a:cubicBezTo>
                    <a:lnTo>
                      <a:pt x="8477" y="3192"/>
                    </a:lnTo>
                    <a:cubicBezTo>
                      <a:pt x="8465" y="3251"/>
                      <a:pt x="8477" y="3299"/>
                      <a:pt x="8501" y="3346"/>
                    </a:cubicBezTo>
                    <a:lnTo>
                      <a:pt x="8358" y="3477"/>
                    </a:lnTo>
                    <a:cubicBezTo>
                      <a:pt x="8287" y="3549"/>
                      <a:pt x="8203" y="3585"/>
                      <a:pt x="8108" y="3585"/>
                    </a:cubicBezTo>
                    <a:cubicBezTo>
                      <a:pt x="8025" y="3585"/>
                      <a:pt x="7930" y="3549"/>
                      <a:pt x="7858" y="3477"/>
                    </a:cubicBezTo>
                    <a:lnTo>
                      <a:pt x="7727" y="3346"/>
                    </a:lnTo>
                    <a:cubicBezTo>
                      <a:pt x="7739" y="3299"/>
                      <a:pt x="7751" y="3251"/>
                      <a:pt x="7751" y="3192"/>
                    </a:cubicBezTo>
                    <a:close/>
                    <a:moveTo>
                      <a:pt x="3691" y="3418"/>
                    </a:moveTo>
                    <a:cubicBezTo>
                      <a:pt x="3750" y="3537"/>
                      <a:pt x="3870" y="3644"/>
                      <a:pt x="4001" y="3668"/>
                    </a:cubicBezTo>
                    <a:lnTo>
                      <a:pt x="4584" y="3835"/>
                    </a:lnTo>
                    <a:cubicBezTo>
                      <a:pt x="4727" y="3882"/>
                      <a:pt x="4834" y="4013"/>
                      <a:pt x="4834" y="4180"/>
                    </a:cubicBezTo>
                    <a:lnTo>
                      <a:pt x="4834" y="5680"/>
                    </a:lnTo>
                    <a:cubicBezTo>
                      <a:pt x="4834" y="5871"/>
                      <a:pt x="4667" y="6037"/>
                      <a:pt x="4477" y="6037"/>
                    </a:cubicBezTo>
                    <a:lnTo>
                      <a:pt x="4477" y="4811"/>
                    </a:lnTo>
                    <a:cubicBezTo>
                      <a:pt x="4477" y="4549"/>
                      <a:pt x="4239" y="4311"/>
                      <a:pt x="3977" y="4311"/>
                    </a:cubicBezTo>
                    <a:lnTo>
                      <a:pt x="2584" y="4311"/>
                    </a:lnTo>
                    <a:cubicBezTo>
                      <a:pt x="2310" y="4311"/>
                      <a:pt x="2084" y="4537"/>
                      <a:pt x="2084" y="4811"/>
                    </a:cubicBezTo>
                    <a:lnTo>
                      <a:pt x="2084" y="6037"/>
                    </a:lnTo>
                    <a:lnTo>
                      <a:pt x="2072" y="6037"/>
                    </a:lnTo>
                    <a:cubicBezTo>
                      <a:pt x="1869" y="6037"/>
                      <a:pt x="1715" y="5871"/>
                      <a:pt x="1715" y="5680"/>
                    </a:cubicBezTo>
                    <a:lnTo>
                      <a:pt x="1715" y="4180"/>
                    </a:lnTo>
                    <a:cubicBezTo>
                      <a:pt x="1715" y="4013"/>
                      <a:pt x="1810" y="3882"/>
                      <a:pt x="1965" y="3835"/>
                    </a:cubicBezTo>
                    <a:lnTo>
                      <a:pt x="2548" y="3668"/>
                    </a:lnTo>
                    <a:cubicBezTo>
                      <a:pt x="2679" y="3620"/>
                      <a:pt x="2798" y="3537"/>
                      <a:pt x="2858" y="3418"/>
                    </a:cubicBezTo>
                    <a:cubicBezTo>
                      <a:pt x="2988" y="3430"/>
                      <a:pt x="3119" y="3430"/>
                      <a:pt x="3274" y="3430"/>
                    </a:cubicBezTo>
                    <a:cubicBezTo>
                      <a:pt x="3417" y="3430"/>
                      <a:pt x="3560" y="3418"/>
                      <a:pt x="3691" y="3418"/>
                    </a:cubicBezTo>
                    <a:close/>
                    <a:moveTo>
                      <a:pt x="8668" y="3608"/>
                    </a:moveTo>
                    <a:cubicBezTo>
                      <a:pt x="8715" y="3644"/>
                      <a:pt x="8763" y="3656"/>
                      <a:pt x="8811" y="3668"/>
                    </a:cubicBezTo>
                    <a:lnTo>
                      <a:pt x="9382" y="3835"/>
                    </a:lnTo>
                    <a:cubicBezTo>
                      <a:pt x="9537" y="3882"/>
                      <a:pt x="9644" y="4013"/>
                      <a:pt x="9644" y="4180"/>
                    </a:cubicBezTo>
                    <a:lnTo>
                      <a:pt x="9644" y="5680"/>
                    </a:lnTo>
                    <a:cubicBezTo>
                      <a:pt x="9644" y="5871"/>
                      <a:pt x="9477" y="6037"/>
                      <a:pt x="9287" y="6037"/>
                    </a:cubicBezTo>
                    <a:lnTo>
                      <a:pt x="8584" y="6037"/>
                    </a:lnTo>
                    <a:lnTo>
                      <a:pt x="8584" y="6025"/>
                    </a:lnTo>
                    <a:lnTo>
                      <a:pt x="8584" y="5668"/>
                    </a:lnTo>
                    <a:lnTo>
                      <a:pt x="9120" y="5668"/>
                    </a:lnTo>
                    <a:cubicBezTo>
                      <a:pt x="9204" y="5668"/>
                      <a:pt x="9287" y="5597"/>
                      <a:pt x="9287" y="5502"/>
                    </a:cubicBezTo>
                    <a:lnTo>
                      <a:pt x="9287" y="4466"/>
                    </a:lnTo>
                    <a:cubicBezTo>
                      <a:pt x="9287" y="4370"/>
                      <a:pt x="9204" y="4299"/>
                      <a:pt x="9120" y="4299"/>
                    </a:cubicBezTo>
                    <a:cubicBezTo>
                      <a:pt x="9025" y="4299"/>
                      <a:pt x="8954" y="4370"/>
                      <a:pt x="8954" y="4466"/>
                    </a:cubicBezTo>
                    <a:lnTo>
                      <a:pt x="8954" y="5335"/>
                    </a:lnTo>
                    <a:lnTo>
                      <a:pt x="8584" y="5335"/>
                    </a:lnTo>
                    <a:lnTo>
                      <a:pt x="8584" y="4644"/>
                    </a:lnTo>
                    <a:cubicBezTo>
                      <a:pt x="8584" y="4466"/>
                      <a:pt x="8430" y="4311"/>
                      <a:pt x="8251" y="4311"/>
                    </a:cubicBezTo>
                    <a:lnTo>
                      <a:pt x="6513" y="4311"/>
                    </a:lnTo>
                    <a:lnTo>
                      <a:pt x="6513" y="4180"/>
                    </a:lnTo>
                    <a:lnTo>
                      <a:pt x="6548" y="4180"/>
                    </a:lnTo>
                    <a:cubicBezTo>
                      <a:pt x="6548" y="4013"/>
                      <a:pt x="6644" y="3882"/>
                      <a:pt x="6798" y="3835"/>
                    </a:cubicBezTo>
                    <a:lnTo>
                      <a:pt x="7382" y="3668"/>
                    </a:lnTo>
                    <a:cubicBezTo>
                      <a:pt x="7418" y="3656"/>
                      <a:pt x="7477" y="3644"/>
                      <a:pt x="7513" y="3608"/>
                    </a:cubicBezTo>
                    <a:lnTo>
                      <a:pt x="7620" y="3716"/>
                    </a:lnTo>
                    <a:cubicBezTo>
                      <a:pt x="7751" y="3847"/>
                      <a:pt x="7918" y="3906"/>
                      <a:pt x="8096" y="3906"/>
                    </a:cubicBezTo>
                    <a:cubicBezTo>
                      <a:pt x="8275" y="3906"/>
                      <a:pt x="8453" y="3835"/>
                      <a:pt x="8573" y="3716"/>
                    </a:cubicBezTo>
                    <a:lnTo>
                      <a:pt x="8668" y="3608"/>
                    </a:lnTo>
                    <a:close/>
                    <a:moveTo>
                      <a:pt x="8287" y="4644"/>
                    </a:moveTo>
                    <a:cubicBezTo>
                      <a:pt x="8287" y="4644"/>
                      <a:pt x="8299" y="4644"/>
                      <a:pt x="8299" y="4656"/>
                    </a:cubicBezTo>
                    <a:lnTo>
                      <a:pt x="8299" y="6037"/>
                    </a:lnTo>
                    <a:cubicBezTo>
                      <a:pt x="8299" y="6037"/>
                      <a:pt x="8299" y="6049"/>
                      <a:pt x="8287" y="6049"/>
                    </a:cubicBezTo>
                    <a:lnTo>
                      <a:pt x="6215" y="6049"/>
                    </a:lnTo>
                    <a:cubicBezTo>
                      <a:pt x="6215" y="6049"/>
                      <a:pt x="6203" y="6049"/>
                      <a:pt x="6203" y="6037"/>
                    </a:cubicBezTo>
                    <a:lnTo>
                      <a:pt x="6203" y="4656"/>
                    </a:lnTo>
                    <a:lnTo>
                      <a:pt x="8287" y="4644"/>
                    </a:lnTo>
                    <a:close/>
                    <a:moveTo>
                      <a:pt x="2084" y="6371"/>
                    </a:moveTo>
                    <a:lnTo>
                      <a:pt x="2084" y="6740"/>
                    </a:lnTo>
                    <a:lnTo>
                      <a:pt x="679" y="6740"/>
                    </a:lnTo>
                    <a:lnTo>
                      <a:pt x="679" y="6371"/>
                    </a:lnTo>
                    <a:close/>
                    <a:moveTo>
                      <a:pt x="10382" y="6371"/>
                    </a:moveTo>
                    <a:lnTo>
                      <a:pt x="10382" y="6740"/>
                    </a:lnTo>
                    <a:lnTo>
                      <a:pt x="4477" y="6740"/>
                    </a:lnTo>
                    <a:lnTo>
                      <a:pt x="4477" y="6371"/>
                    </a:lnTo>
                    <a:close/>
                    <a:moveTo>
                      <a:pt x="3953" y="4644"/>
                    </a:moveTo>
                    <a:cubicBezTo>
                      <a:pt x="4060" y="4644"/>
                      <a:pt x="4131" y="4728"/>
                      <a:pt x="4131" y="4823"/>
                    </a:cubicBezTo>
                    <a:lnTo>
                      <a:pt x="4131" y="7085"/>
                    </a:lnTo>
                    <a:lnTo>
                      <a:pt x="2393" y="7085"/>
                    </a:lnTo>
                    <a:lnTo>
                      <a:pt x="2393" y="4823"/>
                    </a:lnTo>
                    <a:cubicBezTo>
                      <a:pt x="2393" y="4716"/>
                      <a:pt x="2488" y="4644"/>
                      <a:pt x="2572" y="4644"/>
                    </a:cubicBezTo>
                    <a:close/>
                    <a:moveTo>
                      <a:pt x="3274" y="1"/>
                    </a:moveTo>
                    <a:cubicBezTo>
                      <a:pt x="2548" y="1"/>
                      <a:pt x="1965" y="596"/>
                      <a:pt x="1905" y="1370"/>
                    </a:cubicBezTo>
                    <a:cubicBezTo>
                      <a:pt x="1869" y="1692"/>
                      <a:pt x="1774" y="2346"/>
                      <a:pt x="1631" y="2751"/>
                    </a:cubicBezTo>
                    <a:cubicBezTo>
                      <a:pt x="1607" y="2835"/>
                      <a:pt x="1607" y="2930"/>
                      <a:pt x="1655" y="3001"/>
                    </a:cubicBezTo>
                    <a:cubicBezTo>
                      <a:pt x="1691" y="3073"/>
                      <a:pt x="1750" y="3156"/>
                      <a:pt x="1845" y="3180"/>
                    </a:cubicBezTo>
                    <a:cubicBezTo>
                      <a:pt x="1988" y="3227"/>
                      <a:pt x="2215" y="3299"/>
                      <a:pt x="2488" y="3358"/>
                    </a:cubicBezTo>
                    <a:lnTo>
                      <a:pt x="2465" y="3358"/>
                    </a:lnTo>
                    <a:lnTo>
                      <a:pt x="1893" y="3525"/>
                    </a:lnTo>
                    <a:cubicBezTo>
                      <a:pt x="1595" y="3608"/>
                      <a:pt x="1393" y="3882"/>
                      <a:pt x="1393" y="4180"/>
                    </a:cubicBezTo>
                    <a:lnTo>
                      <a:pt x="1393" y="5680"/>
                    </a:lnTo>
                    <a:cubicBezTo>
                      <a:pt x="1393" y="5811"/>
                      <a:pt x="1429" y="5930"/>
                      <a:pt x="1500" y="6037"/>
                    </a:cubicBezTo>
                    <a:lnTo>
                      <a:pt x="167" y="6037"/>
                    </a:lnTo>
                    <a:cubicBezTo>
                      <a:pt x="71" y="6037"/>
                      <a:pt x="0" y="6109"/>
                      <a:pt x="0" y="6204"/>
                    </a:cubicBezTo>
                    <a:cubicBezTo>
                      <a:pt x="0" y="6287"/>
                      <a:pt x="71" y="6371"/>
                      <a:pt x="167" y="6371"/>
                    </a:cubicBezTo>
                    <a:lnTo>
                      <a:pt x="345" y="6371"/>
                    </a:lnTo>
                    <a:lnTo>
                      <a:pt x="345" y="7930"/>
                    </a:lnTo>
                    <a:cubicBezTo>
                      <a:pt x="345" y="8014"/>
                      <a:pt x="417" y="8097"/>
                      <a:pt x="500" y="8097"/>
                    </a:cubicBezTo>
                    <a:cubicBezTo>
                      <a:pt x="595" y="8097"/>
                      <a:pt x="667" y="8014"/>
                      <a:pt x="667" y="7930"/>
                    </a:cubicBezTo>
                    <a:lnTo>
                      <a:pt x="667" y="7049"/>
                    </a:lnTo>
                    <a:lnTo>
                      <a:pt x="2072" y="7049"/>
                    </a:lnTo>
                    <a:lnTo>
                      <a:pt x="2072" y="7930"/>
                    </a:lnTo>
                    <a:cubicBezTo>
                      <a:pt x="2072" y="8014"/>
                      <a:pt x="2143" y="8097"/>
                      <a:pt x="2226" y="8097"/>
                    </a:cubicBezTo>
                    <a:cubicBezTo>
                      <a:pt x="2322" y="8097"/>
                      <a:pt x="2393" y="8014"/>
                      <a:pt x="2393" y="7930"/>
                    </a:cubicBezTo>
                    <a:lnTo>
                      <a:pt x="2393" y="7395"/>
                    </a:lnTo>
                    <a:lnTo>
                      <a:pt x="4155" y="7395"/>
                    </a:lnTo>
                    <a:lnTo>
                      <a:pt x="4155" y="7930"/>
                    </a:lnTo>
                    <a:cubicBezTo>
                      <a:pt x="4155" y="8014"/>
                      <a:pt x="4227" y="8097"/>
                      <a:pt x="4310" y="8097"/>
                    </a:cubicBezTo>
                    <a:cubicBezTo>
                      <a:pt x="4405" y="8097"/>
                      <a:pt x="4477" y="8014"/>
                      <a:pt x="4477" y="7930"/>
                    </a:cubicBezTo>
                    <a:lnTo>
                      <a:pt x="4477" y="7049"/>
                    </a:lnTo>
                    <a:lnTo>
                      <a:pt x="10370" y="7049"/>
                    </a:lnTo>
                    <a:lnTo>
                      <a:pt x="10370" y="7930"/>
                    </a:lnTo>
                    <a:cubicBezTo>
                      <a:pt x="10370" y="8014"/>
                      <a:pt x="10442" y="8097"/>
                      <a:pt x="10537" y="8097"/>
                    </a:cubicBezTo>
                    <a:cubicBezTo>
                      <a:pt x="10620" y="8097"/>
                      <a:pt x="10704" y="8014"/>
                      <a:pt x="10704" y="7930"/>
                    </a:cubicBezTo>
                    <a:lnTo>
                      <a:pt x="10704" y="6371"/>
                    </a:lnTo>
                    <a:lnTo>
                      <a:pt x="10882" y="6371"/>
                    </a:lnTo>
                    <a:cubicBezTo>
                      <a:pt x="10966" y="6371"/>
                      <a:pt x="11037" y="6287"/>
                      <a:pt x="11037" y="6204"/>
                    </a:cubicBezTo>
                    <a:cubicBezTo>
                      <a:pt x="11037" y="6109"/>
                      <a:pt x="10966" y="6037"/>
                      <a:pt x="10882" y="6037"/>
                    </a:cubicBezTo>
                    <a:lnTo>
                      <a:pt x="9894" y="6037"/>
                    </a:lnTo>
                    <a:cubicBezTo>
                      <a:pt x="9954" y="5930"/>
                      <a:pt x="10001" y="5811"/>
                      <a:pt x="10001" y="5680"/>
                    </a:cubicBezTo>
                    <a:lnTo>
                      <a:pt x="10001" y="4180"/>
                    </a:lnTo>
                    <a:cubicBezTo>
                      <a:pt x="10001" y="3882"/>
                      <a:pt x="9787" y="3608"/>
                      <a:pt x="9501" y="3525"/>
                    </a:cubicBezTo>
                    <a:lnTo>
                      <a:pt x="8930" y="3358"/>
                    </a:lnTo>
                    <a:cubicBezTo>
                      <a:pt x="8858" y="3335"/>
                      <a:pt x="8799" y="3275"/>
                      <a:pt x="8799" y="3180"/>
                    </a:cubicBezTo>
                    <a:lnTo>
                      <a:pt x="8799" y="3049"/>
                    </a:lnTo>
                    <a:cubicBezTo>
                      <a:pt x="8858" y="3001"/>
                      <a:pt x="8894" y="2977"/>
                      <a:pt x="8942" y="2918"/>
                    </a:cubicBezTo>
                    <a:cubicBezTo>
                      <a:pt x="9180" y="2692"/>
                      <a:pt x="9299" y="2382"/>
                      <a:pt x="9299" y="2049"/>
                    </a:cubicBezTo>
                    <a:lnTo>
                      <a:pt x="9299" y="1739"/>
                    </a:lnTo>
                    <a:lnTo>
                      <a:pt x="9358" y="1608"/>
                    </a:lnTo>
                    <a:cubicBezTo>
                      <a:pt x="9430" y="1453"/>
                      <a:pt x="9465" y="1311"/>
                      <a:pt x="9465" y="1144"/>
                    </a:cubicBezTo>
                    <a:lnTo>
                      <a:pt x="9465" y="310"/>
                    </a:lnTo>
                    <a:cubicBezTo>
                      <a:pt x="9465" y="215"/>
                      <a:pt x="9382" y="144"/>
                      <a:pt x="9299" y="144"/>
                    </a:cubicBezTo>
                    <a:lnTo>
                      <a:pt x="7739" y="144"/>
                    </a:lnTo>
                    <a:cubicBezTo>
                      <a:pt x="7168" y="144"/>
                      <a:pt x="6703" y="608"/>
                      <a:pt x="6703" y="1168"/>
                    </a:cubicBezTo>
                    <a:lnTo>
                      <a:pt x="6703" y="1191"/>
                    </a:lnTo>
                    <a:cubicBezTo>
                      <a:pt x="6703" y="1322"/>
                      <a:pt x="6739" y="1453"/>
                      <a:pt x="6798" y="1572"/>
                    </a:cubicBezTo>
                    <a:lnTo>
                      <a:pt x="6894" y="1739"/>
                    </a:lnTo>
                    <a:lnTo>
                      <a:pt x="6894" y="2001"/>
                    </a:lnTo>
                    <a:cubicBezTo>
                      <a:pt x="6894" y="2418"/>
                      <a:pt x="7096" y="2799"/>
                      <a:pt x="7406" y="3037"/>
                    </a:cubicBezTo>
                    <a:lnTo>
                      <a:pt x="7406" y="3180"/>
                    </a:lnTo>
                    <a:cubicBezTo>
                      <a:pt x="7406" y="3251"/>
                      <a:pt x="7346" y="3335"/>
                      <a:pt x="7275" y="3358"/>
                    </a:cubicBezTo>
                    <a:lnTo>
                      <a:pt x="6691" y="3525"/>
                    </a:lnTo>
                    <a:cubicBezTo>
                      <a:pt x="6394" y="3608"/>
                      <a:pt x="6203" y="3882"/>
                      <a:pt x="6203" y="4180"/>
                    </a:cubicBezTo>
                    <a:lnTo>
                      <a:pt x="6203" y="4311"/>
                    </a:lnTo>
                    <a:lnTo>
                      <a:pt x="6191" y="4311"/>
                    </a:lnTo>
                    <a:cubicBezTo>
                      <a:pt x="6013" y="4311"/>
                      <a:pt x="5858" y="4466"/>
                      <a:pt x="5858" y="4644"/>
                    </a:cubicBezTo>
                    <a:lnTo>
                      <a:pt x="5858" y="6025"/>
                    </a:lnTo>
                    <a:lnTo>
                      <a:pt x="5858" y="6037"/>
                    </a:lnTo>
                    <a:lnTo>
                      <a:pt x="5048" y="6037"/>
                    </a:lnTo>
                    <a:cubicBezTo>
                      <a:pt x="5108" y="5930"/>
                      <a:pt x="5144" y="5811"/>
                      <a:pt x="5144" y="5680"/>
                    </a:cubicBezTo>
                    <a:lnTo>
                      <a:pt x="5144" y="4180"/>
                    </a:lnTo>
                    <a:cubicBezTo>
                      <a:pt x="5144" y="3882"/>
                      <a:pt x="4941" y="3608"/>
                      <a:pt x="4655" y="3525"/>
                    </a:cubicBezTo>
                    <a:lnTo>
                      <a:pt x="4072" y="3358"/>
                    </a:lnTo>
                    <a:lnTo>
                      <a:pt x="4060" y="3358"/>
                    </a:lnTo>
                    <a:cubicBezTo>
                      <a:pt x="4346" y="3299"/>
                      <a:pt x="4560" y="3239"/>
                      <a:pt x="4703" y="3180"/>
                    </a:cubicBezTo>
                    <a:cubicBezTo>
                      <a:pt x="4786" y="3156"/>
                      <a:pt x="4846" y="3096"/>
                      <a:pt x="4893" y="3001"/>
                    </a:cubicBezTo>
                    <a:cubicBezTo>
                      <a:pt x="4941" y="2930"/>
                      <a:pt x="4941" y="2835"/>
                      <a:pt x="4905" y="2751"/>
                    </a:cubicBezTo>
                    <a:cubicBezTo>
                      <a:pt x="4763" y="2358"/>
                      <a:pt x="4655" y="1692"/>
                      <a:pt x="4643" y="1370"/>
                    </a:cubicBezTo>
                    <a:cubicBezTo>
                      <a:pt x="4584" y="572"/>
                      <a:pt x="4001" y="1"/>
                      <a:pt x="3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8"/>
              <p:cNvSpPr/>
              <p:nvPr/>
            </p:nvSpPr>
            <p:spPr>
              <a:xfrm>
                <a:off x="1611228" y="2679979"/>
                <a:ext cx="12250" cy="12708"/>
              </a:xfrm>
              <a:custGeom>
                <a:avLst/>
                <a:gdLst/>
                <a:ahLst/>
                <a:cxnLst/>
                <a:rect l="l" t="t" r="r" b="b"/>
                <a:pathLst>
                  <a:path w="322" h="334" extrusionOk="0">
                    <a:moveTo>
                      <a:pt x="167" y="0"/>
                    </a:moveTo>
                    <a:cubicBezTo>
                      <a:pt x="72" y="0"/>
                      <a:pt x="0" y="83"/>
                      <a:pt x="0" y="167"/>
                    </a:cubicBezTo>
                    <a:cubicBezTo>
                      <a:pt x="0" y="262"/>
                      <a:pt x="72" y="334"/>
                      <a:pt x="167" y="334"/>
                    </a:cubicBezTo>
                    <a:cubicBezTo>
                      <a:pt x="250" y="334"/>
                      <a:pt x="322" y="262"/>
                      <a:pt x="322" y="167"/>
                    </a:cubicBezTo>
                    <a:cubicBezTo>
                      <a:pt x="322" y="83"/>
                      <a:pt x="250"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CuadroTexto 15">
            <a:extLst>
              <a:ext uri="{FF2B5EF4-FFF2-40B4-BE49-F238E27FC236}">
                <a16:creationId xmlns:a16="http://schemas.microsoft.com/office/drawing/2014/main" id="{979DBE32-5EA7-4F3A-9297-40F82C5D1B28}"/>
              </a:ext>
            </a:extLst>
          </p:cNvPr>
          <p:cNvSpPr txBox="1"/>
          <p:nvPr/>
        </p:nvSpPr>
        <p:spPr>
          <a:xfrm>
            <a:off x="263091" y="1052267"/>
            <a:ext cx="3858900" cy="3554819"/>
          </a:xfrm>
          <a:prstGeom prst="rect">
            <a:avLst/>
          </a:prstGeom>
          <a:noFill/>
        </p:spPr>
        <p:txBody>
          <a:bodyPr wrap="square">
            <a:spAutoFit/>
          </a:bodyPr>
          <a:lstStyle/>
          <a:p>
            <a:pPr algn="ctr"/>
            <a:r>
              <a:rPr lang="es-MX" sz="900" dirty="0"/>
              <a:t>Si bien entidades gubernamentales, </a:t>
            </a:r>
            <a:r>
              <a:rPr lang="es-MX" sz="900" dirty="0" err="1"/>
              <a:t>ONGs</a:t>
            </a:r>
            <a:r>
              <a:rPr lang="es-MX" sz="900" dirty="0"/>
              <a:t> han promocionado e impulsado políticas de salud pública, campañas que concienticen a madres y padres a tener cuidados en sus procesos de gestación aun podemos observar que se presentan practicas inadecuadas que afectan el buen desarrollo de los bebes, esto impacta a los nonatos al momento de ser concebidos con patologías negativas, bajo peso entre otras características que pueden causar enfermedades a futuro o la misma muerte.</a:t>
            </a:r>
          </a:p>
          <a:p>
            <a:pPr algn="ctr"/>
            <a:endParaRPr lang="es-MX" sz="900" dirty="0"/>
          </a:p>
          <a:p>
            <a:pPr algn="ctr"/>
            <a:r>
              <a:rPr lang="es-MX" sz="900" dirty="0"/>
              <a:t>Como recomendación podríamos concluir que la implementación de este tipo de modelos permitirá realizar una mayor predicción que nos guie de cual puede ser el peso de los nonatos de acuerdo a ciertas características y creando alertas tempranas para evitar un aumento en la mortalidad de los mismos. Un modelo que pueda robustecerse con mayor información de los madres y padres que permita caracterizarlos mejor y de esta forma lograr orientar propuestas estratégicas que se ajusten mejor a los perfiles identificados, por ejemplo, Se observa que existen dos conjuntos de categorías de edad que al momento del nacimiento del bebe presentan bajo peso. Por un lado, tenemos madres mayores de 35 años, para este tipo de categoría se podrían compartir información de buenas practicas nutricionales que permitan un desarrollo sano del feto. Por otro lado, existe la categoría de madres menores de 20 años, se podrían desarrollar campañas de concientización y adaptación para que lleven una etapa gestante con mayor responsabilidad.</a:t>
            </a:r>
            <a:endParaRPr lang="es-419" sz="700" dirty="0"/>
          </a:p>
        </p:txBody>
      </p:sp>
    </p:spTree>
    <p:extLst>
      <p:ext uri="{BB962C8B-B14F-4D97-AF65-F5344CB8AC3E}">
        <p14:creationId xmlns:p14="http://schemas.microsoft.com/office/powerpoint/2010/main" val="3757677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5"/>
          <p:cNvSpPr txBox="1">
            <a:spLocks noGrp="1"/>
          </p:cNvSpPr>
          <p:nvPr>
            <p:ph type="title"/>
          </p:nvPr>
        </p:nvSpPr>
        <p:spPr>
          <a:xfrm>
            <a:off x="720000" y="633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Entendimiento del negocio</a:t>
            </a:r>
            <a:endParaRPr dirty="0"/>
          </a:p>
        </p:txBody>
      </p:sp>
      <p:sp>
        <p:nvSpPr>
          <p:cNvPr id="207" name="Google Shape;207;p35"/>
          <p:cNvSpPr txBox="1"/>
          <p:nvPr/>
        </p:nvSpPr>
        <p:spPr>
          <a:xfrm>
            <a:off x="592515" y="1861562"/>
            <a:ext cx="7704000" cy="142037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MX" b="1" dirty="0">
                <a:solidFill>
                  <a:schemeClr val="tx1">
                    <a:lumMod val="65000"/>
                    <a:lumOff val="35000"/>
                  </a:schemeClr>
                </a:solidFill>
                <a:latin typeface="Open Sans"/>
                <a:ea typeface="Open Sans"/>
                <a:cs typeface="Open Sans"/>
                <a:sym typeface="Open Sans"/>
              </a:rPr>
              <a:t>A lo largo de los años se han desarrollado múltiples estudios que evidencian la incidencia de la mortalidad del recién nacido en relación a su peso.</a:t>
            </a:r>
          </a:p>
          <a:p>
            <a:pPr marL="0" lvl="0" indent="0" algn="ctr" rtl="0">
              <a:spcBef>
                <a:spcPts val="0"/>
              </a:spcBef>
              <a:spcAft>
                <a:spcPts val="0"/>
              </a:spcAft>
              <a:buNone/>
            </a:pPr>
            <a:endParaRPr lang="es-MX" b="1" dirty="0">
              <a:solidFill>
                <a:schemeClr val="tx1">
                  <a:lumMod val="65000"/>
                  <a:lumOff val="35000"/>
                </a:schemeClr>
              </a:solidFill>
              <a:latin typeface="Open Sans"/>
              <a:ea typeface="Open Sans"/>
              <a:cs typeface="Open Sans"/>
              <a:sym typeface="Open Sans"/>
            </a:endParaRPr>
          </a:p>
          <a:p>
            <a:pPr marL="0" lvl="0" indent="0" algn="ctr" rtl="0">
              <a:spcBef>
                <a:spcPts val="0"/>
              </a:spcBef>
              <a:spcAft>
                <a:spcPts val="0"/>
              </a:spcAft>
              <a:buNone/>
            </a:pPr>
            <a:r>
              <a:rPr lang="es-MX" b="1" dirty="0">
                <a:solidFill>
                  <a:schemeClr val="tx1">
                    <a:lumMod val="65000"/>
                    <a:lumOff val="35000"/>
                  </a:schemeClr>
                </a:solidFill>
                <a:latin typeface="Open Sans"/>
                <a:ea typeface="Open Sans"/>
                <a:cs typeface="Open Sans"/>
                <a:sym typeface="Open Sans"/>
              </a:rPr>
              <a:t>Según la Organización Mundial de la Salud entre el 15 y 20% de los nacimientos al año corresponden a bebés de bajo peso (inferior a 2500g o 5.5 Libras). Para el año 2020 en Colombia según cifras del Instituto Nacional de salud (INS) las principales ciudades con desnutrición perinatal son Vaupés, Chocó, La Guajira, Santander entre otros.</a:t>
            </a:r>
            <a:endParaRPr b="1" dirty="0">
              <a:solidFill>
                <a:schemeClr val="tx1">
                  <a:lumMod val="65000"/>
                  <a:lumOff val="35000"/>
                </a:schemeClr>
              </a:solidFill>
              <a:latin typeface="Open Sans"/>
              <a:ea typeface="Open Sans"/>
              <a:cs typeface="Open Sans"/>
              <a:sym typeface="Open Sans"/>
            </a:endParaRPr>
          </a:p>
        </p:txBody>
      </p:sp>
      <p:grpSp>
        <p:nvGrpSpPr>
          <p:cNvPr id="210" name="Google Shape;210;p35"/>
          <p:cNvGrpSpPr/>
          <p:nvPr/>
        </p:nvGrpSpPr>
        <p:grpSpPr>
          <a:xfrm>
            <a:off x="7948200" y="729900"/>
            <a:ext cx="475800" cy="475800"/>
            <a:chOff x="8424004" y="539404"/>
            <a:chExt cx="475800" cy="475800"/>
          </a:xfrm>
        </p:grpSpPr>
        <p:sp>
          <p:nvSpPr>
            <p:cNvPr id="211" name="Google Shape;211;p35"/>
            <p:cNvSpPr/>
            <p:nvPr/>
          </p:nvSpPr>
          <p:spPr>
            <a:xfrm>
              <a:off x="8424004" y="539404"/>
              <a:ext cx="475800" cy="475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35"/>
            <p:cNvGrpSpPr/>
            <p:nvPr/>
          </p:nvGrpSpPr>
          <p:grpSpPr>
            <a:xfrm>
              <a:off x="8558397" y="657828"/>
              <a:ext cx="207017" cy="238948"/>
              <a:chOff x="4193490" y="3350084"/>
              <a:chExt cx="289939" cy="334661"/>
            </a:xfrm>
          </p:grpSpPr>
          <p:sp>
            <p:nvSpPr>
              <p:cNvPr id="213" name="Google Shape;213;p35"/>
              <p:cNvSpPr/>
              <p:nvPr/>
            </p:nvSpPr>
            <p:spPr>
              <a:xfrm>
                <a:off x="4193490" y="3350084"/>
                <a:ext cx="246364" cy="150110"/>
              </a:xfrm>
              <a:custGeom>
                <a:avLst/>
                <a:gdLst/>
                <a:ahLst/>
                <a:cxnLst/>
                <a:rect l="l" t="t" r="r" b="b"/>
                <a:pathLst>
                  <a:path w="7740" h="4716" extrusionOk="0">
                    <a:moveTo>
                      <a:pt x="4382" y="298"/>
                    </a:moveTo>
                    <a:lnTo>
                      <a:pt x="4299" y="1048"/>
                    </a:lnTo>
                    <a:lnTo>
                      <a:pt x="3668" y="1048"/>
                    </a:lnTo>
                    <a:lnTo>
                      <a:pt x="3620" y="524"/>
                    </a:lnTo>
                    <a:lnTo>
                      <a:pt x="3584" y="298"/>
                    </a:lnTo>
                    <a:close/>
                    <a:moveTo>
                      <a:pt x="6013" y="929"/>
                    </a:moveTo>
                    <a:lnTo>
                      <a:pt x="7204" y="2120"/>
                    </a:lnTo>
                    <a:lnTo>
                      <a:pt x="6025" y="2096"/>
                    </a:lnTo>
                    <a:lnTo>
                      <a:pt x="6013" y="929"/>
                    </a:lnTo>
                    <a:close/>
                    <a:moveTo>
                      <a:pt x="3406" y="0"/>
                    </a:moveTo>
                    <a:cubicBezTo>
                      <a:pt x="3358" y="0"/>
                      <a:pt x="3322" y="12"/>
                      <a:pt x="3287" y="48"/>
                    </a:cubicBezTo>
                    <a:cubicBezTo>
                      <a:pt x="3263" y="72"/>
                      <a:pt x="3239" y="119"/>
                      <a:pt x="3239" y="167"/>
                    </a:cubicBezTo>
                    <a:lnTo>
                      <a:pt x="3275" y="393"/>
                    </a:lnTo>
                    <a:lnTo>
                      <a:pt x="143" y="393"/>
                    </a:lnTo>
                    <a:cubicBezTo>
                      <a:pt x="60" y="393"/>
                      <a:pt x="1" y="465"/>
                      <a:pt x="1" y="536"/>
                    </a:cubicBezTo>
                    <a:lnTo>
                      <a:pt x="1" y="1191"/>
                    </a:lnTo>
                    <a:cubicBezTo>
                      <a:pt x="1" y="1286"/>
                      <a:pt x="72" y="1346"/>
                      <a:pt x="143" y="1346"/>
                    </a:cubicBezTo>
                    <a:cubicBezTo>
                      <a:pt x="239" y="1346"/>
                      <a:pt x="298" y="1262"/>
                      <a:pt x="298" y="1191"/>
                    </a:cubicBezTo>
                    <a:lnTo>
                      <a:pt x="298" y="691"/>
                    </a:lnTo>
                    <a:lnTo>
                      <a:pt x="3299" y="691"/>
                    </a:lnTo>
                    <a:lnTo>
                      <a:pt x="3358" y="1203"/>
                    </a:lnTo>
                    <a:cubicBezTo>
                      <a:pt x="3382" y="1286"/>
                      <a:pt x="3441" y="1346"/>
                      <a:pt x="3513" y="1346"/>
                    </a:cubicBezTo>
                    <a:lnTo>
                      <a:pt x="4418" y="1346"/>
                    </a:lnTo>
                    <a:cubicBezTo>
                      <a:pt x="4489" y="1346"/>
                      <a:pt x="4573" y="1286"/>
                      <a:pt x="4573" y="1203"/>
                    </a:cubicBezTo>
                    <a:lnTo>
                      <a:pt x="4632" y="691"/>
                    </a:lnTo>
                    <a:lnTo>
                      <a:pt x="5680" y="691"/>
                    </a:lnTo>
                    <a:lnTo>
                      <a:pt x="5704" y="2239"/>
                    </a:lnTo>
                    <a:cubicBezTo>
                      <a:pt x="5704" y="2322"/>
                      <a:pt x="5775" y="2382"/>
                      <a:pt x="5847" y="2382"/>
                    </a:cubicBezTo>
                    <a:lnTo>
                      <a:pt x="7394" y="2394"/>
                    </a:lnTo>
                    <a:lnTo>
                      <a:pt x="7394" y="4572"/>
                    </a:lnTo>
                    <a:cubicBezTo>
                      <a:pt x="7394" y="4656"/>
                      <a:pt x="7466" y="4715"/>
                      <a:pt x="7549" y="4715"/>
                    </a:cubicBezTo>
                    <a:cubicBezTo>
                      <a:pt x="7632" y="4715"/>
                      <a:pt x="7692" y="4644"/>
                      <a:pt x="7692" y="4572"/>
                    </a:cubicBezTo>
                    <a:lnTo>
                      <a:pt x="7692" y="2251"/>
                    </a:lnTo>
                    <a:cubicBezTo>
                      <a:pt x="7740" y="2215"/>
                      <a:pt x="7728" y="2191"/>
                      <a:pt x="7692" y="2155"/>
                    </a:cubicBezTo>
                    <a:lnTo>
                      <a:pt x="5966" y="429"/>
                    </a:lnTo>
                    <a:cubicBezTo>
                      <a:pt x="5942" y="405"/>
                      <a:pt x="5894" y="393"/>
                      <a:pt x="5858" y="393"/>
                    </a:cubicBezTo>
                    <a:lnTo>
                      <a:pt x="4692" y="393"/>
                    </a:lnTo>
                    <a:lnTo>
                      <a:pt x="4715" y="167"/>
                    </a:lnTo>
                    <a:cubicBezTo>
                      <a:pt x="4715" y="119"/>
                      <a:pt x="4704" y="72"/>
                      <a:pt x="4668" y="48"/>
                    </a:cubicBezTo>
                    <a:cubicBezTo>
                      <a:pt x="4644" y="12"/>
                      <a:pt x="4596" y="0"/>
                      <a:pt x="45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5"/>
              <p:cNvSpPr/>
              <p:nvPr/>
            </p:nvSpPr>
            <p:spPr>
              <a:xfrm>
                <a:off x="4193872" y="3405023"/>
                <a:ext cx="9517" cy="44753"/>
              </a:xfrm>
              <a:custGeom>
                <a:avLst/>
                <a:gdLst/>
                <a:ahLst/>
                <a:cxnLst/>
                <a:rect l="l" t="t" r="r" b="b"/>
                <a:pathLst>
                  <a:path w="299" h="1406" extrusionOk="0">
                    <a:moveTo>
                      <a:pt x="155" y="1"/>
                    </a:moveTo>
                    <a:cubicBezTo>
                      <a:pt x="60" y="1"/>
                      <a:pt x="0" y="72"/>
                      <a:pt x="0" y="156"/>
                    </a:cubicBezTo>
                    <a:lnTo>
                      <a:pt x="0" y="1251"/>
                    </a:lnTo>
                    <a:cubicBezTo>
                      <a:pt x="0" y="1346"/>
                      <a:pt x="72" y="1406"/>
                      <a:pt x="155" y="1406"/>
                    </a:cubicBezTo>
                    <a:cubicBezTo>
                      <a:pt x="239" y="1406"/>
                      <a:pt x="298" y="1322"/>
                      <a:pt x="298" y="1251"/>
                    </a:cubicBezTo>
                    <a:lnTo>
                      <a:pt x="298" y="156"/>
                    </a:lnTo>
                    <a:cubicBezTo>
                      <a:pt x="298" y="72"/>
                      <a:pt x="227"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5"/>
              <p:cNvSpPr/>
              <p:nvPr/>
            </p:nvSpPr>
            <p:spPr>
              <a:xfrm>
                <a:off x="4275356" y="3444460"/>
                <a:ext cx="128116" cy="9485"/>
              </a:xfrm>
              <a:custGeom>
                <a:avLst/>
                <a:gdLst/>
                <a:ahLst/>
                <a:cxnLst/>
                <a:rect l="l" t="t" r="r" b="b"/>
                <a:pathLst>
                  <a:path w="4025" h="298" extrusionOk="0">
                    <a:moveTo>
                      <a:pt x="155" y="0"/>
                    </a:moveTo>
                    <a:cubicBezTo>
                      <a:pt x="60" y="0"/>
                      <a:pt x="0" y="71"/>
                      <a:pt x="0" y="143"/>
                    </a:cubicBezTo>
                    <a:cubicBezTo>
                      <a:pt x="0" y="226"/>
                      <a:pt x="72" y="298"/>
                      <a:pt x="155" y="298"/>
                    </a:cubicBezTo>
                    <a:lnTo>
                      <a:pt x="3870" y="298"/>
                    </a:lnTo>
                    <a:cubicBezTo>
                      <a:pt x="3965" y="298"/>
                      <a:pt x="4025" y="226"/>
                      <a:pt x="4025" y="143"/>
                    </a:cubicBezTo>
                    <a:cubicBezTo>
                      <a:pt x="4025" y="71"/>
                      <a:pt x="3965" y="0"/>
                      <a:pt x="38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5"/>
              <p:cNvSpPr/>
              <p:nvPr/>
            </p:nvSpPr>
            <p:spPr>
              <a:xfrm>
                <a:off x="4275356" y="3463781"/>
                <a:ext cx="128116" cy="9485"/>
              </a:xfrm>
              <a:custGeom>
                <a:avLst/>
                <a:gdLst/>
                <a:ahLst/>
                <a:cxnLst/>
                <a:rect l="l" t="t" r="r" b="b"/>
                <a:pathLst>
                  <a:path w="4025" h="298" extrusionOk="0">
                    <a:moveTo>
                      <a:pt x="155" y="0"/>
                    </a:moveTo>
                    <a:cubicBezTo>
                      <a:pt x="60" y="0"/>
                      <a:pt x="0" y="72"/>
                      <a:pt x="0" y="155"/>
                    </a:cubicBezTo>
                    <a:cubicBezTo>
                      <a:pt x="0" y="226"/>
                      <a:pt x="72" y="298"/>
                      <a:pt x="155" y="298"/>
                    </a:cubicBezTo>
                    <a:lnTo>
                      <a:pt x="3870" y="298"/>
                    </a:lnTo>
                    <a:cubicBezTo>
                      <a:pt x="3965" y="298"/>
                      <a:pt x="4025" y="226"/>
                      <a:pt x="4025" y="155"/>
                    </a:cubicBezTo>
                    <a:cubicBezTo>
                      <a:pt x="4025" y="72"/>
                      <a:pt x="3965" y="0"/>
                      <a:pt x="38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5"/>
              <p:cNvSpPr/>
              <p:nvPr/>
            </p:nvSpPr>
            <p:spPr>
              <a:xfrm>
                <a:off x="4223442" y="3439527"/>
                <a:ext cx="38673" cy="38673"/>
              </a:xfrm>
              <a:custGeom>
                <a:avLst/>
                <a:gdLst/>
                <a:ahLst/>
                <a:cxnLst/>
                <a:rect l="l" t="t" r="r" b="b"/>
                <a:pathLst>
                  <a:path w="1215" h="1215" extrusionOk="0">
                    <a:moveTo>
                      <a:pt x="905" y="322"/>
                    </a:moveTo>
                    <a:lnTo>
                      <a:pt x="905" y="917"/>
                    </a:lnTo>
                    <a:lnTo>
                      <a:pt x="310" y="917"/>
                    </a:lnTo>
                    <a:lnTo>
                      <a:pt x="310" y="322"/>
                    </a:lnTo>
                    <a:close/>
                    <a:moveTo>
                      <a:pt x="143" y="0"/>
                    </a:moveTo>
                    <a:cubicBezTo>
                      <a:pt x="48" y="0"/>
                      <a:pt x="0" y="72"/>
                      <a:pt x="0" y="155"/>
                    </a:cubicBezTo>
                    <a:lnTo>
                      <a:pt x="0" y="1060"/>
                    </a:lnTo>
                    <a:cubicBezTo>
                      <a:pt x="0" y="1155"/>
                      <a:pt x="72" y="1215"/>
                      <a:pt x="143" y="1215"/>
                    </a:cubicBezTo>
                    <a:lnTo>
                      <a:pt x="1048" y="1215"/>
                    </a:lnTo>
                    <a:cubicBezTo>
                      <a:pt x="1143" y="1215"/>
                      <a:pt x="1203" y="1131"/>
                      <a:pt x="1203" y="1060"/>
                    </a:cubicBezTo>
                    <a:lnTo>
                      <a:pt x="1203" y="155"/>
                    </a:lnTo>
                    <a:cubicBezTo>
                      <a:pt x="1215" y="72"/>
                      <a:pt x="1143" y="0"/>
                      <a:pt x="10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5"/>
              <p:cNvSpPr/>
              <p:nvPr/>
            </p:nvSpPr>
            <p:spPr>
              <a:xfrm>
                <a:off x="4275356" y="3525913"/>
                <a:ext cx="128116" cy="9517"/>
              </a:xfrm>
              <a:custGeom>
                <a:avLst/>
                <a:gdLst/>
                <a:ahLst/>
                <a:cxnLst/>
                <a:rect l="l" t="t" r="r" b="b"/>
                <a:pathLst>
                  <a:path w="4025" h="299" extrusionOk="0">
                    <a:moveTo>
                      <a:pt x="155" y="1"/>
                    </a:moveTo>
                    <a:cubicBezTo>
                      <a:pt x="60" y="1"/>
                      <a:pt x="0" y="72"/>
                      <a:pt x="0" y="144"/>
                    </a:cubicBezTo>
                    <a:cubicBezTo>
                      <a:pt x="0" y="227"/>
                      <a:pt x="72" y="299"/>
                      <a:pt x="155" y="299"/>
                    </a:cubicBezTo>
                    <a:lnTo>
                      <a:pt x="3870" y="299"/>
                    </a:lnTo>
                    <a:cubicBezTo>
                      <a:pt x="3965" y="299"/>
                      <a:pt x="4025" y="227"/>
                      <a:pt x="4025" y="144"/>
                    </a:cubicBezTo>
                    <a:cubicBezTo>
                      <a:pt x="4025" y="72"/>
                      <a:pt x="3965" y="1"/>
                      <a:pt x="3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5"/>
              <p:cNvSpPr/>
              <p:nvPr/>
            </p:nvSpPr>
            <p:spPr>
              <a:xfrm>
                <a:off x="4275356" y="3544884"/>
                <a:ext cx="128116" cy="9485"/>
              </a:xfrm>
              <a:custGeom>
                <a:avLst/>
                <a:gdLst/>
                <a:ahLst/>
                <a:cxnLst/>
                <a:rect l="l" t="t" r="r" b="b"/>
                <a:pathLst>
                  <a:path w="4025" h="298" extrusionOk="0">
                    <a:moveTo>
                      <a:pt x="155" y="0"/>
                    </a:moveTo>
                    <a:cubicBezTo>
                      <a:pt x="60" y="0"/>
                      <a:pt x="0" y="72"/>
                      <a:pt x="0" y="143"/>
                    </a:cubicBezTo>
                    <a:cubicBezTo>
                      <a:pt x="0" y="226"/>
                      <a:pt x="72" y="298"/>
                      <a:pt x="155" y="298"/>
                    </a:cubicBezTo>
                    <a:lnTo>
                      <a:pt x="3870" y="298"/>
                    </a:lnTo>
                    <a:cubicBezTo>
                      <a:pt x="3965" y="298"/>
                      <a:pt x="4025" y="226"/>
                      <a:pt x="4025" y="143"/>
                    </a:cubicBezTo>
                    <a:cubicBezTo>
                      <a:pt x="4025" y="72"/>
                      <a:pt x="3965" y="0"/>
                      <a:pt x="38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5"/>
              <p:cNvSpPr/>
              <p:nvPr/>
            </p:nvSpPr>
            <p:spPr>
              <a:xfrm>
                <a:off x="4223442" y="3521011"/>
                <a:ext cx="38673" cy="38673"/>
              </a:xfrm>
              <a:custGeom>
                <a:avLst/>
                <a:gdLst/>
                <a:ahLst/>
                <a:cxnLst/>
                <a:rect l="l" t="t" r="r" b="b"/>
                <a:pathLst>
                  <a:path w="1215" h="1215" extrusionOk="0">
                    <a:moveTo>
                      <a:pt x="905" y="298"/>
                    </a:moveTo>
                    <a:lnTo>
                      <a:pt x="905" y="893"/>
                    </a:lnTo>
                    <a:lnTo>
                      <a:pt x="310" y="893"/>
                    </a:lnTo>
                    <a:lnTo>
                      <a:pt x="310" y="298"/>
                    </a:lnTo>
                    <a:close/>
                    <a:moveTo>
                      <a:pt x="143" y="0"/>
                    </a:moveTo>
                    <a:cubicBezTo>
                      <a:pt x="48" y="0"/>
                      <a:pt x="0" y="83"/>
                      <a:pt x="0" y="155"/>
                    </a:cubicBezTo>
                    <a:lnTo>
                      <a:pt x="0" y="1060"/>
                    </a:lnTo>
                    <a:cubicBezTo>
                      <a:pt x="0" y="1155"/>
                      <a:pt x="72" y="1215"/>
                      <a:pt x="143" y="1215"/>
                    </a:cubicBezTo>
                    <a:lnTo>
                      <a:pt x="1048" y="1215"/>
                    </a:lnTo>
                    <a:cubicBezTo>
                      <a:pt x="1143" y="1215"/>
                      <a:pt x="1203" y="1131"/>
                      <a:pt x="1203" y="1060"/>
                    </a:cubicBezTo>
                    <a:lnTo>
                      <a:pt x="1203" y="155"/>
                    </a:lnTo>
                    <a:cubicBezTo>
                      <a:pt x="1215" y="83"/>
                      <a:pt x="1143" y="0"/>
                      <a:pt x="10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5"/>
              <p:cNvSpPr/>
              <p:nvPr/>
            </p:nvSpPr>
            <p:spPr>
              <a:xfrm>
                <a:off x="4223442" y="3602464"/>
                <a:ext cx="38673" cy="38705"/>
              </a:xfrm>
              <a:custGeom>
                <a:avLst/>
                <a:gdLst/>
                <a:ahLst/>
                <a:cxnLst/>
                <a:rect l="l" t="t" r="r" b="b"/>
                <a:pathLst>
                  <a:path w="1215" h="1216" extrusionOk="0">
                    <a:moveTo>
                      <a:pt x="905" y="299"/>
                    </a:moveTo>
                    <a:lnTo>
                      <a:pt x="905" y="894"/>
                    </a:lnTo>
                    <a:lnTo>
                      <a:pt x="310" y="894"/>
                    </a:lnTo>
                    <a:lnTo>
                      <a:pt x="310" y="299"/>
                    </a:lnTo>
                    <a:close/>
                    <a:moveTo>
                      <a:pt x="143" y="1"/>
                    </a:moveTo>
                    <a:cubicBezTo>
                      <a:pt x="48" y="1"/>
                      <a:pt x="0" y="84"/>
                      <a:pt x="0" y="156"/>
                    </a:cubicBezTo>
                    <a:lnTo>
                      <a:pt x="0" y="1061"/>
                    </a:lnTo>
                    <a:cubicBezTo>
                      <a:pt x="0" y="1156"/>
                      <a:pt x="72" y="1215"/>
                      <a:pt x="143" y="1215"/>
                    </a:cubicBezTo>
                    <a:lnTo>
                      <a:pt x="1048" y="1215"/>
                    </a:lnTo>
                    <a:cubicBezTo>
                      <a:pt x="1143" y="1215"/>
                      <a:pt x="1203" y="1132"/>
                      <a:pt x="1203" y="1061"/>
                    </a:cubicBezTo>
                    <a:lnTo>
                      <a:pt x="1203" y="156"/>
                    </a:lnTo>
                    <a:cubicBezTo>
                      <a:pt x="1215" y="60"/>
                      <a:pt x="1143" y="1"/>
                      <a:pt x="10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5"/>
              <p:cNvSpPr/>
              <p:nvPr/>
            </p:nvSpPr>
            <p:spPr>
              <a:xfrm>
                <a:off x="4193872" y="3460375"/>
                <a:ext cx="289558" cy="224370"/>
              </a:xfrm>
              <a:custGeom>
                <a:avLst/>
                <a:gdLst/>
                <a:ahLst/>
                <a:cxnLst/>
                <a:rect l="l" t="t" r="r" b="b"/>
                <a:pathLst>
                  <a:path w="9097" h="7049" extrusionOk="0">
                    <a:moveTo>
                      <a:pt x="6108" y="3751"/>
                    </a:moveTo>
                    <a:lnTo>
                      <a:pt x="8502" y="4620"/>
                    </a:lnTo>
                    <a:lnTo>
                      <a:pt x="7894" y="4894"/>
                    </a:lnTo>
                    <a:cubicBezTo>
                      <a:pt x="7847" y="4917"/>
                      <a:pt x="7811" y="4953"/>
                      <a:pt x="7799" y="5013"/>
                    </a:cubicBezTo>
                    <a:cubicBezTo>
                      <a:pt x="7787" y="5060"/>
                      <a:pt x="7799" y="5120"/>
                      <a:pt x="7847" y="5155"/>
                    </a:cubicBezTo>
                    <a:lnTo>
                      <a:pt x="8752" y="6060"/>
                    </a:lnTo>
                    <a:lnTo>
                      <a:pt x="8406" y="6406"/>
                    </a:lnTo>
                    <a:lnTo>
                      <a:pt x="7501" y="5489"/>
                    </a:lnTo>
                    <a:cubicBezTo>
                      <a:pt x="7478" y="5465"/>
                      <a:pt x="7430" y="5453"/>
                      <a:pt x="7394" y="5453"/>
                    </a:cubicBezTo>
                    <a:lnTo>
                      <a:pt x="7370" y="5453"/>
                    </a:lnTo>
                    <a:cubicBezTo>
                      <a:pt x="7323" y="5465"/>
                      <a:pt x="7275" y="5489"/>
                      <a:pt x="7251" y="5536"/>
                    </a:cubicBezTo>
                    <a:lnTo>
                      <a:pt x="6966" y="6156"/>
                    </a:lnTo>
                    <a:lnTo>
                      <a:pt x="6108" y="3751"/>
                    </a:lnTo>
                    <a:close/>
                    <a:moveTo>
                      <a:pt x="155" y="0"/>
                    </a:moveTo>
                    <a:cubicBezTo>
                      <a:pt x="60" y="0"/>
                      <a:pt x="0" y="83"/>
                      <a:pt x="0" y="155"/>
                    </a:cubicBezTo>
                    <a:lnTo>
                      <a:pt x="0" y="6894"/>
                    </a:lnTo>
                    <a:cubicBezTo>
                      <a:pt x="0" y="6989"/>
                      <a:pt x="72" y="7049"/>
                      <a:pt x="155" y="7049"/>
                    </a:cubicBezTo>
                    <a:lnTo>
                      <a:pt x="7573" y="7049"/>
                    </a:lnTo>
                    <a:cubicBezTo>
                      <a:pt x="7668" y="7049"/>
                      <a:pt x="7728" y="6965"/>
                      <a:pt x="7728" y="6894"/>
                    </a:cubicBezTo>
                    <a:lnTo>
                      <a:pt x="7728" y="6156"/>
                    </a:lnTo>
                    <a:lnTo>
                      <a:pt x="8204" y="6632"/>
                    </a:lnTo>
                    <a:cubicBezTo>
                      <a:pt x="8263" y="6691"/>
                      <a:pt x="8335" y="6715"/>
                      <a:pt x="8430" y="6715"/>
                    </a:cubicBezTo>
                    <a:cubicBezTo>
                      <a:pt x="8513" y="6715"/>
                      <a:pt x="8585" y="6691"/>
                      <a:pt x="8644" y="6632"/>
                    </a:cubicBezTo>
                    <a:lnTo>
                      <a:pt x="8990" y="6287"/>
                    </a:lnTo>
                    <a:cubicBezTo>
                      <a:pt x="9097" y="6156"/>
                      <a:pt x="9097" y="5953"/>
                      <a:pt x="8978" y="5822"/>
                    </a:cubicBezTo>
                    <a:lnTo>
                      <a:pt x="8228" y="5084"/>
                    </a:lnTo>
                    <a:lnTo>
                      <a:pt x="8644" y="4882"/>
                    </a:lnTo>
                    <a:cubicBezTo>
                      <a:pt x="8763" y="4822"/>
                      <a:pt x="8835" y="4703"/>
                      <a:pt x="8823" y="4584"/>
                    </a:cubicBezTo>
                    <a:cubicBezTo>
                      <a:pt x="8811" y="4465"/>
                      <a:pt x="8740" y="4346"/>
                      <a:pt x="8621" y="4310"/>
                    </a:cubicBezTo>
                    <a:lnTo>
                      <a:pt x="7728" y="3989"/>
                    </a:lnTo>
                    <a:lnTo>
                      <a:pt x="7728" y="1762"/>
                    </a:lnTo>
                    <a:cubicBezTo>
                      <a:pt x="7728" y="1667"/>
                      <a:pt x="7656" y="1607"/>
                      <a:pt x="7573" y="1607"/>
                    </a:cubicBezTo>
                    <a:cubicBezTo>
                      <a:pt x="7489" y="1607"/>
                      <a:pt x="7430" y="1691"/>
                      <a:pt x="7430" y="1762"/>
                    </a:cubicBezTo>
                    <a:lnTo>
                      <a:pt x="7430" y="3893"/>
                    </a:lnTo>
                    <a:lnTo>
                      <a:pt x="6227" y="3453"/>
                    </a:lnTo>
                    <a:cubicBezTo>
                      <a:pt x="6193" y="3442"/>
                      <a:pt x="6158" y="3437"/>
                      <a:pt x="6124" y="3437"/>
                    </a:cubicBezTo>
                    <a:cubicBezTo>
                      <a:pt x="6041" y="3437"/>
                      <a:pt x="5962" y="3469"/>
                      <a:pt x="5894" y="3536"/>
                    </a:cubicBezTo>
                    <a:cubicBezTo>
                      <a:pt x="5799" y="3620"/>
                      <a:pt x="5775" y="3739"/>
                      <a:pt x="5823" y="3858"/>
                    </a:cubicBezTo>
                    <a:lnTo>
                      <a:pt x="6085" y="4620"/>
                    </a:lnTo>
                    <a:lnTo>
                      <a:pt x="2727" y="4620"/>
                    </a:lnTo>
                    <a:cubicBezTo>
                      <a:pt x="2632" y="4620"/>
                      <a:pt x="2572" y="4691"/>
                      <a:pt x="2572" y="4763"/>
                    </a:cubicBezTo>
                    <a:cubicBezTo>
                      <a:pt x="2572" y="4858"/>
                      <a:pt x="2644" y="4917"/>
                      <a:pt x="2727" y="4917"/>
                    </a:cubicBezTo>
                    <a:lnTo>
                      <a:pt x="6204" y="4917"/>
                    </a:lnTo>
                    <a:lnTo>
                      <a:pt x="6311" y="5215"/>
                    </a:lnTo>
                    <a:lnTo>
                      <a:pt x="2727" y="5215"/>
                    </a:lnTo>
                    <a:cubicBezTo>
                      <a:pt x="2632" y="5215"/>
                      <a:pt x="2572" y="5286"/>
                      <a:pt x="2572" y="5358"/>
                    </a:cubicBezTo>
                    <a:cubicBezTo>
                      <a:pt x="2572" y="5453"/>
                      <a:pt x="2644" y="5513"/>
                      <a:pt x="2727" y="5513"/>
                    </a:cubicBezTo>
                    <a:lnTo>
                      <a:pt x="6418" y="5513"/>
                    </a:lnTo>
                    <a:lnTo>
                      <a:pt x="6668" y="6239"/>
                    </a:lnTo>
                    <a:cubicBezTo>
                      <a:pt x="6716" y="6358"/>
                      <a:pt x="6811" y="6453"/>
                      <a:pt x="6954" y="6453"/>
                    </a:cubicBezTo>
                    <a:cubicBezTo>
                      <a:pt x="7085" y="6453"/>
                      <a:pt x="7204" y="6394"/>
                      <a:pt x="7251" y="6275"/>
                    </a:cubicBezTo>
                    <a:lnTo>
                      <a:pt x="7406" y="5929"/>
                    </a:lnTo>
                    <a:lnTo>
                      <a:pt x="7406" y="6727"/>
                    </a:lnTo>
                    <a:lnTo>
                      <a:pt x="298" y="6727"/>
                    </a:lnTo>
                    <a:lnTo>
                      <a:pt x="298" y="155"/>
                    </a:lnTo>
                    <a:cubicBezTo>
                      <a:pt x="298" y="60"/>
                      <a:pt x="227"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6"/>
        <p:cNvGrpSpPr/>
        <p:nvPr/>
      </p:nvGrpSpPr>
      <p:grpSpPr>
        <a:xfrm>
          <a:off x="0" y="0"/>
          <a:ext cx="0" cy="0"/>
          <a:chOff x="0" y="0"/>
          <a:chExt cx="0" cy="0"/>
        </a:xfrm>
      </p:grpSpPr>
      <p:sp>
        <p:nvSpPr>
          <p:cNvPr id="227" name="Google Shape;227;p3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Objetivos del negocio</a:t>
            </a:r>
            <a:endParaRPr dirty="0"/>
          </a:p>
        </p:txBody>
      </p:sp>
      <p:sp>
        <p:nvSpPr>
          <p:cNvPr id="228" name="Google Shape;228;p36"/>
          <p:cNvSpPr txBox="1">
            <a:spLocks noGrp="1"/>
          </p:cNvSpPr>
          <p:nvPr>
            <p:ph type="title" idx="2"/>
          </p:nvPr>
        </p:nvSpPr>
        <p:spPr>
          <a:xfrm>
            <a:off x="1685800" y="1649400"/>
            <a:ext cx="21954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Regresión</a:t>
            </a:r>
            <a:endParaRPr dirty="0"/>
          </a:p>
        </p:txBody>
      </p:sp>
      <p:sp>
        <p:nvSpPr>
          <p:cNvPr id="229" name="Google Shape;229;p36"/>
          <p:cNvSpPr txBox="1">
            <a:spLocks noGrp="1"/>
          </p:cNvSpPr>
          <p:nvPr>
            <p:ph type="subTitle" idx="1"/>
          </p:nvPr>
        </p:nvSpPr>
        <p:spPr>
          <a:xfrm>
            <a:off x="1685800" y="1979400"/>
            <a:ext cx="2994200" cy="5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Predecir con la mayor exactitud el peso del bebe al nacer.</a:t>
            </a:r>
            <a:endParaRPr dirty="0"/>
          </a:p>
        </p:txBody>
      </p:sp>
      <p:sp>
        <p:nvSpPr>
          <p:cNvPr id="230" name="Google Shape;230;p36"/>
          <p:cNvSpPr txBox="1">
            <a:spLocks noGrp="1"/>
          </p:cNvSpPr>
          <p:nvPr>
            <p:ph type="title" idx="3"/>
          </p:nvPr>
        </p:nvSpPr>
        <p:spPr>
          <a:xfrm>
            <a:off x="3474300" y="3135587"/>
            <a:ext cx="21954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Clasificación</a:t>
            </a:r>
            <a:endParaRPr dirty="0"/>
          </a:p>
        </p:txBody>
      </p:sp>
      <p:sp>
        <p:nvSpPr>
          <p:cNvPr id="231" name="Google Shape;231;p36"/>
          <p:cNvSpPr txBox="1">
            <a:spLocks noGrp="1"/>
          </p:cNvSpPr>
          <p:nvPr>
            <p:ph type="subTitle" idx="4"/>
          </p:nvPr>
        </p:nvSpPr>
        <p:spPr>
          <a:xfrm>
            <a:off x="3474300" y="3465587"/>
            <a:ext cx="2825700" cy="5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Clasificar la probabilidad de mortalidad del bebe al nacer</a:t>
            </a:r>
            <a:endParaRPr dirty="0"/>
          </a:p>
        </p:txBody>
      </p:sp>
      <p:sp>
        <p:nvSpPr>
          <p:cNvPr id="236" name="Google Shape;236;p36"/>
          <p:cNvSpPr txBox="1">
            <a:spLocks noGrp="1"/>
          </p:cNvSpPr>
          <p:nvPr>
            <p:ph type="title" idx="9"/>
          </p:nvPr>
        </p:nvSpPr>
        <p:spPr>
          <a:xfrm>
            <a:off x="699700" y="1573200"/>
            <a:ext cx="986100" cy="66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pic>
        <p:nvPicPr>
          <p:cNvPr id="237" name="Google Shape;237;p36"/>
          <p:cNvPicPr preferRelativeResize="0"/>
          <p:nvPr/>
        </p:nvPicPr>
        <p:blipFill rotWithShape="1">
          <a:blip r:embed="rId3">
            <a:alphaModFix/>
          </a:blip>
          <a:srcRect l="3088" r="13424"/>
          <a:stretch/>
        </p:blipFill>
        <p:spPr>
          <a:xfrm>
            <a:off x="7237325" y="1709450"/>
            <a:ext cx="1911348" cy="3434051"/>
          </a:xfrm>
          <a:prstGeom prst="rect">
            <a:avLst/>
          </a:prstGeom>
          <a:noFill/>
          <a:ln>
            <a:noFill/>
          </a:ln>
        </p:spPr>
      </p:pic>
      <p:sp>
        <p:nvSpPr>
          <p:cNvPr id="238" name="Google Shape;238;p36"/>
          <p:cNvSpPr/>
          <p:nvPr/>
        </p:nvSpPr>
        <p:spPr>
          <a:xfrm>
            <a:off x="0" y="4621775"/>
            <a:ext cx="9144000" cy="527700"/>
          </a:xfrm>
          <a:prstGeom prst="rect">
            <a:avLst/>
          </a:prstGeom>
          <a:solidFill>
            <a:srgbClr val="001D75">
              <a:alpha val="8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6"/>
          <p:cNvSpPr txBox="1">
            <a:spLocks noGrp="1"/>
          </p:cNvSpPr>
          <p:nvPr>
            <p:ph type="title" idx="14"/>
          </p:nvPr>
        </p:nvSpPr>
        <p:spPr>
          <a:xfrm>
            <a:off x="2222200" y="3079488"/>
            <a:ext cx="986100" cy="66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dirty="0"/>
              <a:t>02.</a:t>
            </a:r>
            <a:endParaRPr dirty="0"/>
          </a:p>
        </p:txBody>
      </p:sp>
      <p:grpSp>
        <p:nvGrpSpPr>
          <p:cNvPr id="242" name="Google Shape;242;p36"/>
          <p:cNvGrpSpPr/>
          <p:nvPr/>
        </p:nvGrpSpPr>
        <p:grpSpPr>
          <a:xfrm>
            <a:off x="7955104" y="1498229"/>
            <a:ext cx="475800" cy="475800"/>
            <a:chOff x="8424004" y="539404"/>
            <a:chExt cx="475800" cy="475800"/>
          </a:xfrm>
        </p:grpSpPr>
        <p:sp>
          <p:nvSpPr>
            <p:cNvPr id="243" name="Google Shape;243;p36"/>
            <p:cNvSpPr/>
            <p:nvPr/>
          </p:nvSpPr>
          <p:spPr>
            <a:xfrm>
              <a:off x="8424004" y="539404"/>
              <a:ext cx="475800" cy="475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36"/>
            <p:cNvGrpSpPr/>
            <p:nvPr/>
          </p:nvGrpSpPr>
          <p:grpSpPr>
            <a:xfrm>
              <a:off x="8546899" y="662209"/>
              <a:ext cx="230016" cy="230175"/>
              <a:chOff x="4206763" y="2450951"/>
              <a:chExt cx="322151" cy="322374"/>
            </a:xfrm>
          </p:grpSpPr>
          <p:sp>
            <p:nvSpPr>
              <p:cNvPr id="245" name="Google Shape;245;p36"/>
              <p:cNvSpPr/>
              <p:nvPr/>
            </p:nvSpPr>
            <p:spPr>
              <a:xfrm>
                <a:off x="4206763" y="2571650"/>
                <a:ext cx="322151" cy="201675"/>
              </a:xfrm>
              <a:custGeom>
                <a:avLst/>
                <a:gdLst/>
                <a:ahLst/>
                <a:cxnLst/>
                <a:rect l="l" t="t" r="r" b="b"/>
                <a:pathLst>
                  <a:path w="10121" h="6336" extrusionOk="0">
                    <a:moveTo>
                      <a:pt x="2691" y="2847"/>
                    </a:moveTo>
                    <a:lnTo>
                      <a:pt x="2691" y="6037"/>
                    </a:lnTo>
                    <a:lnTo>
                      <a:pt x="1393" y="6037"/>
                    </a:lnTo>
                    <a:lnTo>
                      <a:pt x="1393" y="2847"/>
                    </a:lnTo>
                    <a:close/>
                    <a:moveTo>
                      <a:pt x="5703" y="2049"/>
                    </a:moveTo>
                    <a:lnTo>
                      <a:pt x="5703" y="6037"/>
                    </a:lnTo>
                    <a:lnTo>
                      <a:pt x="4406" y="6037"/>
                    </a:lnTo>
                    <a:lnTo>
                      <a:pt x="4406" y="2049"/>
                    </a:lnTo>
                    <a:close/>
                    <a:moveTo>
                      <a:pt x="8704" y="299"/>
                    </a:moveTo>
                    <a:lnTo>
                      <a:pt x="8704" y="6037"/>
                    </a:lnTo>
                    <a:lnTo>
                      <a:pt x="7406" y="6037"/>
                    </a:lnTo>
                    <a:lnTo>
                      <a:pt x="7406" y="299"/>
                    </a:lnTo>
                    <a:close/>
                    <a:moveTo>
                      <a:pt x="7275" y="1"/>
                    </a:moveTo>
                    <a:cubicBezTo>
                      <a:pt x="7192" y="1"/>
                      <a:pt x="7132" y="61"/>
                      <a:pt x="7132" y="156"/>
                    </a:cubicBezTo>
                    <a:lnTo>
                      <a:pt x="7132" y="6037"/>
                    </a:lnTo>
                    <a:lnTo>
                      <a:pt x="6001" y="6037"/>
                    </a:lnTo>
                    <a:lnTo>
                      <a:pt x="6001" y="1894"/>
                    </a:lnTo>
                    <a:cubicBezTo>
                      <a:pt x="6001" y="1811"/>
                      <a:pt x="5941" y="1751"/>
                      <a:pt x="5846" y="1751"/>
                    </a:cubicBezTo>
                    <a:lnTo>
                      <a:pt x="4275" y="1751"/>
                    </a:lnTo>
                    <a:cubicBezTo>
                      <a:pt x="4179" y="1751"/>
                      <a:pt x="4120" y="1811"/>
                      <a:pt x="4120" y="1894"/>
                    </a:cubicBezTo>
                    <a:lnTo>
                      <a:pt x="4120" y="6037"/>
                    </a:lnTo>
                    <a:lnTo>
                      <a:pt x="2989" y="6037"/>
                    </a:lnTo>
                    <a:lnTo>
                      <a:pt x="2989" y="2704"/>
                    </a:lnTo>
                    <a:cubicBezTo>
                      <a:pt x="2989" y="2608"/>
                      <a:pt x="2929" y="2549"/>
                      <a:pt x="2846" y="2549"/>
                    </a:cubicBezTo>
                    <a:lnTo>
                      <a:pt x="1262" y="2549"/>
                    </a:lnTo>
                    <a:cubicBezTo>
                      <a:pt x="1167" y="2549"/>
                      <a:pt x="1119" y="2608"/>
                      <a:pt x="1119" y="2704"/>
                    </a:cubicBezTo>
                    <a:lnTo>
                      <a:pt x="1119" y="6037"/>
                    </a:lnTo>
                    <a:lnTo>
                      <a:pt x="143" y="6037"/>
                    </a:lnTo>
                    <a:cubicBezTo>
                      <a:pt x="60" y="6037"/>
                      <a:pt x="0" y="6097"/>
                      <a:pt x="0" y="6180"/>
                    </a:cubicBezTo>
                    <a:cubicBezTo>
                      <a:pt x="0" y="6276"/>
                      <a:pt x="60" y="6335"/>
                      <a:pt x="143" y="6335"/>
                    </a:cubicBezTo>
                    <a:lnTo>
                      <a:pt x="9966" y="6335"/>
                    </a:lnTo>
                    <a:cubicBezTo>
                      <a:pt x="10061" y="6335"/>
                      <a:pt x="10121" y="6276"/>
                      <a:pt x="10121" y="6180"/>
                    </a:cubicBezTo>
                    <a:cubicBezTo>
                      <a:pt x="10121" y="6109"/>
                      <a:pt x="10049" y="6037"/>
                      <a:pt x="9966" y="6037"/>
                    </a:cubicBezTo>
                    <a:lnTo>
                      <a:pt x="9001" y="6037"/>
                    </a:lnTo>
                    <a:lnTo>
                      <a:pt x="9001" y="156"/>
                    </a:lnTo>
                    <a:cubicBezTo>
                      <a:pt x="9001" y="61"/>
                      <a:pt x="8942" y="1"/>
                      <a:pt x="8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6"/>
              <p:cNvSpPr/>
              <p:nvPr/>
            </p:nvSpPr>
            <p:spPr>
              <a:xfrm>
                <a:off x="4210933" y="2450951"/>
                <a:ext cx="308878" cy="185537"/>
              </a:xfrm>
              <a:custGeom>
                <a:avLst/>
                <a:gdLst/>
                <a:ahLst/>
                <a:cxnLst/>
                <a:rect l="l" t="t" r="r" b="b"/>
                <a:pathLst>
                  <a:path w="9704" h="5829" extrusionOk="0">
                    <a:moveTo>
                      <a:pt x="9212" y="1"/>
                    </a:moveTo>
                    <a:cubicBezTo>
                      <a:pt x="9189" y="1"/>
                      <a:pt x="9167" y="3"/>
                      <a:pt x="9144" y="7"/>
                    </a:cubicBezTo>
                    <a:lnTo>
                      <a:pt x="7870" y="162"/>
                    </a:lnTo>
                    <a:cubicBezTo>
                      <a:pt x="7620" y="197"/>
                      <a:pt x="7442" y="435"/>
                      <a:pt x="7477" y="685"/>
                    </a:cubicBezTo>
                    <a:cubicBezTo>
                      <a:pt x="7500" y="920"/>
                      <a:pt x="7711" y="1092"/>
                      <a:pt x="7944" y="1092"/>
                    </a:cubicBezTo>
                    <a:cubicBezTo>
                      <a:pt x="7959" y="1092"/>
                      <a:pt x="7974" y="1092"/>
                      <a:pt x="7989" y="1090"/>
                    </a:cubicBezTo>
                    <a:lnTo>
                      <a:pt x="8096" y="1066"/>
                    </a:lnTo>
                    <a:lnTo>
                      <a:pt x="8096" y="1066"/>
                    </a:lnTo>
                    <a:cubicBezTo>
                      <a:pt x="6537" y="2876"/>
                      <a:pt x="4691" y="3805"/>
                      <a:pt x="3382" y="4269"/>
                    </a:cubicBezTo>
                    <a:cubicBezTo>
                      <a:pt x="1739" y="4853"/>
                      <a:pt x="476" y="4912"/>
                      <a:pt x="465" y="4912"/>
                    </a:cubicBezTo>
                    <a:cubicBezTo>
                      <a:pt x="203" y="4924"/>
                      <a:pt x="0" y="5138"/>
                      <a:pt x="12" y="5388"/>
                    </a:cubicBezTo>
                    <a:cubicBezTo>
                      <a:pt x="36" y="5638"/>
                      <a:pt x="226" y="5829"/>
                      <a:pt x="476" y="5829"/>
                    </a:cubicBezTo>
                    <a:lnTo>
                      <a:pt x="488" y="5829"/>
                    </a:lnTo>
                    <a:cubicBezTo>
                      <a:pt x="548" y="5829"/>
                      <a:pt x="1893" y="5793"/>
                      <a:pt x="3667" y="5150"/>
                    </a:cubicBezTo>
                    <a:cubicBezTo>
                      <a:pt x="4656" y="4793"/>
                      <a:pt x="5596" y="4317"/>
                      <a:pt x="6442" y="3745"/>
                    </a:cubicBezTo>
                    <a:cubicBezTo>
                      <a:pt x="6525" y="3710"/>
                      <a:pt x="6537" y="3614"/>
                      <a:pt x="6489" y="3543"/>
                    </a:cubicBezTo>
                    <a:cubicBezTo>
                      <a:pt x="6458" y="3497"/>
                      <a:pt x="6413" y="3471"/>
                      <a:pt x="6365" y="3471"/>
                    </a:cubicBezTo>
                    <a:cubicBezTo>
                      <a:pt x="6339" y="3471"/>
                      <a:pt x="6312" y="3478"/>
                      <a:pt x="6287" y="3495"/>
                    </a:cubicBezTo>
                    <a:cubicBezTo>
                      <a:pt x="5453" y="4067"/>
                      <a:pt x="4537" y="4519"/>
                      <a:pt x="3560" y="4865"/>
                    </a:cubicBezTo>
                    <a:cubicBezTo>
                      <a:pt x="1834" y="5484"/>
                      <a:pt x="536" y="5519"/>
                      <a:pt x="476" y="5531"/>
                    </a:cubicBezTo>
                    <a:cubicBezTo>
                      <a:pt x="393" y="5531"/>
                      <a:pt x="310" y="5460"/>
                      <a:pt x="310" y="5377"/>
                    </a:cubicBezTo>
                    <a:cubicBezTo>
                      <a:pt x="310" y="5281"/>
                      <a:pt x="393" y="5210"/>
                      <a:pt x="476" y="5198"/>
                    </a:cubicBezTo>
                    <a:cubicBezTo>
                      <a:pt x="488" y="5198"/>
                      <a:pt x="1798" y="5150"/>
                      <a:pt x="3489" y="4543"/>
                    </a:cubicBezTo>
                    <a:cubicBezTo>
                      <a:pt x="4894" y="4031"/>
                      <a:pt x="6918" y="3007"/>
                      <a:pt x="8573" y="947"/>
                    </a:cubicBezTo>
                    <a:cubicBezTo>
                      <a:pt x="8664" y="856"/>
                      <a:pt x="8579" y="709"/>
                      <a:pt x="8456" y="709"/>
                    </a:cubicBezTo>
                    <a:cubicBezTo>
                      <a:pt x="8451" y="709"/>
                      <a:pt x="8447" y="709"/>
                      <a:pt x="8442" y="709"/>
                    </a:cubicBezTo>
                    <a:lnTo>
                      <a:pt x="7966" y="769"/>
                    </a:lnTo>
                    <a:cubicBezTo>
                      <a:pt x="7951" y="772"/>
                      <a:pt x="7937" y="774"/>
                      <a:pt x="7924" y="774"/>
                    </a:cubicBezTo>
                    <a:cubicBezTo>
                      <a:pt x="7850" y="774"/>
                      <a:pt x="7797" y="720"/>
                      <a:pt x="7787" y="650"/>
                    </a:cubicBezTo>
                    <a:cubicBezTo>
                      <a:pt x="7751" y="554"/>
                      <a:pt x="7835" y="459"/>
                      <a:pt x="7930" y="447"/>
                    </a:cubicBezTo>
                    <a:lnTo>
                      <a:pt x="9204" y="281"/>
                    </a:lnTo>
                    <a:cubicBezTo>
                      <a:pt x="9210" y="280"/>
                      <a:pt x="9216" y="280"/>
                      <a:pt x="9222" y="280"/>
                    </a:cubicBezTo>
                    <a:cubicBezTo>
                      <a:pt x="9311" y="280"/>
                      <a:pt x="9394" y="358"/>
                      <a:pt x="9394" y="447"/>
                    </a:cubicBezTo>
                    <a:lnTo>
                      <a:pt x="9394" y="1709"/>
                    </a:lnTo>
                    <a:cubicBezTo>
                      <a:pt x="9394" y="1805"/>
                      <a:pt x="9323" y="1876"/>
                      <a:pt x="9228" y="1876"/>
                    </a:cubicBezTo>
                    <a:cubicBezTo>
                      <a:pt x="9132" y="1876"/>
                      <a:pt x="9061" y="1805"/>
                      <a:pt x="9061" y="1709"/>
                    </a:cubicBezTo>
                    <a:lnTo>
                      <a:pt x="9061" y="1328"/>
                    </a:lnTo>
                    <a:cubicBezTo>
                      <a:pt x="9061" y="1269"/>
                      <a:pt x="9025" y="1209"/>
                      <a:pt x="8978" y="1186"/>
                    </a:cubicBezTo>
                    <a:cubicBezTo>
                      <a:pt x="8963" y="1183"/>
                      <a:pt x="8948" y="1181"/>
                      <a:pt x="8932" y="1181"/>
                    </a:cubicBezTo>
                    <a:cubicBezTo>
                      <a:pt x="8882" y="1181"/>
                      <a:pt x="8829" y="1197"/>
                      <a:pt x="8811" y="1233"/>
                    </a:cubicBezTo>
                    <a:cubicBezTo>
                      <a:pt x="8263" y="1924"/>
                      <a:pt x="7620" y="2531"/>
                      <a:pt x="6930" y="3067"/>
                    </a:cubicBezTo>
                    <a:cubicBezTo>
                      <a:pt x="6870" y="3114"/>
                      <a:pt x="6858" y="3210"/>
                      <a:pt x="6906" y="3269"/>
                    </a:cubicBezTo>
                    <a:cubicBezTo>
                      <a:pt x="6936" y="3307"/>
                      <a:pt x="6985" y="3330"/>
                      <a:pt x="7032" y="3330"/>
                    </a:cubicBezTo>
                    <a:cubicBezTo>
                      <a:pt x="7060" y="3330"/>
                      <a:pt x="7086" y="3322"/>
                      <a:pt x="7108" y="3305"/>
                    </a:cubicBezTo>
                    <a:cubicBezTo>
                      <a:pt x="7704" y="2840"/>
                      <a:pt x="8275" y="2305"/>
                      <a:pt x="8775" y="1745"/>
                    </a:cubicBezTo>
                    <a:cubicBezTo>
                      <a:pt x="8799" y="1995"/>
                      <a:pt x="8989" y="2186"/>
                      <a:pt x="9239" y="2186"/>
                    </a:cubicBezTo>
                    <a:cubicBezTo>
                      <a:pt x="9490" y="2186"/>
                      <a:pt x="9704" y="1983"/>
                      <a:pt x="9704" y="1721"/>
                    </a:cubicBezTo>
                    <a:lnTo>
                      <a:pt x="9704" y="459"/>
                    </a:lnTo>
                    <a:cubicBezTo>
                      <a:pt x="9680" y="328"/>
                      <a:pt x="9620" y="209"/>
                      <a:pt x="9513" y="126"/>
                    </a:cubicBezTo>
                    <a:cubicBezTo>
                      <a:pt x="9425" y="47"/>
                      <a:pt x="9319" y="1"/>
                      <a:pt x="92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1"/>
        <p:cNvGrpSpPr/>
        <p:nvPr/>
      </p:nvGrpSpPr>
      <p:grpSpPr>
        <a:xfrm>
          <a:off x="0" y="0"/>
          <a:ext cx="0" cy="0"/>
          <a:chOff x="0" y="0"/>
          <a:chExt cx="0" cy="0"/>
        </a:xfrm>
      </p:grpSpPr>
      <p:sp>
        <p:nvSpPr>
          <p:cNvPr id="342" name="Google Shape;342;p39"/>
          <p:cNvSpPr txBox="1">
            <a:spLocks noGrp="1"/>
          </p:cNvSpPr>
          <p:nvPr>
            <p:ph type="title"/>
          </p:nvPr>
        </p:nvSpPr>
        <p:spPr>
          <a:xfrm>
            <a:off x="273900" y="2039770"/>
            <a:ext cx="4213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Entendimientos de datos</a:t>
            </a:r>
            <a:endParaRPr sz="2800" dirty="0"/>
          </a:p>
        </p:txBody>
      </p:sp>
      <p:sp>
        <p:nvSpPr>
          <p:cNvPr id="343" name="Google Shape;343;p39"/>
          <p:cNvSpPr txBox="1">
            <a:spLocks noGrp="1"/>
          </p:cNvSpPr>
          <p:nvPr>
            <p:ph type="title" idx="2"/>
          </p:nvPr>
        </p:nvSpPr>
        <p:spPr>
          <a:xfrm>
            <a:off x="379450" y="1286211"/>
            <a:ext cx="1208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01.</a:t>
            </a:r>
            <a:endParaRPr sz="3200" dirty="0"/>
          </a:p>
        </p:txBody>
      </p:sp>
      <p:pic>
        <p:nvPicPr>
          <p:cNvPr id="344" name="Google Shape;344;p39"/>
          <p:cNvPicPr preferRelativeResize="0"/>
          <p:nvPr/>
        </p:nvPicPr>
        <p:blipFill rotWithShape="1">
          <a:blip r:embed="rId3">
            <a:alphaModFix/>
          </a:blip>
          <a:srcRect t="1627" b="23370"/>
          <a:stretch/>
        </p:blipFill>
        <p:spPr>
          <a:xfrm>
            <a:off x="4572000" y="0"/>
            <a:ext cx="4572000" cy="5143500"/>
          </a:xfrm>
          <a:prstGeom prst="rect">
            <a:avLst/>
          </a:prstGeom>
          <a:noFill/>
          <a:ln>
            <a:noFill/>
          </a:ln>
        </p:spPr>
      </p:pic>
      <p:sp>
        <p:nvSpPr>
          <p:cNvPr id="345" name="Google Shape;345;p39"/>
          <p:cNvSpPr/>
          <p:nvPr/>
        </p:nvSpPr>
        <p:spPr>
          <a:xfrm>
            <a:off x="0" y="3435325"/>
            <a:ext cx="9144000" cy="1708200"/>
          </a:xfrm>
          <a:prstGeom prst="rect">
            <a:avLst/>
          </a:prstGeom>
          <a:solidFill>
            <a:srgbClr val="001D75">
              <a:alpha val="8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9"/>
          <p:cNvSpPr/>
          <p:nvPr/>
        </p:nvSpPr>
        <p:spPr>
          <a:xfrm>
            <a:off x="713100" y="3886004"/>
            <a:ext cx="3213000" cy="7086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9"/>
          <p:cNvSpPr txBox="1">
            <a:spLocks noGrp="1"/>
          </p:cNvSpPr>
          <p:nvPr>
            <p:ph type="subTitle" idx="1"/>
          </p:nvPr>
        </p:nvSpPr>
        <p:spPr>
          <a:xfrm>
            <a:off x="983800" y="3886004"/>
            <a:ext cx="2657100" cy="63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rPr>
              <a:t>Se observara el contenido del dataset</a:t>
            </a:r>
            <a:endParaRPr dirty="0">
              <a:solidFill>
                <a:schemeClr val="lt1"/>
              </a:solidFill>
            </a:endParaRPr>
          </a:p>
        </p:txBody>
      </p:sp>
      <p:grpSp>
        <p:nvGrpSpPr>
          <p:cNvPr id="348" name="Google Shape;348;p39"/>
          <p:cNvGrpSpPr/>
          <p:nvPr/>
        </p:nvGrpSpPr>
        <p:grpSpPr>
          <a:xfrm>
            <a:off x="3640779" y="4002408"/>
            <a:ext cx="475800" cy="475800"/>
            <a:chOff x="3640779" y="4002408"/>
            <a:chExt cx="475800" cy="475800"/>
          </a:xfrm>
        </p:grpSpPr>
        <p:sp>
          <p:nvSpPr>
            <p:cNvPr id="349" name="Google Shape;349;p39"/>
            <p:cNvSpPr/>
            <p:nvPr/>
          </p:nvSpPr>
          <p:spPr>
            <a:xfrm>
              <a:off x="3640779" y="4002408"/>
              <a:ext cx="475800" cy="47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0" name="Google Shape;350;p39"/>
            <p:cNvGrpSpPr/>
            <p:nvPr/>
          </p:nvGrpSpPr>
          <p:grpSpPr>
            <a:xfrm>
              <a:off x="3746880" y="4124877"/>
              <a:ext cx="263583" cy="230834"/>
              <a:chOff x="3678830" y="3370933"/>
              <a:chExt cx="369164" cy="323297"/>
            </a:xfrm>
          </p:grpSpPr>
          <p:sp>
            <p:nvSpPr>
              <p:cNvPr id="351" name="Google Shape;351;p39"/>
              <p:cNvSpPr/>
              <p:nvPr/>
            </p:nvSpPr>
            <p:spPr>
              <a:xfrm>
                <a:off x="3678830" y="3370933"/>
                <a:ext cx="369164" cy="323297"/>
              </a:xfrm>
              <a:custGeom>
                <a:avLst/>
                <a:gdLst/>
                <a:ahLst/>
                <a:cxnLst/>
                <a:rect l="l" t="t" r="r" b="b"/>
                <a:pathLst>
                  <a:path w="11598" h="10157" extrusionOk="0">
                    <a:moveTo>
                      <a:pt x="6514" y="357"/>
                    </a:moveTo>
                    <a:lnTo>
                      <a:pt x="6180" y="3274"/>
                    </a:lnTo>
                    <a:cubicBezTo>
                      <a:pt x="6180" y="3274"/>
                      <a:pt x="6180" y="3286"/>
                      <a:pt x="6168" y="3286"/>
                    </a:cubicBezTo>
                    <a:lnTo>
                      <a:pt x="5406" y="3286"/>
                    </a:lnTo>
                    <a:cubicBezTo>
                      <a:pt x="5406" y="3286"/>
                      <a:pt x="5394" y="3286"/>
                      <a:pt x="5394" y="3274"/>
                    </a:cubicBezTo>
                    <a:lnTo>
                      <a:pt x="5061" y="357"/>
                    </a:lnTo>
                    <a:close/>
                    <a:moveTo>
                      <a:pt x="11026" y="2893"/>
                    </a:moveTo>
                    <a:cubicBezTo>
                      <a:pt x="11133" y="2893"/>
                      <a:pt x="11228" y="2977"/>
                      <a:pt x="11228" y="3084"/>
                    </a:cubicBezTo>
                    <a:lnTo>
                      <a:pt x="11228" y="9620"/>
                    </a:lnTo>
                    <a:lnTo>
                      <a:pt x="11240" y="9620"/>
                    </a:lnTo>
                    <a:cubicBezTo>
                      <a:pt x="11240" y="9716"/>
                      <a:pt x="11157" y="9811"/>
                      <a:pt x="11050" y="9811"/>
                    </a:cubicBezTo>
                    <a:lnTo>
                      <a:pt x="525" y="9811"/>
                    </a:lnTo>
                    <a:cubicBezTo>
                      <a:pt x="418" y="9811"/>
                      <a:pt x="334" y="9716"/>
                      <a:pt x="334" y="9620"/>
                    </a:cubicBezTo>
                    <a:lnTo>
                      <a:pt x="334" y="3084"/>
                    </a:lnTo>
                    <a:cubicBezTo>
                      <a:pt x="334" y="2977"/>
                      <a:pt x="418" y="2893"/>
                      <a:pt x="525" y="2893"/>
                    </a:cubicBezTo>
                    <a:lnTo>
                      <a:pt x="5025" y="2893"/>
                    </a:lnTo>
                    <a:lnTo>
                      <a:pt x="5061" y="3310"/>
                    </a:lnTo>
                    <a:cubicBezTo>
                      <a:pt x="5085" y="3489"/>
                      <a:pt x="5228" y="3620"/>
                      <a:pt x="5406" y="3620"/>
                    </a:cubicBezTo>
                    <a:lnTo>
                      <a:pt x="6168" y="3620"/>
                    </a:lnTo>
                    <a:cubicBezTo>
                      <a:pt x="6347" y="3620"/>
                      <a:pt x="6490" y="3489"/>
                      <a:pt x="6502" y="3310"/>
                    </a:cubicBezTo>
                    <a:lnTo>
                      <a:pt x="6549" y="2893"/>
                    </a:lnTo>
                    <a:close/>
                    <a:moveTo>
                      <a:pt x="4882" y="0"/>
                    </a:moveTo>
                    <a:cubicBezTo>
                      <a:pt x="4847" y="0"/>
                      <a:pt x="4799" y="12"/>
                      <a:pt x="4763" y="60"/>
                    </a:cubicBezTo>
                    <a:cubicBezTo>
                      <a:pt x="4740" y="95"/>
                      <a:pt x="4728" y="155"/>
                      <a:pt x="4728" y="191"/>
                    </a:cubicBezTo>
                    <a:lnTo>
                      <a:pt x="4990" y="2548"/>
                    </a:lnTo>
                    <a:lnTo>
                      <a:pt x="537" y="2548"/>
                    </a:lnTo>
                    <a:cubicBezTo>
                      <a:pt x="239" y="2548"/>
                      <a:pt x="1" y="2786"/>
                      <a:pt x="1" y="3084"/>
                    </a:cubicBezTo>
                    <a:lnTo>
                      <a:pt x="1" y="9620"/>
                    </a:lnTo>
                    <a:cubicBezTo>
                      <a:pt x="1" y="9918"/>
                      <a:pt x="239" y="10156"/>
                      <a:pt x="537" y="10156"/>
                    </a:cubicBezTo>
                    <a:lnTo>
                      <a:pt x="11062" y="10156"/>
                    </a:lnTo>
                    <a:cubicBezTo>
                      <a:pt x="11359" y="10156"/>
                      <a:pt x="11598" y="9918"/>
                      <a:pt x="11598" y="9620"/>
                    </a:cubicBezTo>
                    <a:lnTo>
                      <a:pt x="11598" y="3084"/>
                    </a:lnTo>
                    <a:cubicBezTo>
                      <a:pt x="11586" y="2786"/>
                      <a:pt x="11348" y="2548"/>
                      <a:pt x="11050" y="2548"/>
                    </a:cubicBezTo>
                    <a:lnTo>
                      <a:pt x="6597" y="2548"/>
                    </a:lnTo>
                    <a:lnTo>
                      <a:pt x="6871" y="191"/>
                    </a:lnTo>
                    <a:cubicBezTo>
                      <a:pt x="6871" y="155"/>
                      <a:pt x="6847" y="107"/>
                      <a:pt x="6823" y="60"/>
                    </a:cubicBezTo>
                    <a:cubicBezTo>
                      <a:pt x="6787" y="36"/>
                      <a:pt x="6752" y="0"/>
                      <a:pt x="67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9"/>
              <p:cNvSpPr/>
              <p:nvPr/>
            </p:nvSpPr>
            <p:spPr>
              <a:xfrm>
                <a:off x="3713716" y="3498253"/>
                <a:ext cx="126206" cy="161092"/>
              </a:xfrm>
              <a:custGeom>
                <a:avLst/>
                <a:gdLst/>
                <a:ahLst/>
                <a:cxnLst/>
                <a:rect l="l" t="t" r="r" b="b"/>
                <a:pathLst>
                  <a:path w="3965" h="5061" extrusionOk="0">
                    <a:moveTo>
                      <a:pt x="2155" y="1251"/>
                    </a:moveTo>
                    <a:cubicBezTo>
                      <a:pt x="2358" y="1251"/>
                      <a:pt x="2524" y="1418"/>
                      <a:pt x="2524" y="1632"/>
                    </a:cubicBezTo>
                    <a:lnTo>
                      <a:pt x="2524" y="1989"/>
                    </a:lnTo>
                    <a:cubicBezTo>
                      <a:pt x="2536" y="2299"/>
                      <a:pt x="2286" y="2537"/>
                      <a:pt x="1977" y="2537"/>
                    </a:cubicBezTo>
                    <a:cubicBezTo>
                      <a:pt x="1667" y="2537"/>
                      <a:pt x="1429" y="2287"/>
                      <a:pt x="1429" y="1989"/>
                    </a:cubicBezTo>
                    <a:lnTo>
                      <a:pt x="1429" y="1632"/>
                    </a:lnTo>
                    <a:cubicBezTo>
                      <a:pt x="1429" y="1418"/>
                      <a:pt x="1584" y="1251"/>
                      <a:pt x="1798" y="1251"/>
                    </a:cubicBezTo>
                    <a:close/>
                    <a:moveTo>
                      <a:pt x="2167" y="2846"/>
                    </a:moveTo>
                    <a:lnTo>
                      <a:pt x="2167" y="2953"/>
                    </a:lnTo>
                    <a:cubicBezTo>
                      <a:pt x="2167" y="3025"/>
                      <a:pt x="2179" y="3084"/>
                      <a:pt x="2227" y="3132"/>
                    </a:cubicBezTo>
                    <a:lnTo>
                      <a:pt x="1989" y="3370"/>
                    </a:lnTo>
                    <a:lnTo>
                      <a:pt x="1977" y="3370"/>
                    </a:lnTo>
                    <a:lnTo>
                      <a:pt x="1739" y="3132"/>
                    </a:lnTo>
                    <a:cubicBezTo>
                      <a:pt x="1762" y="3073"/>
                      <a:pt x="1774" y="3013"/>
                      <a:pt x="1774" y="2953"/>
                    </a:cubicBezTo>
                    <a:lnTo>
                      <a:pt x="1774" y="2846"/>
                    </a:lnTo>
                    <a:cubicBezTo>
                      <a:pt x="1834" y="2858"/>
                      <a:pt x="1917" y="2858"/>
                      <a:pt x="1977" y="2858"/>
                    </a:cubicBezTo>
                    <a:cubicBezTo>
                      <a:pt x="2036" y="2858"/>
                      <a:pt x="2108" y="2846"/>
                      <a:pt x="2167" y="2846"/>
                    </a:cubicBezTo>
                    <a:close/>
                    <a:moveTo>
                      <a:pt x="2512" y="3334"/>
                    </a:moveTo>
                    <a:lnTo>
                      <a:pt x="2810" y="3489"/>
                    </a:lnTo>
                    <a:cubicBezTo>
                      <a:pt x="2870" y="3513"/>
                      <a:pt x="2917" y="3596"/>
                      <a:pt x="2917" y="3668"/>
                    </a:cubicBezTo>
                    <a:lnTo>
                      <a:pt x="2917" y="4727"/>
                    </a:lnTo>
                    <a:lnTo>
                      <a:pt x="1072" y="4727"/>
                    </a:lnTo>
                    <a:lnTo>
                      <a:pt x="1072" y="3668"/>
                    </a:lnTo>
                    <a:cubicBezTo>
                      <a:pt x="1072" y="3596"/>
                      <a:pt x="1108" y="3537"/>
                      <a:pt x="1167" y="3489"/>
                    </a:cubicBezTo>
                    <a:lnTo>
                      <a:pt x="1465" y="3334"/>
                    </a:lnTo>
                    <a:lnTo>
                      <a:pt x="1739" y="3608"/>
                    </a:lnTo>
                    <a:cubicBezTo>
                      <a:pt x="1810" y="3680"/>
                      <a:pt x="1905" y="3704"/>
                      <a:pt x="1989" y="3704"/>
                    </a:cubicBezTo>
                    <a:cubicBezTo>
                      <a:pt x="2084" y="3704"/>
                      <a:pt x="2167" y="3680"/>
                      <a:pt x="2239" y="3608"/>
                    </a:cubicBezTo>
                    <a:lnTo>
                      <a:pt x="2512" y="3334"/>
                    </a:lnTo>
                    <a:close/>
                    <a:moveTo>
                      <a:pt x="3608" y="334"/>
                    </a:moveTo>
                    <a:cubicBezTo>
                      <a:pt x="3608" y="334"/>
                      <a:pt x="3632" y="334"/>
                      <a:pt x="3632" y="346"/>
                    </a:cubicBezTo>
                    <a:lnTo>
                      <a:pt x="3632" y="4704"/>
                    </a:lnTo>
                    <a:lnTo>
                      <a:pt x="3239" y="4727"/>
                    </a:lnTo>
                    <a:lnTo>
                      <a:pt x="3239" y="3668"/>
                    </a:lnTo>
                    <a:cubicBezTo>
                      <a:pt x="3239" y="3454"/>
                      <a:pt x="3120" y="3275"/>
                      <a:pt x="2941" y="3192"/>
                    </a:cubicBezTo>
                    <a:lnTo>
                      <a:pt x="2512" y="2977"/>
                    </a:lnTo>
                    <a:lnTo>
                      <a:pt x="2512" y="2965"/>
                    </a:lnTo>
                    <a:lnTo>
                      <a:pt x="2512" y="2715"/>
                    </a:lnTo>
                    <a:cubicBezTo>
                      <a:pt x="2739" y="2549"/>
                      <a:pt x="2870" y="2275"/>
                      <a:pt x="2870" y="2001"/>
                    </a:cubicBezTo>
                    <a:lnTo>
                      <a:pt x="2870" y="1644"/>
                    </a:lnTo>
                    <a:cubicBezTo>
                      <a:pt x="2870" y="1251"/>
                      <a:pt x="2536" y="929"/>
                      <a:pt x="2155" y="929"/>
                    </a:cubicBezTo>
                    <a:lnTo>
                      <a:pt x="1798" y="929"/>
                    </a:lnTo>
                    <a:cubicBezTo>
                      <a:pt x="1405" y="929"/>
                      <a:pt x="1084" y="1251"/>
                      <a:pt x="1084" y="1644"/>
                    </a:cubicBezTo>
                    <a:lnTo>
                      <a:pt x="1084" y="2001"/>
                    </a:lnTo>
                    <a:cubicBezTo>
                      <a:pt x="1084" y="2299"/>
                      <a:pt x="1227" y="2549"/>
                      <a:pt x="1441" y="2715"/>
                    </a:cubicBezTo>
                    <a:lnTo>
                      <a:pt x="1441" y="2965"/>
                    </a:lnTo>
                    <a:lnTo>
                      <a:pt x="1441" y="2977"/>
                    </a:lnTo>
                    <a:lnTo>
                      <a:pt x="1012" y="3192"/>
                    </a:lnTo>
                    <a:cubicBezTo>
                      <a:pt x="834" y="3275"/>
                      <a:pt x="715" y="3454"/>
                      <a:pt x="715" y="3668"/>
                    </a:cubicBezTo>
                    <a:lnTo>
                      <a:pt x="715" y="4727"/>
                    </a:lnTo>
                    <a:lnTo>
                      <a:pt x="357" y="4727"/>
                    </a:lnTo>
                    <a:cubicBezTo>
                      <a:pt x="357" y="4727"/>
                      <a:pt x="334" y="4727"/>
                      <a:pt x="334" y="4704"/>
                    </a:cubicBezTo>
                    <a:lnTo>
                      <a:pt x="334" y="346"/>
                    </a:lnTo>
                    <a:cubicBezTo>
                      <a:pt x="334" y="346"/>
                      <a:pt x="334" y="334"/>
                      <a:pt x="357" y="334"/>
                    </a:cubicBezTo>
                    <a:close/>
                    <a:moveTo>
                      <a:pt x="357" y="1"/>
                    </a:moveTo>
                    <a:cubicBezTo>
                      <a:pt x="155" y="1"/>
                      <a:pt x="0" y="167"/>
                      <a:pt x="0" y="358"/>
                    </a:cubicBezTo>
                    <a:lnTo>
                      <a:pt x="0" y="4704"/>
                    </a:lnTo>
                    <a:cubicBezTo>
                      <a:pt x="0" y="4906"/>
                      <a:pt x="155" y="5061"/>
                      <a:pt x="357" y="5061"/>
                    </a:cubicBezTo>
                    <a:lnTo>
                      <a:pt x="3608" y="5061"/>
                    </a:lnTo>
                    <a:cubicBezTo>
                      <a:pt x="3810" y="5061"/>
                      <a:pt x="3965" y="4906"/>
                      <a:pt x="3965" y="4704"/>
                    </a:cubicBezTo>
                    <a:lnTo>
                      <a:pt x="3965" y="346"/>
                    </a:lnTo>
                    <a:cubicBezTo>
                      <a:pt x="3965" y="155"/>
                      <a:pt x="3810" y="1"/>
                      <a:pt x="36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9"/>
              <p:cNvSpPr/>
              <p:nvPr/>
            </p:nvSpPr>
            <p:spPr>
              <a:xfrm>
                <a:off x="3863795" y="3498253"/>
                <a:ext cx="149728" cy="34154"/>
              </a:xfrm>
              <a:custGeom>
                <a:avLst/>
                <a:gdLst/>
                <a:ahLst/>
                <a:cxnLst/>
                <a:rect l="l" t="t" r="r" b="b"/>
                <a:pathLst>
                  <a:path w="4704" h="1073" extrusionOk="0">
                    <a:moveTo>
                      <a:pt x="4334" y="334"/>
                    </a:moveTo>
                    <a:cubicBezTo>
                      <a:pt x="4334" y="334"/>
                      <a:pt x="4346" y="334"/>
                      <a:pt x="4346" y="346"/>
                    </a:cubicBezTo>
                    <a:lnTo>
                      <a:pt x="4346" y="715"/>
                    </a:lnTo>
                    <a:lnTo>
                      <a:pt x="345" y="739"/>
                    </a:lnTo>
                    <a:cubicBezTo>
                      <a:pt x="345" y="739"/>
                      <a:pt x="322" y="739"/>
                      <a:pt x="322" y="715"/>
                    </a:cubicBezTo>
                    <a:lnTo>
                      <a:pt x="322" y="346"/>
                    </a:lnTo>
                    <a:cubicBezTo>
                      <a:pt x="322" y="346"/>
                      <a:pt x="322" y="334"/>
                      <a:pt x="345" y="334"/>
                    </a:cubicBezTo>
                    <a:close/>
                    <a:moveTo>
                      <a:pt x="357" y="1"/>
                    </a:moveTo>
                    <a:cubicBezTo>
                      <a:pt x="167" y="1"/>
                      <a:pt x="0" y="167"/>
                      <a:pt x="0" y="358"/>
                    </a:cubicBezTo>
                    <a:lnTo>
                      <a:pt x="0" y="715"/>
                    </a:lnTo>
                    <a:cubicBezTo>
                      <a:pt x="0" y="917"/>
                      <a:pt x="167" y="1072"/>
                      <a:pt x="357" y="1072"/>
                    </a:cubicBezTo>
                    <a:lnTo>
                      <a:pt x="4346" y="1072"/>
                    </a:lnTo>
                    <a:cubicBezTo>
                      <a:pt x="4536" y="1072"/>
                      <a:pt x="4703" y="917"/>
                      <a:pt x="4703" y="715"/>
                    </a:cubicBezTo>
                    <a:lnTo>
                      <a:pt x="4703" y="346"/>
                    </a:lnTo>
                    <a:cubicBezTo>
                      <a:pt x="4691" y="155"/>
                      <a:pt x="4536" y="1"/>
                      <a:pt x="43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9"/>
              <p:cNvSpPr/>
              <p:nvPr/>
            </p:nvSpPr>
            <p:spPr>
              <a:xfrm>
                <a:off x="3863413" y="3544502"/>
                <a:ext cx="114843" cy="33740"/>
              </a:xfrm>
              <a:custGeom>
                <a:avLst/>
                <a:gdLst/>
                <a:ahLst/>
                <a:cxnLst/>
                <a:rect l="l" t="t" r="r" b="b"/>
                <a:pathLst>
                  <a:path w="3608" h="1060" extrusionOk="0">
                    <a:moveTo>
                      <a:pt x="3251" y="334"/>
                    </a:moveTo>
                    <a:cubicBezTo>
                      <a:pt x="3251" y="334"/>
                      <a:pt x="3274" y="334"/>
                      <a:pt x="3274" y="357"/>
                    </a:cubicBezTo>
                    <a:lnTo>
                      <a:pt x="3274" y="715"/>
                    </a:lnTo>
                    <a:lnTo>
                      <a:pt x="357" y="727"/>
                    </a:lnTo>
                    <a:cubicBezTo>
                      <a:pt x="357" y="727"/>
                      <a:pt x="334" y="727"/>
                      <a:pt x="334" y="715"/>
                    </a:cubicBezTo>
                    <a:lnTo>
                      <a:pt x="334" y="357"/>
                    </a:lnTo>
                    <a:cubicBezTo>
                      <a:pt x="334" y="357"/>
                      <a:pt x="334" y="334"/>
                      <a:pt x="357" y="334"/>
                    </a:cubicBezTo>
                    <a:close/>
                    <a:moveTo>
                      <a:pt x="357" y="0"/>
                    </a:moveTo>
                    <a:cubicBezTo>
                      <a:pt x="155" y="0"/>
                      <a:pt x="0" y="155"/>
                      <a:pt x="0" y="357"/>
                    </a:cubicBezTo>
                    <a:lnTo>
                      <a:pt x="0" y="715"/>
                    </a:lnTo>
                    <a:cubicBezTo>
                      <a:pt x="0" y="905"/>
                      <a:pt x="155" y="1060"/>
                      <a:pt x="357" y="1060"/>
                    </a:cubicBezTo>
                    <a:lnTo>
                      <a:pt x="3251" y="1060"/>
                    </a:lnTo>
                    <a:cubicBezTo>
                      <a:pt x="3453" y="1060"/>
                      <a:pt x="3608" y="905"/>
                      <a:pt x="3608" y="715"/>
                    </a:cubicBezTo>
                    <a:lnTo>
                      <a:pt x="3608" y="357"/>
                    </a:lnTo>
                    <a:cubicBezTo>
                      <a:pt x="3608" y="155"/>
                      <a:pt x="3453" y="0"/>
                      <a:pt x="3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9"/>
              <p:cNvSpPr/>
              <p:nvPr/>
            </p:nvSpPr>
            <p:spPr>
              <a:xfrm>
                <a:off x="3863795" y="3590719"/>
                <a:ext cx="68625" cy="10663"/>
              </a:xfrm>
              <a:custGeom>
                <a:avLst/>
                <a:gdLst/>
                <a:ahLst/>
                <a:cxnLst/>
                <a:rect l="l" t="t" r="r" b="b"/>
                <a:pathLst>
                  <a:path w="2156" h="335" extrusionOk="0">
                    <a:moveTo>
                      <a:pt x="167" y="1"/>
                    </a:moveTo>
                    <a:cubicBezTo>
                      <a:pt x="72" y="1"/>
                      <a:pt x="0" y="72"/>
                      <a:pt x="0" y="168"/>
                    </a:cubicBezTo>
                    <a:cubicBezTo>
                      <a:pt x="0" y="251"/>
                      <a:pt x="72" y="334"/>
                      <a:pt x="167" y="334"/>
                    </a:cubicBezTo>
                    <a:lnTo>
                      <a:pt x="1977" y="334"/>
                    </a:lnTo>
                    <a:cubicBezTo>
                      <a:pt x="2072" y="334"/>
                      <a:pt x="2143" y="251"/>
                      <a:pt x="2143" y="168"/>
                    </a:cubicBezTo>
                    <a:cubicBezTo>
                      <a:pt x="2155" y="72"/>
                      <a:pt x="2072" y="1"/>
                      <a:pt x="1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9"/>
              <p:cNvSpPr/>
              <p:nvPr/>
            </p:nvSpPr>
            <p:spPr>
              <a:xfrm>
                <a:off x="3944897" y="3590719"/>
                <a:ext cx="33358" cy="10663"/>
              </a:xfrm>
              <a:custGeom>
                <a:avLst/>
                <a:gdLst/>
                <a:ahLst/>
                <a:cxnLst/>
                <a:rect l="l" t="t" r="r" b="b"/>
                <a:pathLst>
                  <a:path w="1048" h="335" extrusionOk="0">
                    <a:moveTo>
                      <a:pt x="155" y="1"/>
                    </a:moveTo>
                    <a:cubicBezTo>
                      <a:pt x="71" y="1"/>
                      <a:pt x="0" y="72"/>
                      <a:pt x="0" y="168"/>
                    </a:cubicBezTo>
                    <a:cubicBezTo>
                      <a:pt x="0" y="251"/>
                      <a:pt x="71" y="334"/>
                      <a:pt x="155" y="334"/>
                    </a:cubicBezTo>
                    <a:lnTo>
                      <a:pt x="893" y="334"/>
                    </a:lnTo>
                    <a:cubicBezTo>
                      <a:pt x="976" y="334"/>
                      <a:pt x="1048" y="251"/>
                      <a:pt x="1048" y="168"/>
                    </a:cubicBezTo>
                    <a:cubicBezTo>
                      <a:pt x="1048" y="72"/>
                      <a:pt x="976" y="1"/>
                      <a:pt x="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9"/>
              <p:cNvSpPr/>
              <p:nvPr/>
            </p:nvSpPr>
            <p:spPr>
              <a:xfrm>
                <a:off x="3864176" y="3625223"/>
                <a:ext cx="21995" cy="10631"/>
              </a:xfrm>
              <a:custGeom>
                <a:avLst/>
                <a:gdLst/>
                <a:ahLst/>
                <a:cxnLst/>
                <a:rect l="l" t="t" r="r" b="b"/>
                <a:pathLst>
                  <a:path w="691" h="334" extrusionOk="0">
                    <a:moveTo>
                      <a:pt x="167" y="0"/>
                    </a:moveTo>
                    <a:cubicBezTo>
                      <a:pt x="71" y="0"/>
                      <a:pt x="0" y="84"/>
                      <a:pt x="0" y="167"/>
                    </a:cubicBezTo>
                    <a:cubicBezTo>
                      <a:pt x="0" y="262"/>
                      <a:pt x="71" y="334"/>
                      <a:pt x="167" y="334"/>
                    </a:cubicBezTo>
                    <a:lnTo>
                      <a:pt x="524" y="334"/>
                    </a:lnTo>
                    <a:cubicBezTo>
                      <a:pt x="607" y="334"/>
                      <a:pt x="691" y="262"/>
                      <a:pt x="691" y="167"/>
                    </a:cubicBezTo>
                    <a:cubicBezTo>
                      <a:pt x="691" y="84"/>
                      <a:pt x="607" y="0"/>
                      <a:pt x="5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9"/>
              <p:cNvSpPr/>
              <p:nvPr/>
            </p:nvSpPr>
            <p:spPr>
              <a:xfrm>
                <a:off x="3898648" y="3625223"/>
                <a:ext cx="56498" cy="10631"/>
              </a:xfrm>
              <a:custGeom>
                <a:avLst/>
                <a:gdLst/>
                <a:ahLst/>
                <a:cxnLst/>
                <a:rect l="l" t="t" r="r" b="b"/>
                <a:pathLst>
                  <a:path w="1775" h="334" extrusionOk="0">
                    <a:moveTo>
                      <a:pt x="167" y="0"/>
                    </a:moveTo>
                    <a:cubicBezTo>
                      <a:pt x="84" y="0"/>
                      <a:pt x="0" y="84"/>
                      <a:pt x="0" y="167"/>
                    </a:cubicBezTo>
                    <a:cubicBezTo>
                      <a:pt x="0" y="262"/>
                      <a:pt x="84" y="334"/>
                      <a:pt x="167" y="334"/>
                    </a:cubicBezTo>
                    <a:lnTo>
                      <a:pt x="1608" y="334"/>
                    </a:lnTo>
                    <a:cubicBezTo>
                      <a:pt x="1703" y="334"/>
                      <a:pt x="1775" y="262"/>
                      <a:pt x="1775" y="167"/>
                    </a:cubicBezTo>
                    <a:cubicBezTo>
                      <a:pt x="1775" y="84"/>
                      <a:pt x="1703" y="0"/>
                      <a:pt x="1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9"/>
              <p:cNvSpPr/>
              <p:nvPr/>
            </p:nvSpPr>
            <p:spPr>
              <a:xfrm>
                <a:off x="3864176" y="3648713"/>
                <a:ext cx="21995" cy="10249"/>
              </a:xfrm>
              <a:custGeom>
                <a:avLst/>
                <a:gdLst/>
                <a:ahLst/>
                <a:cxnLst/>
                <a:rect l="l" t="t" r="r" b="b"/>
                <a:pathLst>
                  <a:path w="691" h="322" extrusionOk="0">
                    <a:moveTo>
                      <a:pt x="167" y="0"/>
                    </a:moveTo>
                    <a:cubicBezTo>
                      <a:pt x="71" y="0"/>
                      <a:pt x="0" y="72"/>
                      <a:pt x="0" y="155"/>
                    </a:cubicBezTo>
                    <a:cubicBezTo>
                      <a:pt x="0" y="251"/>
                      <a:pt x="71" y="322"/>
                      <a:pt x="167" y="322"/>
                    </a:cubicBezTo>
                    <a:lnTo>
                      <a:pt x="524" y="322"/>
                    </a:lnTo>
                    <a:cubicBezTo>
                      <a:pt x="607" y="322"/>
                      <a:pt x="691" y="251"/>
                      <a:pt x="691" y="155"/>
                    </a:cubicBezTo>
                    <a:cubicBezTo>
                      <a:pt x="691" y="72"/>
                      <a:pt x="607" y="0"/>
                      <a:pt x="5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9"/>
              <p:cNvSpPr/>
              <p:nvPr/>
            </p:nvSpPr>
            <p:spPr>
              <a:xfrm>
                <a:off x="3898648" y="3648713"/>
                <a:ext cx="56498" cy="10249"/>
              </a:xfrm>
              <a:custGeom>
                <a:avLst/>
                <a:gdLst/>
                <a:ahLst/>
                <a:cxnLst/>
                <a:rect l="l" t="t" r="r" b="b"/>
                <a:pathLst>
                  <a:path w="1775" h="322" extrusionOk="0">
                    <a:moveTo>
                      <a:pt x="167" y="0"/>
                    </a:moveTo>
                    <a:cubicBezTo>
                      <a:pt x="84" y="0"/>
                      <a:pt x="0" y="72"/>
                      <a:pt x="0" y="155"/>
                    </a:cubicBezTo>
                    <a:cubicBezTo>
                      <a:pt x="0" y="251"/>
                      <a:pt x="84" y="322"/>
                      <a:pt x="167" y="322"/>
                    </a:cubicBezTo>
                    <a:lnTo>
                      <a:pt x="1608" y="322"/>
                    </a:lnTo>
                    <a:cubicBezTo>
                      <a:pt x="1703" y="322"/>
                      <a:pt x="1775" y="251"/>
                      <a:pt x="1775" y="155"/>
                    </a:cubicBezTo>
                    <a:cubicBezTo>
                      <a:pt x="1775" y="72"/>
                      <a:pt x="1703" y="0"/>
                      <a:pt x="1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9"/>
              <p:cNvSpPr/>
              <p:nvPr/>
            </p:nvSpPr>
            <p:spPr>
              <a:xfrm>
                <a:off x="3858097" y="3452036"/>
                <a:ext cx="11013" cy="10249"/>
              </a:xfrm>
              <a:custGeom>
                <a:avLst/>
                <a:gdLst/>
                <a:ahLst/>
                <a:cxnLst/>
                <a:rect l="l" t="t" r="r" b="b"/>
                <a:pathLst>
                  <a:path w="346" h="322" extrusionOk="0">
                    <a:moveTo>
                      <a:pt x="167" y="0"/>
                    </a:moveTo>
                    <a:cubicBezTo>
                      <a:pt x="72" y="0"/>
                      <a:pt x="1" y="72"/>
                      <a:pt x="1" y="167"/>
                    </a:cubicBezTo>
                    <a:cubicBezTo>
                      <a:pt x="1" y="250"/>
                      <a:pt x="72" y="322"/>
                      <a:pt x="167" y="322"/>
                    </a:cubicBezTo>
                    <a:cubicBezTo>
                      <a:pt x="251" y="322"/>
                      <a:pt x="322" y="250"/>
                      <a:pt x="322" y="167"/>
                    </a:cubicBezTo>
                    <a:cubicBezTo>
                      <a:pt x="346" y="72"/>
                      <a:pt x="251" y="0"/>
                      <a:pt x="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8"/>
          <p:cNvSpPr txBox="1">
            <a:spLocks noGrp="1"/>
          </p:cNvSpPr>
          <p:nvPr>
            <p:ph type="title"/>
          </p:nvPr>
        </p:nvSpPr>
        <p:spPr>
          <a:xfrm>
            <a:off x="720075" y="4242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Información del dataset.</a:t>
            </a:r>
            <a:endParaRPr dirty="0"/>
          </a:p>
        </p:txBody>
      </p:sp>
      <p:sp>
        <p:nvSpPr>
          <p:cNvPr id="263" name="Google Shape;263;p38"/>
          <p:cNvSpPr txBox="1">
            <a:spLocks noGrp="1"/>
          </p:cNvSpPr>
          <p:nvPr>
            <p:ph type="title" idx="2"/>
          </p:nvPr>
        </p:nvSpPr>
        <p:spPr>
          <a:xfrm>
            <a:off x="705675" y="2474500"/>
            <a:ext cx="22695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Tamaño data </a:t>
            </a:r>
            <a:endParaRPr sz="1800" dirty="0"/>
          </a:p>
        </p:txBody>
      </p:sp>
      <p:sp>
        <p:nvSpPr>
          <p:cNvPr id="264" name="Google Shape;264;p38"/>
          <p:cNvSpPr txBox="1">
            <a:spLocks noGrp="1"/>
          </p:cNvSpPr>
          <p:nvPr>
            <p:ph type="subTitle" idx="1"/>
          </p:nvPr>
        </p:nvSpPr>
        <p:spPr>
          <a:xfrm>
            <a:off x="871516" y="2853533"/>
            <a:ext cx="2269500" cy="8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dirty="0"/>
              <a:t>4.255.156 filas</a:t>
            </a:r>
          </a:p>
          <a:p>
            <a:pPr marL="0" lvl="0" indent="0" algn="l" rtl="0">
              <a:spcBef>
                <a:spcPts val="0"/>
              </a:spcBef>
              <a:spcAft>
                <a:spcPts val="0"/>
              </a:spcAft>
              <a:buNone/>
            </a:pPr>
            <a:r>
              <a:rPr lang="es-CO" dirty="0"/>
              <a:t>31 columnas</a:t>
            </a:r>
            <a:endParaRPr dirty="0"/>
          </a:p>
        </p:txBody>
      </p:sp>
      <p:sp>
        <p:nvSpPr>
          <p:cNvPr id="265" name="Google Shape;265;p38"/>
          <p:cNvSpPr txBox="1">
            <a:spLocks noGrp="1"/>
          </p:cNvSpPr>
          <p:nvPr>
            <p:ph type="title" idx="3"/>
          </p:nvPr>
        </p:nvSpPr>
        <p:spPr>
          <a:xfrm>
            <a:off x="3422926" y="2474500"/>
            <a:ext cx="22695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Caracteristicas</a:t>
            </a:r>
            <a:endParaRPr sz="1800" dirty="0"/>
          </a:p>
        </p:txBody>
      </p:sp>
      <p:sp>
        <p:nvSpPr>
          <p:cNvPr id="266" name="Google Shape;266;p38"/>
          <p:cNvSpPr txBox="1">
            <a:spLocks noGrp="1"/>
          </p:cNvSpPr>
          <p:nvPr>
            <p:ph type="subTitle" idx="4"/>
          </p:nvPr>
        </p:nvSpPr>
        <p:spPr>
          <a:xfrm>
            <a:off x="3423000" y="2793125"/>
            <a:ext cx="2269500" cy="8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s-CO" dirty="0">
                <a:solidFill>
                  <a:schemeClr val="tx1">
                    <a:lumMod val="65000"/>
                    <a:lumOff val="35000"/>
                  </a:schemeClr>
                </a:solidFill>
              </a:rPr>
              <a:t>1. </a:t>
            </a:r>
            <a:r>
              <a:rPr lang="es-CO" dirty="0"/>
              <a:t>Características recién nacido</a:t>
            </a:r>
          </a:p>
          <a:p>
            <a:pPr marL="0" lvl="0" indent="0" algn="l" rtl="0">
              <a:spcBef>
                <a:spcPts val="0"/>
              </a:spcBef>
              <a:spcAft>
                <a:spcPts val="0"/>
              </a:spcAft>
            </a:pPr>
            <a:r>
              <a:rPr lang="es-CO" dirty="0"/>
              <a:t>2. Características padre y madre</a:t>
            </a:r>
          </a:p>
          <a:p>
            <a:pPr marL="0" lvl="0" indent="0" algn="l" rtl="0">
              <a:spcBef>
                <a:spcPts val="0"/>
              </a:spcBef>
              <a:spcAft>
                <a:spcPts val="0"/>
              </a:spcAft>
            </a:pPr>
            <a:r>
              <a:rPr lang="es-CO" dirty="0"/>
              <a:t>3. Variables que impactan desarrollo nonato</a:t>
            </a:r>
            <a:endParaRPr dirty="0"/>
          </a:p>
        </p:txBody>
      </p:sp>
      <p:sp>
        <p:nvSpPr>
          <p:cNvPr id="267" name="Google Shape;267;p38"/>
          <p:cNvSpPr txBox="1">
            <a:spLocks noGrp="1"/>
          </p:cNvSpPr>
          <p:nvPr>
            <p:ph type="title" idx="5"/>
          </p:nvPr>
        </p:nvSpPr>
        <p:spPr>
          <a:xfrm>
            <a:off x="6139859" y="2474500"/>
            <a:ext cx="2688825"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Tipos de variables</a:t>
            </a:r>
            <a:endParaRPr sz="1800" dirty="0"/>
          </a:p>
        </p:txBody>
      </p:sp>
      <p:sp>
        <p:nvSpPr>
          <p:cNvPr id="268" name="Google Shape;268;p38"/>
          <p:cNvSpPr txBox="1">
            <a:spLocks noGrp="1"/>
          </p:cNvSpPr>
          <p:nvPr>
            <p:ph type="subTitle" idx="6"/>
          </p:nvPr>
        </p:nvSpPr>
        <p:spPr>
          <a:xfrm>
            <a:off x="6140325" y="2793125"/>
            <a:ext cx="2269500" cy="8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dirty="0"/>
              <a:t>Cuantitativas </a:t>
            </a:r>
          </a:p>
          <a:p>
            <a:pPr marL="0" lvl="0" indent="0" algn="l" rtl="0">
              <a:spcBef>
                <a:spcPts val="0"/>
              </a:spcBef>
              <a:spcAft>
                <a:spcPts val="0"/>
              </a:spcAft>
              <a:buNone/>
            </a:pPr>
            <a:r>
              <a:rPr lang="es-CO" dirty="0"/>
              <a:t>Cualitativas </a:t>
            </a:r>
            <a:endParaRPr dirty="0"/>
          </a:p>
        </p:txBody>
      </p:sp>
      <p:sp>
        <p:nvSpPr>
          <p:cNvPr id="269" name="Google Shape;269;p38"/>
          <p:cNvSpPr/>
          <p:nvPr/>
        </p:nvSpPr>
        <p:spPr>
          <a:xfrm>
            <a:off x="705675" y="1419697"/>
            <a:ext cx="906600" cy="906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8"/>
          <p:cNvSpPr/>
          <p:nvPr/>
        </p:nvSpPr>
        <p:spPr>
          <a:xfrm>
            <a:off x="3422850" y="1419697"/>
            <a:ext cx="906600" cy="906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8"/>
          <p:cNvSpPr/>
          <p:nvPr/>
        </p:nvSpPr>
        <p:spPr>
          <a:xfrm>
            <a:off x="6140175" y="1419697"/>
            <a:ext cx="906600" cy="906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38"/>
          <p:cNvGrpSpPr/>
          <p:nvPr/>
        </p:nvGrpSpPr>
        <p:grpSpPr>
          <a:xfrm>
            <a:off x="916177" y="1721521"/>
            <a:ext cx="485589" cy="302963"/>
            <a:chOff x="1532214" y="1537784"/>
            <a:chExt cx="485589" cy="302963"/>
          </a:xfrm>
        </p:grpSpPr>
        <p:sp>
          <p:nvSpPr>
            <p:cNvPr id="273" name="Google Shape;273;p38"/>
            <p:cNvSpPr/>
            <p:nvPr/>
          </p:nvSpPr>
          <p:spPr>
            <a:xfrm>
              <a:off x="1564662" y="1730560"/>
              <a:ext cx="91167" cy="44685"/>
            </a:xfrm>
            <a:custGeom>
              <a:avLst/>
              <a:gdLst/>
              <a:ahLst/>
              <a:cxnLst/>
              <a:rect l="l" t="t" r="r" b="b"/>
              <a:pathLst>
                <a:path w="4060" h="1990" extrusionOk="0">
                  <a:moveTo>
                    <a:pt x="3426" y="634"/>
                  </a:moveTo>
                  <a:lnTo>
                    <a:pt x="3426" y="1356"/>
                  </a:lnTo>
                  <a:lnTo>
                    <a:pt x="634" y="1356"/>
                  </a:lnTo>
                  <a:lnTo>
                    <a:pt x="634" y="634"/>
                  </a:lnTo>
                  <a:close/>
                  <a:moveTo>
                    <a:pt x="313" y="0"/>
                  </a:moveTo>
                  <a:cubicBezTo>
                    <a:pt x="143" y="0"/>
                    <a:pt x="0" y="143"/>
                    <a:pt x="0" y="322"/>
                  </a:cubicBezTo>
                  <a:lnTo>
                    <a:pt x="0" y="1669"/>
                  </a:lnTo>
                  <a:cubicBezTo>
                    <a:pt x="0" y="1847"/>
                    <a:pt x="143" y="1990"/>
                    <a:pt x="313" y="1990"/>
                  </a:cubicBezTo>
                  <a:lnTo>
                    <a:pt x="3738" y="1990"/>
                  </a:lnTo>
                  <a:cubicBezTo>
                    <a:pt x="3917" y="1990"/>
                    <a:pt x="4060" y="1847"/>
                    <a:pt x="4060" y="1669"/>
                  </a:cubicBezTo>
                  <a:lnTo>
                    <a:pt x="4060" y="322"/>
                  </a:lnTo>
                  <a:cubicBezTo>
                    <a:pt x="4060" y="143"/>
                    <a:pt x="3917" y="0"/>
                    <a:pt x="37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8"/>
            <p:cNvSpPr/>
            <p:nvPr/>
          </p:nvSpPr>
          <p:spPr>
            <a:xfrm>
              <a:off x="1532214" y="1602162"/>
              <a:ext cx="485589" cy="238584"/>
            </a:xfrm>
            <a:custGeom>
              <a:avLst/>
              <a:gdLst/>
              <a:ahLst/>
              <a:cxnLst/>
              <a:rect l="l" t="t" r="r" b="b"/>
              <a:pathLst>
                <a:path w="21625" h="10625" extrusionOk="0">
                  <a:moveTo>
                    <a:pt x="10813" y="625"/>
                  </a:moveTo>
                  <a:cubicBezTo>
                    <a:pt x="12989" y="625"/>
                    <a:pt x="14765" y="2400"/>
                    <a:pt x="14765" y="4585"/>
                  </a:cubicBezTo>
                  <a:cubicBezTo>
                    <a:pt x="14765" y="6771"/>
                    <a:pt x="12989" y="8537"/>
                    <a:pt x="10813" y="8537"/>
                  </a:cubicBezTo>
                  <a:cubicBezTo>
                    <a:pt x="8627" y="8537"/>
                    <a:pt x="6852" y="6771"/>
                    <a:pt x="6852" y="4585"/>
                  </a:cubicBezTo>
                  <a:cubicBezTo>
                    <a:pt x="6852" y="2400"/>
                    <a:pt x="8627" y="625"/>
                    <a:pt x="10813" y="625"/>
                  </a:cubicBezTo>
                  <a:close/>
                  <a:moveTo>
                    <a:pt x="3988" y="9189"/>
                  </a:moveTo>
                  <a:lnTo>
                    <a:pt x="3774" y="9911"/>
                  </a:lnTo>
                  <a:cubicBezTo>
                    <a:pt x="3765" y="9956"/>
                    <a:pt x="3720" y="9992"/>
                    <a:pt x="3676" y="9992"/>
                  </a:cubicBezTo>
                  <a:lnTo>
                    <a:pt x="1892" y="9992"/>
                  </a:lnTo>
                  <a:cubicBezTo>
                    <a:pt x="1829" y="9992"/>
                    <a:pt x="1784" y="9947"/>
                    <a:pt x="1784" y="9885"/>
                  </a:cubicBezTo>
                  <a:lnTo>
                    <a:pt x="1784" y="9189"/>
                  </a:lnTo>
                  <a:close/>
                  <a:moveTo>
                    <a:pt x="19850" y="9189"/>
                  </a:moveTo>
                  <a:lnTo>
                    <a:pt x="19850" y="9885"/>
                  </a:lnTo>
                  <a:cubicBezTo>
                    <a:pt x="19850" y="9947"/>
                    <a:pt x="19796" y="9992"/>
                    <a:pt x="19743" y="9992"/>
                  </a:cubicBezTo>
                  <a:lnTo>
                    <a:pt x="17958" y="9992"/>
                  </a:lnTo>
                  <a:cubicBezTo>
                    <a:pt x="17905" y="9992"/>
                    <a:pt x="17860" y="9956"/>
                    <a:pt x="17851" y="9911"/>
                  </a:cubicBezTo>
                  <a:lnTo>
                    <a:pt x="17637" y="9189"/>
                  </a:lnTo>
                  <a:close/>
                  <a:moveTo>
                    <a:pt x="10839" y="0"/>
                  </a:moveTo>
                  <a:cubicBezTo>
                    <a:pt x="9840" y="0"/>
                    <a:pt x="8921" y="312"/>
                    <a:pt x="8172" y="856"/>
                  </a:cubicBezTo>
                  <a:lnTo>
                    <a:pt x="1178" y="856"/>
                  </a:lnTo>
                  <a:cubicBezTo>
                    <a:pt x="527" y="856"/>
                    <a:pt x="0" y="1383"/>
                    <a:pt x="0" y="2025"/>
                  </a:cubicBezTo>
                  <a:lnTo>
                    <a:pt x="0" y="8029"/>
                  </a:lnTo>
                  <a:cubicBezTo>
                    <a:pt x="0" y="8662"/>
                    <a:pt x="518" y="9180"/>
                    <a:pt x="1142" y="9189"/>
                  </a:cubicBezTo>
                  <a:lnTo>
                    <a:pt x="1142" y="9885"/>
                  </a:lnTo>
                  <a:cubicBezTo>
                    <a:pt x="1142" y="10295"/>
                    <a:pt x="1481" y="10625"/>
                    <a:pt x="1892" y="10625"/>
                  </a:cubicBezTo>
                  <a:lnTo>
                    <a:pt x="3685" y="10625"/>
                  </a:lnTo>
                  <a:cubicBezTo>
                    <a:pt x="4006" y="10625"/>
                    <a:pt x="4300" y="10411"/>
                    <a:pt x="4389" y="10099"/>
                  </a:cubicBezTo>
                  <a:lnTo>
                    <a:pt x="4657" y="9189"/>
                  </a:lnTo>
                  <a:lnTo>
                    <a:pt x="4755" y="9189"/>
                  </a:lnTo>
                  <a:cubicBezTo>
                    <a:pt x="4916" y="9189"/>
                    <a:pt x="5067" y="9073"/>
                    <a:pt x="5085" y="8912"/>
                  </a:cubicBezTo>
                  <a:cubicBezTo>
                    <a:pt x="5112" y="8716"/>
                    <a:pt x="4960" y="8555"/>
                    <a:pt x="4773" y="8555"/>
                  </a:cubicBezTo>
                  <a:lnTo>
                    <a:pt x="1133" y="8555"/>
                  </a:lnTo>
                  <a:cubicBezTo>
                    <a:pt x="839" y="8555"/>
                    <a:pt x="598" y="8314"/>
                    <a:pt x="598" y="8020"/>
                  </a:cubicBezTo>
                  <a:lnTo>
                    <a:pt x="598" y="2025"/>
                  </a:lnTo>
                  <a:cubicBezTo>
                    <a:pt x="598" y="1731"/>
                    <a:pt x="839" y="1490"/>
                    <a:pt x="1133" y="1490"/>
                  </a:cubicBezTo>
                  <a:lnTo>
                    <a:pt x="7414" y="1490"/>
                  </a:lnTo>
                  <a:cubicBezTo>
                    <a:pt x="6664" y="2311"/>
                    <a:pt x="6209" y="3399"/>
                    <a:pt x="6209" y="4594"/>
                  </a:cubicBezTo>
                  <a:cubicBezTo>
                    <a:pt x="6209" y="6280"/>
                    <a:pt x="7119" y="7752"/>
                    <a:pt x="8475" y="8555"/>
                  </a:cubicBezTo>
                  <a:lnTo>
                    <a:pt x="6281" y="8555"/>
                  </a:lnTo>
                  <a:cubicBezTo>
                    <a:pt x="6120" y="8555"/>
                    <a:pt x="5977" y="8671"/>
                    <a:pt x="5960" y="8832"/>
                  </a:cubicBezTo>
                  <a:cubicBezTo>
                    <a:pt x="5933" y="9028"/>
                    <a:pt x="6084" y="9189"/>
                    <a:pt x="6272" y="9189"/>
                  </a:cubicBezTo>
                  <a:lnTo>
                    <a:pt x="16968" y="9189"/>
                  </a:lnTo>
                  <a:lnTo>
                    <a:pt x="17236" y="10090"/>
                  </a:lnTo>
                  <a:cubicBezTo>
                    <a:pt x="17334" y="10411"/>
                    <a:pt x="17619" y="10625"/>
                    <a:pt x="17949" y="10625"/>
                  </a:cubicBezTo>
                  <a:lnTo>
                    <a:pt x="19734" y="10625"/>
                  </a:lnTo>
                  <a:cubicBezTo>
                    <a:pt x="20144" y="10625"/>
                    <a:pt x="20483" y="10295"/>
                    <a:pt x="20483" y="9885"/>
                  </a:cubicBezTo>
                  <a:lnTo>
                    <a:pt x="20483" y="9180"/>
                  </a:lnTo>
                  <a:cubicBezTo>
                    <a:pt x="21116" y="9171"/>
                    <a:pt x="21625" y="8653"/>
                    <a:pt x="21625" y="8011"/>
                  </a:cubicBezTo>
                  <a:lnTo>
                    <a:pt x="21625" y="2025"/>
                  </a:lnTo>
                  <a:cubicBezTo>
                    <a:pt x="21625" y="1383"/>
                    <a:pt x="21107" y="856"/>
                    <a:pt x="20465" y="856"/>
                  </a:cubicBezTo>
                  <a:lnTo>
                    <a:pt x="17646" y="856"/>
                  </a:lnTo>
                  <a:cubicBezTo>
                    <a:pt x="17486" y="856"/>
                    <a:pt x="17343" y="972"/>
                    <a:pt x="17316" y="1133"/>
                  </a:cubicBezTo>
                  <a:cubicBezTo>
                    <a:pt x="17298" y="1320"/>
                    <a:pt x="17450" y="1490"/>
                    <a:pt x="17628" y="1490"/>
                  </a:cubicBezTo>
                  <a:lnTo>
                    <a:pt x="20447" y="1490"/>
                  </a:lnTo>
                  <a:cubicBezTo>
                    <a:pt x="20751" y="1490"/>
                    <a:pt x="20991" y="1731"/>
                    <a:pt x="20991" y="2025"/>
                  </a:cubicBezTo>
                  <a:lnTo>
                    <a:pt x="20991" y="8020"/>
                  </a:lnTo>
                  <a:cubicBezTo>
                    <a:pt x="20991" y="8314"/>
                    <a:pt x="20751" y="8555"/>
                    <a:pt x="20447" y="8555"/>
                  </a:cubicBezTo>
                  <a:lnTo>
                    <a:pt x="13114" y="8555"/>
                  </a:lnTo>
                  <a:cubicBezTo>
                    <a:pt x="14470" y="7752"/>
                    <a:pt x="15380" y="6280"/>
                    <a:pt x="15380" y="4594"/>
                  </a:cubicBezTo>
                  <a:cubicBezTo>
                    <a:pt x="15380" y="3399"/>
                    <a:pt x="14916" y="2311"/>
                    <a:pt x="14167" y="1490"/>
                  </a:cubicBezTo>
                  <a:lnTo>
                    <a:pt x="16138" y="1490"/>
                  </a:lnTo>
                  <a:cubicBezTo>
                    <a:pt x="16308" y="1490"/>
                    <a:pt x="16451" y="1374"/>
                    <a:pt x="16469" y="1213"/>
                  </a:cubicBezTo>
                  <a:cubicBezTo>
                    <a:pt x="16495" y="1017"/>
                    <a:pt x="16344" y="856"/>
                    <a:pt x="16156" y="856"/>
                  </a:cubicBezTo>
                  <a:lnTo>
                    <a:pt x="13498" y="856"/>
                  </a:lnTo>
                  <a:cubicBezTo>
                    <a:pt x="12748" y="312"/>
                    <a:pt x="11830" y="0"/>
                    <a:pt x="108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8"/>
            <p:cNvSpPr/>
            <p:nvPr/>
          </p:nvSpPr>
          <p:spPr>
            <a:xfrm>
              <a:off x="1703479" y="1633599"/>
              <a:ext cx="142859" cy="143061"/>
            </a:xfrm>
            <a:custGeom>
              <a:avLst/>
              <a:gdLst/>
              <a:ahLst/>
              <a:cxnLst/>
              <a:rect l="l" t="t" r="r" b="b"/>
              <a:pathLst>
                <a:path w="6362" h="6371" extrusionOk="0">
                  <a:moveTo>
                    <a:pt x="3186" y="1"/>
                  </a:moveTo>
                  <a:cubicBezTo>
                    <a:pt x="2347" y="1"/>
                    <a:pt x="1562" y="322"/>
                    <a:pt x="964" y="902"/>
                  </a:cubicBezTo>
                  <a:cubicBezTo>
                    <a:pt x="839" y="1027"/>
                    <a:pt x="839" y="1223"/>
                    <a:pt x="955" y="1348"/>
                  </a:cubicBezTo>
                  <a:cubicBezTo>
                    <a:pt x="1019" y="1416"/>
                    <a:pt x="1103" y="1449"/>
                    <a:pt x="1187" y="1449"/>
                  </a:cubicBezTo>
                  <a:cubicBezTo>
                    <a:pt x="1268" y="1449"/>
                    <a:pt x="1349" y="1418"/>
                    <a:pt x="1410" y="1357"/>
                  </a:cubicBezTo>
                  <a:cubicBezTo>
                    <a:pt x="1883" y="893"/>
                    <a:pt x="2516" y="643"/>
                    <a:pt x="3186" y="643"/>
                  </a:cubicBezTo>
                  <a:cubicBezTo>
                    <a:pt x="4586" y="643"/>
                    <a:pt x="5728" y="1785"/>
                    <a:pt x="5728" y="3185"/>
                  </a:cubicBezTo>
                  <a:cubicBezTo>
                    <a:pt x="5728" y="4586"/>
                    <a:pt x="4586" y="5728"/>
                    <a:pt x="3186" y="5728"/>
                  </a:cubicBezTo>
                  <a:cubicBezTo>
                    <a:pt x="1776" y="5728"/>
                    <a:pt x="634" y="4586"/>
                    <a:pt x="634" y="3185"/>
                  </a:cubicBezTo>
                  <a:cubicBezTo>
                    <a:pt x="634" y="2945"/>
                    <a:pt x="670" y="2713"/>
                    <a:pt x="732" y="2481"/>
                  </a:cubicBezTo>
                  <a:cubicBezTo>
                    <a:pt x="786" y="2311"/>
                    <a:pt x="688" y="2142"/>
                    <a:pt x="518" y="2088"/>
                  </a:cubicBezTo>
                  <a:cubicBezTo>
                    <a:pt x="491" y="2081"/>
                    <a:pt x="463" y="2077"/>
                    <a:pt x="435" y="2077"/>
                  </a:cubicBezTo>
                  <a:cubicBezTo>
                    <a:pt x="294" y="2077"/>
                    <a:pt x="163" y="2169"/>
                    <a:pt x="126" y="2311"/>
                  </a:cubicBezTo>
                  <a:cubicBezTo>
                    <a:pt x="45" y="2597"/>
                    <a:pt x="1" y="2891"/>
                    <a:pt x="1" y="3185"/>
                  </a:cubicBezTo>
                  <a:cubicBezTo>
                    <a:pt x="1" y="4943"/>
                    <a:pt x="1428" y="6370"/>
                    <a:pt x="3186" y="6370"/>
                  </a:cubicBezTo>
                  <a:cubicBezTo>
                    <a:pt x="4934" y="6370"/>
                    <a:pt x="6361" y="4943"/>
                    <a:pt x="6361" y="3185"/>
                  </a:cubicBezTo>
                  <a:cubicBezTo>
                    <a:pt x="6361" y="1428"/>
                    <a:pt x="4934" y="1"/>
                    <a:pt x="3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8"/>
            <p:cNvSpPr/>
            <p:nvPr/>
          </p:nvSpPr>
          <p:spPr>
            <a:xfrm>
              <a:off x="1893987" y="1761009"/>
              <a:ext cx="20861" cy="14236"/>
            </a:xfrm>
            <a:custGeom>
              <a:avLst/>
              <a:gdLst/>
              <a:ahLst/>
              <a:cxnLst/>
              <a:rect l="l" t="t" r="r" b="b"/>
              <a:pathLst>
                <a:path w="929" h="634" extrusionOk="0">
                  <a:moveTo>
                    <a:pt x="349" y="0"/>
                  </a:moveTo>
                  <a:cubicBezTo>
                    <a:pt x="188" y="0"/>
                    <a:pt x="45" y="116"/>
                    <a:pt x="27" y="277"/>
                  </a:cubicBezTo>
                  <a:cubicBezTo>
                    <a:pt x="1" y="473"/>
                    <a:pt x="152" y="634"/>
                    <a:pt x="340" y="634"/>
                  </a:cubicBezTo>
                  <a:lnTo>
                    <a:pt x="581" y="634"/>
                  </a:lnTo>
                  <a:cubicBezTo>
                    <a:pt x="741" y="634"/>
                    <a:pt x="893" y="518"/>
                    <a:pt x="911" y="357"/>
                  </a:cubicBezTo>
                  <a:cubicBezTo>
                    <a:pt x="928" y="161"/>
                    <a:pt x="786" y="0"/>
                    <a:pt x="5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8"/>
            <p:cNvSpPr/>
            <p:nvPr/>
          </p:nvSpPr>
          <p:spPr>
            <a:xfrm>
              <a:off x="1928657" y="1761009"/>
              <a:ext cx="22657" cy="14236"/>
            </a:xfrm>
            <a:custGeom>
              <a:avLst/>
              <a:gdLst/>
              <a:ahLst/>
              <a:cxnLst/>
              <a:rect l="l" t="t" r="r" b="b"/>
              <a:pathLst>
                <a:path w="1009" h="634" extrusionOk="0">
                  <a:moveTo>
                    <a:pt x="348" y="0"/>
                  </a:moveTo>
                  <a:cubicBezTo>
                    <a:pt x="187" y="0"/>
                    <a:pt x="45" y="116"/>
                    <a:pt x="18" y="277"/>
                  </a:cubicBezTo>
                  <a:cubicBezTo>
                    <a:pt x="0" y="473"/>
                    <a:pt x="152" y="634"/>
                    <a:pt x="339" y="634"/>
                  </a:cubicBezTo>
                  <a:lnTo>
                    <a:pt x="660" y="634"/>
                  </a:lnTo>
                  <a:cubicBezTo>
                    <a:pt x="821" y="634"/>
                    <a:pt x="972" y="518"/>
                    <a:pt x="990" y="357"/>
                  </a:cubicBezTo>
                  <a:cubicBezTo>
                    <a:pt x="1008" y="161"/>
                    <a:pt x="865" y="0"/>
                    <a:pt x="6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8"/>
            <p:cNvSpPr/>
            <p:nvPr/>
          </p:nvSpPr>
          <p:spPr>
            <a:xfrm>
              <a:off x="1965102" y="1761009"/>
              <a:ext cx="20861" cy="14236"/>
            </a:xfrm>
            <a:custGeom>
              <a:avLst/>
              <a:gdLst/>
              <a:ahLst/>
              <a:cxnLst/>
              <a:rect l="l" t="t" r="r" b="b"/>
              <a:pathLst>
                <a:path w="929" h="634" extrusionOk="0">
                  <a:moveTo>
                    <a:pt x="349" y="0"/>
                  </a:moveTo>
                  <a:cubicBezTo>
                    <a:pt x="188" y="0"/>
                    <a:pt x="45" y="116"/>
                    <a:pt x="18" y="277"/>
                  </a:cubicBezTo>
                  <a:cubicBezTo>
                    <a:pt x="1" y="473"/>
                    <a:pt x="152" y="634"/>
                    <a:pt x="340" y="634"/>
                  </a:cubicBezTo>
                  <a:lnTo>
                    <a:pt x="581" y="634"/>
                  </a:lnTo>
                  <a:cubicBezTo>
                    <a:pt x="741" y="634"/>
                    <a:pt x="884" y="518"/>
                    <a:pt x="911" y="357"/>
                  </a:cubicBezTo>
                  <a:cubicBezTo>
                    <a:pt x="928" y="161"/>
                    <a:pt x="777" y="0"/>
                    <a:pt x="5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8"/>
            <p:cNvSpPr/>
            <p:nvPr/>
          </p:nvSpPr>
          <p:spPr>
            <a:xfrm>
              <a:off x="1893987" y="1730560"/>
              <a:ext cx="20861" cy="14236"/>
            </a:xfrm>
            <a:custGeom>
              <a:avLst/>
              <a:gdLst/>
              <a:ahLst/>
              <a:cxnLst/>
              <a:rect l="l" t="t" r="r" b="b"/>
              <a:pathLst>
                <a:path w="929" h="634" extrusionOk="0">
                  <a:moveTo>
                    <a:pt x="349" y="0"/>
                  </a:moveTo>
                  <a:cubicBezTo>
                    <a:pt x="188" y="0"/>
                    <a:pt x="45" y="116"/>
                    <a:pt x="27" y="277"/>
                  </a:cubicBezTo>
                  <a:cubicBezTo>
                    <a:pt x="1" y="473"/>
                    <a:pt x="152" y="634"/>
                    <a:pt x="340" y="634"/>
                  </a:cubicBezTo>
                  <a:lnTo>
                    <a:pt x="581" y="634"/>
                  </a:lnTo>
                  <a:cubicBezTo>
                    <a:pt x="741" y="634"/>
                    <a:pt x="893" y="518"/>
                    <a:pt x="911" y="357"/>
                  </a:cubicBezTo>
                  <a:cubicBezTo>
                    <a:pt x="928" y="170"/>
                    <a:pt x="786" y="0"/>
                    <a:pt x="5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8"/>
            <p:cNvSpPr/>
            <p:nvPr/>
          </p:nvSpPr>
          <p:spPr>
            <a:xfrm>
              <a:off x="1928657" y="1730560"/>
              <a:ext cx="22657" cy="14236"/>
            </a:xfrm>
            <a:custGeom>
              <a:avLst/>
              <a:gdLst/>
              <a:ahLst/>
              <a:cxnLst/>
              <a:rect l="l" t="t" r="r" b="b"/>
              <a:pathLst>
                <a:path w="1009" h="634" extrusionOk="0">
                  <a:moveTo>
                    <a:pt x="348" y="0"/>
                  </a:moveTo>
                  <a:cubicBezTo>
                    <a:pt x="187" y="0"/>
                    <a:pt x="45" y="116"/>
                    <a:pt x="18" y="277"/>
                  </a:cubicBezTo>
                  <a:cubicBezTo>
                    <a:pt x="0" y="473"/>
                    <a:pt x="152" y="634"/>
                    <a:pt x="339" y="634"/>
                  </a:cubicBezTo>
                  <a:lnTo>
                    <a:pt x="660" y="634"/>
                  </a:lnTo>
                  <a:cubicBezTo>
                    <a:pt x="821" y="634"/>
                    <a:pt x="972" y="518"/>
                    <a:pt x="990" y="357"/>
                  </a:cubicBezTo>
                  <a:cubicBezTo>
                    <a:pt x="1008" y="161"/>
                    <a:pt x="865" y="0"/>
                    <a:pt x="6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8"/>
            <p:cNvSpPr/>
            <p:nvPr/>
          </p:nvSpPr>
          <p:spPr>
            <a:xfrm>
              <a:off x="1965102" y="1730560"/>
              <a:ext cx="20861" cy="14236"/>
            </a:xfrm>
            <a:custGeom>
              <a:avLst/>
              <a:gdLst/>
              <a:ahLst/>
              <a:cxnLst/>
              <a:rect l="l" t="t" r="r" b="b"/>
              <a:pathLst>
                <a:path w="929" h="634" extrusionOk="0">
                  <a:moveTo>
                    <a:pt x="349" y="0"/>
                  </a:moveTo>
                  <a:cubicBezTo>
                    <a:pt x="188" y="0"/>
                    <a:pt x="45" y="116"/>
                    <a:pt x="18" y="277"/>
                  </a:cubicBezTo>
                  <a:cubicBezTo>
                    <a:pt x="1" y="473"/>
                    <a:pt x="152" y="634"/>
                    <a:pt x="340" y="634"/>
                  </a:cubicBezTo>
                  <a:lnTo>
                    <a:pt x="581" y="634"/>
                  </a:lnTo>
                  <a:cubicBezTo>
                    <a:pt x="741" y="634"/>
                    <a:pt x="884" y="518"/>
                    <a:pt x="911" y="357"/>
                  </a:cubicBezTo>
                  <a:cubicBezTo>
                    <a:pt x="928" y="161"/>
                    <a:pt x="777" y="0"/>
                    <a:pt x="5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8"/>
            <p:cNvSpPr/>
            <p:nvPr/>
          </p:nvSpPr>
          <p:spPr>
            <a:xfrm>
              <a:off x="1893987" y="1700111"/>
              <a:ext cx="20861" cy="14236"/>
            </a:xfrm>
            <a:custGeom>
              <a:avLst/>
              <a:gdLst/>
              <a:ahLst/>
              <a:cxnLst/>
              <a:rect l="l" t="t" r="r" b="b"/>
              <a:pathLst>
                <a:path w="929" h="634" extrusionOk="0">
                  <a:moveTo>
                    <a:pt x="340" y="0"/>
                  </a:moveTo>
                  <a:cubicBezTo>
                    <a:pt x="152" y="0"/>
                    <a:pt x="1" y="170"/>
                    <a:pt x="27" y="357"/>
                  </a:cubicBezTo>
                  <a:cubicBezTo>
                    <a:pt x="45" y="518"/>
                    <a:pt x="188" y="634"/>
                    <a:pt x="349" y="634"/>
                  </a:cubicBezTo>
                  <a:lnTo>
                    <a:pt x="581" y="634"/>
                  </a:lnTo>
                  <a:cubicBezTo>
                    <a:pt x="741" y="634"/>
                    <a:pt x="893" y="518"/>
                    <a:pt x="911" y="357"/>
                  </a:cubicBezTo>
                  <a:cubicBezTo>
                    <a:pt x="928" y="170"/>
                    <a:pt x="786" y="0"/>
                    <a:pt x="5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8"/>
            <p:cNvSpPr/>
            <p:nvPr/>
          </p:nvSpPr>
          <p:spPr>
            <a:xfrm>
              <a:off x="1928657" y="1700111"/>
              <a:ext cx="22657" cy="14236"/>
            </a:xfrm>
            <a:custGeom>
              <a:avLst/>
              <a:gdLst/>
              <a:ahLst/>
              <a:cxnLst/>
              <a:rect l="l" t="t" r="r" b="b"/>
              <a:pathLst>
                <a:path w="1009" h="634" extrusionOk="0">
                  <a:moveTo>
                    <a:pt x="348" y="0"/>
                  </a:moveTo>
                  <a:cubicBezTo>
                    <a:pt x="187" y="0"/>
                    <a:pt x="45" y="116"/>
                    <a:pt x="18" y="277"/>
                  </a:cubicBezTo>
                  <a:cubicBezTo>
                    <a:pt x="0" y="473"/>
                    <a:pt x="152" y="634"/>
                    <a:pt x="339" y="634"/>
                  </a:cubicBezTo>
                  <a:lnTo>
                    <a:pt x="660" y="634"/>
                  </a:lnTo>
                  <a:cubicBezTo>
                    <a:pt x="821" y="634"/>
                    <a:pt x="972" y="518"/>
                    <a:pt x="990" y="357"/>
                  </a:cubicBezTo>
                  <a:cubicBezTo>
                    <a:pt x="1008" y="170"/>
                    <a:pt x="865" y="0"/>
                    <a:pt x="6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8"/>
            <p:cNvSpPr/>
            <p:nvPr/>
          </p:nvSpPr>
          <p:spPr>
            <a:xfrm>
              <a:off x="1965102" y="1700111"/>
              <a:ext cx="20861" cy="14236"/>
            </a:xfrm>
            <a:custGeom>
              <a:avLst/>
              <a:gdLst/>
              <a:ahLst/>
              <a:cxnLst/>
              <a:rect l="l" t="t" r="r" b="b"/>
              <a:pathLst>
                <a:path w="929" h="634" extrusionOk="0">
                  <a:moveTo>
                    <a:pt x="349" y="0"/>
                  </a:moveTo>
                  <a:cubicBezTo>
                    <a:pt x="188" y="0"/>
                    <a:pt x="45" y="116"/>
                    <a:pt x="18" y="277"/>
                  </a:cubicBezTo>
                  <a:cubicBezTo>
                    <a:pt x="1" y="473"/>
                    <a:pt x="152" y="634"/>
                    <a:pt x="340" y="634"/>
                  </a:cubicBezTo>
                  <a:lnTo>
                    <a:pt x="581" y="634"/>
                  </a:lnTo>
                  <a:cubicBezTo>
                    <a:pt x="741" y="634"/>
                    <a:pt x="884" y="518"/>
                    <a:pt x="911" y="357"/>
                  </a:cubicBezTo>
                  <a:cubicBezTo>
                    <a:pt x="928" y="170"/>
                    <a:pt x="777" y="0"/>
                    <a:pt x="5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8"/>
            <p:cNvSpPr/>
            <p:nvPr/>
          </p:nvSpPr>
          <p:spPr>
            <a:xfrm>
              <a:off x="1564258" y="1653831"/>
              <a:ext cx="46908" cy="46908"/>
            </a:xfrm>
            <a:custGeom>
              <a:avLst/>
              <a:gdLst/>
              <a:ahLst/>
              <a:cxnLst/>
              <a:rect l="l" t="t" r="r" b="b"/>
              <a:pathLst>
                <a:path w="2089" h="2089" extrusionOk="0">
                  <a:moveTo>
                    <a:pt x="1044" y="634"/>
                  </a:moveTo>
                  <a:cubicBezTo>
                    <a:pt x="1276" y="634"/>
                    <a:pt x="1455" y="821"/>
                    <a:pt x="1455" y="1044"/>
                  </a:cubicBezTo>
                  <a:cubicBezTo>
                    <a:pt x="1455" y="1267"/>
                    <a:pt x="1276" y="1455"/>
                    <a:pt x="1044" y="1455"/>
                  </a:cubicBezTo>
                  <a:cubicBezTo>
                    <a:pt x="821" y="1455"/>
                    <a:pt x="643" y="1267"/>
                    <a:pt x="643" y="1044"/>
                  </a:cubicBezTo>
                  <a:cubicBezTo>
                    <a:pt x="643" y="821"/>
                    <a:pt x="821" y="634"/>
                    <a:pt x="1044" y="634"/>
                  </a:cubicBezTo>
                  <a:close/>
                  <a:moveTo>
                    <a:pt x="1044" y="1"/>
                  </a:moveTo>
                  <a:cubicBezTo>
                    <a:pt x="473" y="1"/>
                    <a:pt x="1" y="474"/>
                    <a:pt x="1" y="1044"/>
                  </a:cubicBezTo>
                  <a:cubicBezTo>
                    <a:pt x="1" y="1624"/>
                    <a:pt x="473" y="2088"/>
                    <a:pt x="1044" y="2088"/>
                  </a:cubicBezTo>
                  <a:cubicBezTo>
                    <a:pt x="1624" y="2088"/>
                    <a:pt x="2088" y="1624"/>
                    <a:pt x="2088" y="1044"/>
                  </a:cubicBezTo>
                  <a:cubicBezTo>
                    <a:pt x="2088" y="474"/>
                    <a:pt x="1624"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8"/>
            <p:cNvSpPr/>
            <p:nvPr/>
          </p:nvSpPr>
          <p:spPr>
            <a:xfrm>
              <a:off x="1767992" y="1537784"/>
              <a:ext cx="14236" cy="41025"/>
            </a:xfrm>
            <a:custGeom>
              <a:avLst/>
              <a:gdLst/>
              <a:ahLst/>
              <a:cxnLst/>
              <a:rect l="l" t="t" r="r" b="b"/>
              <a:pathLst>
                <a:path w="634" h="1827" extrusionOk="0">
                  <a:moveTo>
                    <a:pt x="312" y="0"/>
                  </a:moveTo>
                  <a:cubicBezTo>
                    <a:pt x="137" y="0"/>
                    <a:pt x="0" y="143"/>
                    <a:pt x="0" y="316"/>
                  </a:cubicBezTo>
                  <a:lnTo>
                    <a:pt x="0" y="1511"/>
                  </a:lnTo>
                  <a:cubicBezTo>
                    <a:pt x="0" y="1684"/>
                    <a:pt x="137" y="1826"/>
                    <a:pt x="312" y="1826"/>
                  </a:cubicBezTo>
                  <a:cubicBezTo>
                    <a:pt x="327" y="1826"/>
                    <a:pt x="342" y="1825"/>
                    <a:pt x="357" y="1823"/>
                  </a:cubicBezTo>
                  <a:cubicBezTo>
                    <a:pt x="518" y="1805"/>
                    <a:pt x="634" y="1663"/>
                    <a:pt x="634" y="1502"/>
                  </a:cubicBezTo>
                  <a:lnTo>
                    <a:pt x="634" y="325"/>
                  </a:lnTo>
                  <a:cubicBezTo>
                    <a:pt x="634" y="164"/>
                    <a:pt x="518" y="21"/>
                    <a:pt x="357" y="3"/>
                  </a:cubicBezTo>
                  <a:cubicBezTo>
                    <a:pt x="342" y="1"/>
                    <a:pt x="327" y="0"/>
                    <a:pt x="3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8"/>
            <p:cNvSpPr/>
            <p:nvPr/>
          </p:nvSpPr>
          <p:spPr>
            <a:xfrm>
              <a:off x="1727730" y="1556713"/>
              <a:ext cx="26452" cy="32043"/>
            </a:xfrm>
            <a:custGeom>
              <a:avLst/>
              <a:gdLst/>
              <a:ahLst/>
              <a:cxnLst/>
              <a:rect l="l" t="t" r="r" b="b"/>
              <a:pathLst>
                <a:path w="1178" h="1427" extrusionOk="0">
                  <a:moveTo>
                    <a:pt x="364" y="0"/>
                  </a:moveTo>
                  <a:cubicBezTo>
                    <a:pt x="310" y="0"/>
                    <a:pt x="255" y="14"/>
                    <a:pt x="205" y="44"/>
                  </a:cubicBezTo>
                  <a:cubicBezTo>
                    <a:pt x="54" y="133"/>
                    <a:pt x="0" y="329"/>
                    <a:pt x="89" y="481"/>
                  </a:cubicBezTo>
                  <a:lnTo>
                    <a:pt x="544" y="1266"/>
                  </a:lnTo>
                  <a:cubicBezTo>
                    <a:pt x="607" y="1364"/>
                    <a:pt x="714" y="1426"/>
                    <a:pt x="821" y="1426"/>
                  </a:cubicBezTo>
                  <a:cubicBezTo>
                    <a:pt x="874" y="1426"/>
                    <a:pt x="928" y="1409"/>
                    <a:pt x="982" y="1382"/>
                  </a:cubicBezTo>
                  <a:cubicBezTo>
                    <a:pt x="1133" y="1293"/>
                    <a:pt x="1178" y="1096"/>
                    <a:pt x="1097" y="945"/>
                  </a:cubicBezTo>
                  <a:lnTo>
                    <a:pt x="643" y="160"/>
                  </a:lnTo>
                  <a:cubicBezTo>
                    <a:pt x="583" y="58"/>
                    <a:pt x="475" y="0"/>
                    <a:pt x="3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8"/>
            <p:cNvSpPr/>
            <p:nvPr/>
          </p:nvSpPr>
          <p:spPr>
            <a:xfrm>
              <a:off x="1795634" y="1556713"/>
              <a:ext cx="26474" cy="32043"/>
            </a:xfrm>
            <a:custGeom>
              <a:avLst/>
              <a:gdLst/>
              <a:ahLst/>
              <a:cxnLst/>
              <a:rect l="l" t="t" r="r" b="b"/>
              <a:pathLst>
                <a:path w="1179" h="1427" extrusionOk="0">
                  <a:moveTo>
                    <a:pt x="814" y="0"/>
                  </a:moveTo>
                  <a:cubicBezTo>
                    <a:pt x="703" y="0"/>
                    <a:pt x="596" y="58"/>
                    <a:pt x="536" y="160"/>
                  </a:cubicBezTo>
                  <a:lnTo>
                    <a:pt x="90" y="945"/>
                  </a:lnTo>
                  <a:cubicBezTo>
                    <a:pt x="0" y="1096"/>
                    <a:pt x="54" y="1293"/>
                    <a:pt x="206" y="1382"/>
                  </a:cubicBezTo>
                  <a:cubicBezTo>
                    <a:pt x="250" y="1409"/>
                    <a:pt x="304" y="1426"/>
                    <a:pt x="357" y="1426"/>
                  </a:cubicBezTo>
                  <a:cubicBezTo>
                    <a:pt x="473" y="1426"/>
                    <a:pt x="580" y="1364"/>
                    <a:pt x="634" y="1266"/>
                  </a:cubicBezTo>
                  <a:lnTo>
                    <a:pt x="1089" y="481"/>
                  </a:lnTo>
                  <a:cubicBezTo>
                    <a:pt x="1178" y="329"/>
                    <a:pt x="1124" y="133"/>
                    <a:pt x="973" y="44"/>
                  </a:cubicBezTo>
                  <a:cubicBezTo>
                    <a:pt x="923" y="14"/>
                    <a:pt x="868" y="0"/>
                    <a:pt x="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38"/>
          <p:cNvGrpSpPr/>
          <p:nvPr/>
        </p:nvGrpSpPr>
        <p:grpSpPr>
          <a:xfrm>
            <a:off x="6350685" y="1629813"/>
            <a:ext cx="486398" cy="486375"/>
            <a:chOff x="2153410" y="1446100"/>
            <a:chExt cx="486398" cy="486375"/>
          </a:xfrm>
        </p:grpSpPr>
        <p:sp>
          <p:nvSpPr>
            <p:cNvPr id="290" name="Google Shape;290;p38"/>
            <p:cNvSpPr/>
            <p:nvPr/>
          </p:nvSpPr>
          <p:spPr>
            <a:xfrm>
              <a:off x="2388783" y="1731952"/>
              <a:ext cx="53712" cy="14259"/>
            </a:xfrm>
            <a:custGeom>
              <a:avLst/>
              <a:gdLst/>
              <a:ahLst/>
              <a:cxnLst/>
              <a:rect l="l" t="t" r="r" b="b"/>
              <a:pathLst>
                <a:path w="2392" h="635" extrusionOk="0">
                  <a:moveTo>
                    <a:pt x="340" y="1"/>
                  </a:moveTo>
                  <a:cubicBezTo>
                    <a:pt x="152" y="1"/>
                    <a:pt x="1" y="170"/>
                    <a:pt x="27" y="358"/>
                  </a:cubicBezTo>
                  <a:cubicBezTo>
                    <a:pt x="45" y="518"/>
                    <a:pt x="188" y="634"/>
                    <a:pt x="349" y="634"/>
                  </a:cubicBezTo>
                  <a:lnTo>
                    <a:pt x="2035" y="634"/>
                  </a:lnTo>
                  <a:cubicBezTo>
                    <a:pt x="2204" y="634"/>
                    <a:pt x="2347" y="518"/>
                    <a:pt x="2365" y="358"/>
                  </a:cubicBezTo>
                  <a:cubicBezTo>
                    <a:pt x="2391" y="170"/>
                    <a:pt x="2240" y="1"/>
                    <a:pt x="20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8"/>
            <p:cNvSpPr/>
            <p:nvPr/>
          </p:nvSpPr>
          <p:spPr>
            <a:xfrm>
              <a:off x="2457899" y="1731952"/>
              <a:ext cx="106392" cy="14259"/>
            </a:xfrm>
            <a:custGeom>
              <a:avLst/>
              <a:gdLst/>
              <a:ahLst/>
              <a:cxnLst/>
              <a:rect l="l" t="t" r="r" b="b"/>
              <a:pathLst>
                <a:path w="4738" h="635" extrusionOk="0">
                  <a:moveTo>
                    <a:pt x="339" y="1"/>
                  </a:moveTo>
                  <a:cubicBezTo>
                    <a:pt x="152" y="1"/>
                    <a:pt x="0" y="170"/>
                    <a:pt x="27" y="358"/>
                  </a:cubicBezTo>
                  <a:cubicBezTo>
                    <a:pt x="45" y="518"/>
                    <a:pt x="188" y="634"/>
                    <a:pt x="348" y="634"/>
                  </a:cubicBezTo>
                  <a:lnTo>
                    <a:pt x="4390" y="634"/>
                  </a:lnTo>
                  <a:cubicBezTo>
                    <a:pt x="4550" y="634"/>
                    <a:pt x="4693" y="518"/>
                    <a:pt x="4711" y="358"/>
                  </a:cubicBezTo>
                  <a:cubicBezTo>
                    <a:pt x="4737" y="170"/>
                    <a:pt x="4586" y="1"/>
                    <a:pt x="4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8"/>
            <p:cNvSpPr/>
            <p:nvPr/>
          </p:nvSpPr>
          <p:spPr>
            <a:xfrm>
              <a:off x="2510781" y="1762401"/>
              <a:ext cx="53510" cy="14259"/>
            </a:xfrm>
            <a:custGeom>
              <a:avLst/>
              <a:gdLst/>
              <a:ahLst/>
              <a:cxnLst/>
              <a:rect l="l" t="t" r="r" b="b"/>
              <a:pathLst>
                <a:path w="2383" h="635" extrusionOk="0">
                  <a:moveTo>
                    <a:pt x="348" y="1"/>
                  </a:moveTo>
                  <a:cubicBezTo>
                    <a:pt x="188" y="1"/>
                    <a:pt x="36" y="117"/>
                    <a:pt x="18" y="277"/>
                  </a:cubicBezTo>
                  <a:cubicBezTo>
                    <a:pt x="1" y="474"/>
                    <a:pt x="143" y="634"/>
                    <a:pt x="331" y="634"/>
                  </a:cubicBezTo>
                  <a:lnTo>
                    <a:pt x="2035" y="634"/>
                  </a:lnTo>
                  <a:cubicBezTo>
                    <a:pt x="2195" y="634"/>
                    <a:pt x="2338" y="518"/>
                    <a:pt x="2356" y="358"/>
                  </a:cubicBezTo>
                  <a:cubicBezTo>
                    <a:pt x="2382" y="161"/>
                    <a:pt x="2231" y="1"/>
                    <a:pt x="2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8"/>
            <p:cNvSpPr/>
            <p:nvPr/>
          </p:nvSpPr>
          <p:spPr>
            <a:xfrm>
              <a:off x="2388783" y="1762401"/>
              <a:ext cx="106392" cy="14259"/>
            </a:xfrm>
            <a:custGeom>
              <a:avLst/>
              <a:gdLst/>
              <a:ahLst/>
              <a:cxnLst/>
              <a:rect l="l" t="t" r="r" b="b"/>
              <a:pathLst>
                <a:path w="4738" h="635" extrusionOk="0">
                  <a:moveTo>
                    <a:pt x="349" y="1"/>
                  </a:moveTo>
                  <a:cubicBezTo>
                    <a:pt x="188" y="1"/>
                    <a:pt x="45" y="117"/>
                    <a:pt x="27" y="277"/>
                  </a:cubicBezTo>
                  <a:cubicBezTo>
                    <a:pt x="1" y="474"/>
                    <a:pt x="152" y="634"/>
                    <a:pt x="340" y="634"/>
                  </a:cubicBezTo>
                  <a:lnTo>
                    <a:pt x="4390" y="634"/>
                  </a:lnTo>
                  <a:cubicBezTo>
                    <a:pt x="4550" y="634"/>
                    <a:pt x="4693" y="518"/>
                    <a:pt x="4711" y="358"/>
                  </a:cubicBezTo>
                  <a:cubicBezTo>
                    <a:pt x="4738" y="161"/>
                    <a:pt x="4586" y="1"/>
                    <a:pt x="43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8"/>
            <p:cNvSpPr/>
            <p:nvPr/>
          </p:nvSpPr>
          <p:spPr>
            <a:xfrm>
              <a:off x="2198073" y="1509603"/>
              <a:ext cx="396061" cy="298494"/>
            </a:xfrm>
            <a:custGeom>
              <a:avLst/>
              <a:gdLst/>
              <a:ahLst/>
              <a:cxnLst/>
              <a:rect l="l" t="t" r="r" b="b"/>
              <a:pathLst>
                <a:path w="17638" h="13293" extrusionOk="0">
                  <a:moveTo>
                    <a:pt x="313" y="1"/>
                  </a:moveTo>
                  <a:cubicBezTo>
                    <a:pt x="144" y="1"/>
                    <a:pt x="1" y="143"/>
                    <a:pt x="1" y="322"/>
                  </a:cubicBezTo>
                  <a:lnTo>
                    <a:pt x="1" y="8493"/>
                  </a:lnTo>
                  <a:cubicBezTo>
                    <a:pt x="1" y="8654"/>
                    <a:pt x="117" y="8806"/>
                    <a:pt x="277" y="8823"/>
                  </a:cubicBezTo>
                  <a:cubicBezTo>
                    <a:pt x="293" y="8826"/>
                    <a:pt x="308" y="8827"/>
                    <a:pt x="322" y="8827"/>
                  </a:cubicBezTo>
                  <a:cubicBezTo>
                    <a:pt x="498" y="8827"/>
                    <a:pt x="634" y="8684"/>
                    <a:pt x="634" y="8511"/>
                  </a:cubicBezTo>
                  <a:lnTo>
                    <a:pt x="634" y="643"/>
                  </a:lnTo>
                  <a:lnTo>
                    <a:pt x="17004" y="643"/>
                  </a:lnTo>
                  <a:lnTo>
                    <a:pt x="17004" y="12651"/>
                  </a:lnTo>
                  <a:lnTo>
                    <a:pt x="634" y="12651"/>
                  </a:lnTo>
                  <a:lnTo>
                    <a:pt x="634" y="9992"/>
                  </a:lnTo>
                  <a:cubicBezTo>
                    <a:pt x="634" y="9814"/>
                    <a:pt x="491" y="9671"/>
                    <a:pt x="313" y="9671"/>
                  </a:cubicBezTo>
                  <a:cubicBezTo>
                    <a:pt x="144" y="9671"/>
                    <a:pt x="1" y="9814"/>
                    <a:pt x="1" y="9992"/>
                  </a:cubicBezTo>
                  <a:lnTo>
                    <a:pt x="1" y="12972"/>
                  </a:lnTo>
                  <a:cubicBezTo>
                    <a:pt x="1" y="13150"/>
                    <a:pt x="144" y="13293"/>
                    <a:pt x="313" y="13293"/>
                  </a:cubicBezTo>
                  <a:lnTo>
                    <a:pt x="17325" y="13293"/>
                  </a:lnTo>
                  <a:cubicBezTo>
                    <a:pt x="17495" y="13293"/>
                    <a:pt x="17638" y="13150"/>
                    <a:pt x="17638" y="12972"/>
                  </a:cubicBezTo>
                  <a:lnTo>
                    <a:pt x="17638" y="322"/>
                  </a:lnTo>
                  <a:cubicBezTo>
                    <a:pt x="17638" y="143"/>
                    <a:pt x="17495" y="1"/>
                    <a:pt x="173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8"/>
            <p:cNvSpPr/>
            <p:nvPr/>
          </p:nvSpPr>
          <p:spPr>
            <a:xfrm>
              <a:off x="2153410" y="1446100"/>
              <a:ext cx="486398" cy="486375"/>
            </a:xfrm>
            <a:custGeom>
              <a:avLst/>
              <a:gdLst/>
              <a:ahLst/>
              <a:cxnLst/>
              <a:rect l="l" t="t" r="r" b="b"/>
              <a:pathLst>
                <a:path w="21661" h="21660" extrusionOk="0">
                  <a:moveTo>
                    <a:pt x="10822" y="20296"/>
                  </a:moveTo>
                  <a:cubicBezTo>
                    <a:pt x="11027" y="20296"/>
                    <a:pt x="11187" y="20456"/>
                    <a:pt x="11187" y="20662"/>
                  </a:cubicBezTo>
                  <a:cubicBezTo>
                    <a:pt x="11187" y="20858"/>
                    <a:pt x="11027" y="21027"/>
                    <a:pt x="10822" y="21027"/>
                  </a:cubicBezTo>
                  <a:cubicBezTo>
                    <a:pt x="10616" y="21027"/>
                    <a:pt x="10456" y="20858"/>
                    <a:pt x="10456" y="20662"/>
                  </a:cubicBezTo>
                  <a:cubicBezTo>
                    <a:pt x="10456" y="20456"/>
                    <a:pt x="10616" y="20296"/>
                    <a:pt x="10822" y="20296"/>
                  </a:cubicBezTo>
                  <a:close/>
                  <a:moveTo>
                    <a:pt x="313" y="1"/>
                  </a:moveTo>
                  <a:cubicBezTo>
                    <a:pt x="143" y="1"/>
                    <a:pt x="0" y="143"/>
                    <a:pt x="0" y="313"/>
                  </a:cubicBezTo>
                  <a:lnTo>
                    <a:pt x="0" y="1758"/>
                  </a:lnTo>
                  <a:cubicBezTo>
                    <a:pt x="0" y="1928"/>
                    <a:pt x="143" y="2070"/>
                    <a:pt x="313" y="2070"/>
                  </a:cubicBezTo>
                  <a:lnTo>
                    <a:pt x="634" y="2070"/>
                  </a:lnTo>
                  <a:lnTo>
                    <a:pt x="634" y="17156"/>
                  </a:lnTo>
                  <a:cubicBezTo>
                    <a:pt x="634" y="17325"/>
                    <a:pt x="777" y="17468"/>
                    <a:pt x="955" y="17468"/>
                  </a:cubicBezTo>
                  <a:lnTo>
                    <a:pt x="10492" y="17468"/>
                  </a:lnTo>
                  <a:lnTo>
                    <a:pt x="10492" y="19707"/>
                  </a:lnTo>
                  <a:cubicBezTo>
                    <a:pt x="10063" y="19850"/>
                    <a:pt x="9769" y="20269"/>
                    <a:pt x="9814" y="20760"/>
                  </a:cubicBezTo>
                  <a:cubicBezTo>
                    <a:pt x="9858" y="21224"/>
                    <a:pt x="10233" y="21598"/>
                    <a:pt x="10697" y="21652"/>
                  </a:cubicBezTo>
                  <a:cubicBezTo>
                    <a:pt x="10737" y="21657"/>
                    <a:pt x="10777" y="21659"/>
                    <a:pt x="10816" y="21659"/>
                  </a:cubicBezTo>
                  <a:cubicBezTo>
                    <a:pt x="11362" y="21659"/>
                    <a:pt x="11812" y="21211"/>
                    <a:pt x="11812" y="20662"/>
                  </a:cubicBezTo>
                  <a:cubicBezTo>
                    <a:pt x="11812" y="20216"/>
                    <a:pt x="11526" y="19841"/>
                    <a:pt x="11125" y="19707"/>
                  </a:cubicBezTo>
                  <a:lnTo>
                    <a:pt x="11125" y="17468"/>
                  </a:lnTo>
                  <a:lnTo>
                    <a:pt x="20706" y="17468"/>
                  </a:lnTo>
                  <a:cubicBezTo>
                    <a:pt x="20885" y="17468"/>
                    <a:pt x="21027" y="17325"/>
                    <a:pt x="21027" y="17156"/>
                  </a:cubicBezTo>
                  <a:lnTo>
                    <a:pt x="21027" y="5157"/>
                  </a:lnTo>
                  <a:cubicBezTo>
                    <a:pt x="21027" y="4996"/>
                    <a:pt x="20911" y="4845"/>
                    <a:pt x="20751" y="4827"/>
                  </a:cubicBezTo>
                  <a:cubicBezTo>
                    <a:pt x="20740" y="4826"/>
                    <a:pt x="20729" y="4825"/>
                    <a:pt x="20718" y="4825"/>
                  </a:cubicBezTo>
                  <a:cubicBezTo>
                    <a:pt x="20537" y="4825"/>
                    <a:pt x="20394" y="4962"/>
                    <a:pt x="20394" y="5139"/>
                  </a:cubicBezTo>
                  <a:lnTo>
                    <a:pt x="20394" y="16835"/>
                  </a:lnTo>
                  <a:lnTo>
                    <a:pt x="1267" y="16835"/>
                  </a:lnTo>
                  <a:lnTo>
                    <a:pt x="1267" y="2070"/>
                  </a:lnTo>
                  <a:lnTo>
                    <a:pt x="20394" y="2070"/>
                  </a:lnTo>
                  <a:lnTo>
                    <a:pt x="20394" y="3631"/>
                  </a:lnTo>
                  <a:cubicBezTo>
                    <a:pt x="20394" y="3801"/>
                    <a:pt x="20510" y="3944"/>
                    <a:pt x="20670" y="3962"/>
                  </a:cubicBezTo>
                  <a:cubicBezTo>
                    <a:pt x="20685" y="3964"/>
                    <a:pt x="20699" y="3965"/>
                    <a:pt x="20714" y="3965"/>
                  </a:cubicBezTo>
                  <a:cubicBezTo>
                    <a:pt x="20883" y="3965"/>
                    <a:pt x="21027" y="3822"/>
                    <a:pt x="21027" y="3649"/>
                  </a:cubicBezTo>
                  <a:lnTo>
                    <a:pt x="21027" y="2070"/>
                  </a:lnTo>
                  <a:lnTo>
                    <a:pt x="21340" y="2070"/>
                  </a:lnTo>
                  <a:cubicBezTo>
                    <a:pt x="21518" y="2070"/>
                    <a:pt x="21661" y="1928"/>
                    <a:pt x="21661" y="1758"/>
                  </a:cubicBezTo>
                  <a:lnTo>
                    <a:pt x="21661" y="313"/>
                  </a:lnTo>
                  <a:cubicBezTo>
                    <a:pt x="21661" y="143"/>
                    <a:pt x="21518" y="1"/>
                    <a:pt x="21348" y="1"/>
                  </a:cubicBezTo>
                  <a:lnTo>
                    <a:pt x="4666" y="1"/>
                  </a:lnTo>
                  <a:cubicBezTo>
                    <a:pt x="4506" y="1"/>
                    <a:pt x="4354" y="117"/>
                    <a:pt x="4336" y="277"/>
                  </a:cubicBezTo>
                  <a:cubicBezTo>
                    <a:pt x="4318" y="465"/>
                    <a:pt x="4461" y="634"/>
                    <a:pt x="4657" y="634"/>
                  </a:cubicBezTo>
                  <a:lnTo>
                    <a:pt x="21027" y="634"/>
                  </a:lnTo>
                  <a:lnTo>
                    <a:pt x="21027" y="1437"/>
                  </a:lnTo>
                  <a:lnTo>
                    <a:pt x="634" y="1437"/>
                  </a:lnTo>
                  <a:lnTo>
                    <a:pt x="634" y="634"/>
                  </a:lnTo>
                  <a:lnTo>
                    <a:pt x="3167" y="634"/>
                  </a:lnTo>
                  <a:cubicBezTo>
                    <a:pt x="3328" y="634"/>
                    <a:pt x="3471" y="518"/>
                    <a:pt x="3497" y="357"/>
                  </a:cubicBezTo>
                  <a:cubicBezTo>
                    <a:pt x="3515" y="161"/>
                    <a:pt x="3364" y="1"/>
                    <a:pt x="31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8"/>
            <p:cNvSpPr/>
            <p:nvPr/>
          </p:nvSpPr>
          <p:spPr>
            <a:xfrm>
              <a:off x="2228926" y="1547866"/>
              <a:ext cx="148675" cy="148450"/>
            </a:xfrm>
            <a:custGeom>
              <a:avLst/>
              <a:gdLst/>
              <a:ahLst/>
              <a:cxnLst/>
              <a:rect l="l" t="t" r="r" b="b"/>
              <a:pathLst>
                <a:path w="6621" h="6611" extrusionOk="0">
                  <a:moveTo>
                    <a:pt x="3614" y="661"/>
                  </a:moveTo>
                  <a:cubicBezTo>
                    <a:pt x="4836" y="803"/>
                    <a:pt x="5808" y="1776"/>
                    <a:pt x="5951" y="2998"/>
                  </a:cubicBezTo>
                  <a:lnTo>
                    <a:pt x="3614" y="2998"/>
                  </a:lnTo>
                  <a:lnTo>
                    <a:pt x="3614" y="661"/>
                  </a:lnTo>
                  <a:close/>
                  <a:moveTo>
                    <a:pt x="5969" y="3631"/>
                  </a:moveTo>
                  <a:cubicBezTo>
                    <a:pt x="5915" y="4122"/>
                    <a:pt x="5719" y="4577"/>
                    <a:pt x="5416" y="4969"/>
                  </a:cubicBezTo>
                  <a:lnTo>
                    <a:pt x="4078" y="3631"/>
                  </a:lnTo>
                  <a:close/>
                  <a:moveTo>
                    <a:pt x="2980" y="652"/>
                  </a:moveTo>
                  <a:lnTo>
                    <a:pt x="2980" y="3301"/>
                  </a:lnTo>
                  <a:cubicBezTo>
                    <a:pt x="2980" y="3390"/>
                    <a:pt x="3016" y="3471"/>
                    <a:pt x="3078" y="3533"/>
                  </a:cubicBezTo>
                  <a:lnTo>
                    <a:pt x="4952" y="5407"/>
                  </a:lnTo>
                  <a:cubicBezTo>
                    <a:pt x="4488" y="5781"/>
                    <a:pt x="3908" y="5978"/>
                    <a:pt x="3301" y="5978"/>
                  </a:cubicBezTo>
                  <a:cubicBezTo>
                    <a:pt x="1829" y="5978"/>
                    <a:pt x="625" y="4782"/>
                    <a:pt x="625" y="3301"/>
                  </a:cubicBezTo>
                  <a:cubicBezTo>
                    <a:pt x="625" y="1936"/>
                    <a:pt x="1660" y="803"/>
                    <a:pt x="2980" y="652"/>
                  </a:cubicBezTo>
                  <a:close/>
                  <a:moveTo>
                    <a:pt x="3310" y="0"/>
                  </a:moveTo>
                  <a:cubicBezTo>
                    <a:pt x="1490" y="0"/>
                    <a:pt x="1" y="1481"/>
                    <a:pt x="1" y="3301"/>
                  </a:cubicBezTo>
                  <a:cubicBezTo>
                    <a:pt x="1" y="5130"/>
                    <a:pt x="1490" y="6611"/>
                    <a:pt x="3310" y="6611"/>
                  </a:cubicBezTo>
                  <a:cubicBezTo>
                    <a:pt x="4194" y="6611"/>
                    <a:pt x="5023" y="6272"/>
                    <a:pt x="5648" y="5647"/>
                  </a:cubicBezTo>
                  <a:lnTo>
                    <a:pt x="5657" y="5647"/>
                  </a:lnTo>
                  <a:cubicBezTo>
                    <a:pt x="6281" y="5023"/>
                    <a:pt x="6620" y="4193"/>
                    <a:pt x="6620" y="3301"/>
                  </a:cubicBezTo>
                  <a:cubicBezTo>
                    <a:pt x="6620" y="1481"/>
                    <a:pt x="5139" y="0"/>
                    <a:pt x="33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8"/>
            <p:cNvSpPr/>
            <p:nvPr/>
          </p:nvSpPr>
          <p:spPr>
            <a:xfrm>
              <a:off x="2394599" y="1605553"/>
              <a:ext cx="44685" cy="91369"/>
            </a:xfrm>
            <a:custGeom>
              <a:avLst/>
              <a:gdLst/>
              <a:ahLst/>
              <a:cxnLst/>
              <a:rect l="l" t="t" r="r" b="b"/>
              <a:pathLst>
                <a:path w="1990" h="4069" extrusionOk="0">
                  <a:moveTo>
                    <a:pt x="1356" y="643"/>
                  </a:moveTo>
                  <a:lnTo>
                    <a:pt x="1356" y="3435"/>
                  </a:lnTo>
                  <a:lnTo>
                    <a:pt x="643" y="3435"/>
                  </a:lnTo>
                  <a:lnTo>
                    <a:pt x="643" y="643"/>
                  </a:lnTo>
                  <a:close/>
                  <a:moveTo>
                    <a:pt x="322" y="1"/>
                  </a:moveTo>
                  <a:cubicBezTo>
                    <a:pt x="143" y="1"/>
                    <a:pt x="0" y="143"/>
                    <a:pt x="0" y="322"/>
                  </a:cubicBezTo>
                  <a:lnTo>
                    <a:pt x="0" y="3748"/>
                  </a:lnTo>
                  <a:cubicBezTo>
                    <a:pt x="0" y="3926"/>
                    <a:pt x="143" y="4069"/>
                    <a:pt x="322" y="4069"/>
                  </a:cubicBezTo>
                  <a:lnTo>
                    <a:pt x="1678" y="4069"/>
                  </a:lnTo>
                  <a:cubicBezTo>
                    <a:pt x="1847" y="4069"/>
                    <a:pt x="1990" y="3926"/>
                    <a:pt x="1990" y="3748"/>
                  </a:cubicBezTo>
                  <a:lnTo>
                    <a:pt x="1990" y="322"/>
                  </a:lnTo>
                  <a:cubicBezTo>
                    <a:pt x="1990" y="143"/>
                    <a:pt x="1847" y="1"/>
                    <a:pt x="16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8"/>
            <p:cNvSpPr/>
            <p:nvPr/>
          </p:nvSpPr>
          <p:spPr>
            <a:xfrm>
              <a:off x="2455497" y="1576115"/>
              <a:ext cx="44685" cy="119820"/>
            </a:xfrm>
            <a:custGeom>
              <a:avLst/>
              <a:gdLst/>
              <a:ahLst/>
              <a:cxnLst/>
              <a:rect l="l" t="t" r="r" b="b"/>
              <a:pathLst>
                <a:path w="1990" h="5336" extrusionOk="0">
                  <a:moveTo>
                    <a:pt x="1356" y="643"/>
                  </a:moveTo>
                  <a:lnTo>
                    <a:pt x="1356" y="4702"/>
                  </a:lnTo>
                  <a:lnTo>
                    <a:pt x="634" y="4702"/>
                  </a:lnTo>
                  <a:lnTo>
                    <a:pt x="634" y="643"/>
                  </a:lnTo>
                  <a:close/>
                  <a:moveTo>
                    <a:pt x="322" y="0"/>
                  </a:moveTo>
                  <a:cubicBezTo>
                    <a:pt x="143" y="0"/>
                    <a:pt x="0" y="143"/>
                    <a:pt x="0" y="322"/>
                  </a:cubicBezTo>
                  <a:lnTo>
                    <a:pt x="0" y="5014"/>
                  </a:lnTo>
                  <a:cubicBezTo>
                    <a:pt x="0" y="5192"/>
                    <a:pt x="143" y="5335"/>
                    <a:pt x="322" y="5335"/>
                  </a:cubicBezTo>
                  <a:lnTo>
                    <a:pt x="1669" y="5335"/>
                  </a:lnTo>
                  <a:cubicBezTo>
                    <a:pt x="1847" y="5335"/>
                    <a:pt x="1990" y="5192"/>
                    <a:pt x="1990" y="5014"/>
                  </a:cubicBezTo>
                  <a:lnTo>
                    <a:pt x="1990" y="322"/>
                  </a:lnTo>
                  <a:cubicBezTo>
                    <a:pt x="1990" y="143"/>
                    <a:pt x="1847" y="0"/>
                    <a:pt x="16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8"/>
            <p:cNvSpPr/>
            <p:nvPr/>
          </p:nvSpPr>
          <p:spPr>
            <a:xfrm>
              <a:off x="2517203" y="1540052"/>
              <a:ext cx="44685" cy="156871"/>
            </a:xfrm>
            <a:custGeom>
              <a:avLst/>
              <a:gdLst/>
              <a:ahLst/>
              <a:cxnLst/>
              <a:rect l="l" t="t" r="r" b="b"/>
              <a:pathLst>
                <a:path w="1990" h="6986" extrusionOk="0">
                  <a:moveTo>
                    <a:pt x="1356" y="634"/>
                  </a:moveTo>
                  <a:lnTo>
                    <a:pt x="1356" y="6352"/>
                  </a:lnTo>
                  <a:lnTo>
                    <a:pt x="633" y="6352"/>
                  </a:lnTo>
                  <a:lnTo>
                    <a:pt x="633" y="634"/>
                  </a:lnTo>
                  <a:close/>
                  <a:moveTo>
                    <a:pt x="321" y="1"/>
                  </a:moveTo>
                  <a:cubicBezTo>
                    <a:pt x="143" y="1"/>
                    <a:pt x="0" y="143"/>
                    <a:pt x="0" y="322"/>
                  </a:cubicBezTo>
                  <a:lnTo>
                    <a:pt x="0" y="6665"/>
                  </a:lnTo>
                  <a:cubicBezTo>
                    <a:pt x="0" y="6843"/>
                    <a:pt x="143" y="6986"/>
                    <a:pt x="321" y="6986"/>
                  </a:cubicBezTo>
                  <a:lnTo>
                    <a:pt x="1677" y="6986"/>
                  </a:lnTo>
                  <a:cubicBezTo>
                    <a:pt x="1847" y="6986"/>
                    <a:pt x="1989" y="6843"/>
                    <a:pt x="1989" y="6665"/>
                  </a:cubicBezTo>
                  <a:lnTo>
                    <a:pt x="1989" y="322"/>
                  </a:lnTo>
                  <a:cubicBezTo>
                    <a:pt x="1989" y="143"/>
                    <a:pt x="1847" y="1"/>
                    <a:pt x="16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8"/>
            <p:cNvSpPr/>
            <p:nvPr/>
          </p:nvSpPr>
          <p:spPr>
            <a:xfrm>
              <a:off x="2268783" y="1731952"/>
              <a:ext cx="66130" cy="14259"/>
            </a:xfrm>
            <a:custGeom>
              <a:avLst/>
              <a:gdLst/>
              <a:ahLst/>
              <a:cxnLst/>
              <a:rect l="l" t="t" r="r" b="b"/>
              <a:pathLst>
                <a:path w="2945" h="635" extrusionOk="0">
                  <a:moveTo>
                    <a:pt x="358" y="1"/>
                  </a:moveTo>
                  <a:cubicBezTo>
                    <a:pt x="188" y="1"/>
                    <a:pt x="46" y="117"/>
                    <a:pt x="28" y="277"/>
                  </a:cubicBezTo>
                  <a:cubicBezTo>
                    <a:pt x="1" y="474"/>
                    <a:pt x="153" y="634"/>
                    <a:pt x="340" y="634"/>
                  </a:cubicBezTo>
                  <a:lnTo>
                    <a:pt x="2597" y="634"/>
                  </a:lnTo>
                  <a:cubicBezTo>
                    <a:pt x="2758" y="634"/>
                    <a:pt x="2900" y="518"/>
                    <a:pt x="2918" y="358"/>
                  </a:cubicBezTo>
                  <a:cubicBezTo>
                    <a:pt x="2945" y="170"/>
                    <a:pt x="2793" y="1"/>
                    <a:pt x="2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8"/>
            <p:cNvSpPr/>
            <p:nvPr/>
          </p:nvSpPr>
          <p:spPr>
            <a:xfrm>
              <a:off x="2353933" y="1732087"/>
              <a:ext cx="14236" cy="45000"/>
            </a:xfrm>
            <a:custGeom>
              <a:avLst/>
              <a:gdLst/>
              <a:ahLst/>
              <a:cxnLst/>
              <a:rect l="l" t="t" r="r" b="b"/>
              <a:pathLst>
                <a:path w="634" h="2004" extrusionOk="0">
                  <a:moveTo>
                    <a:pt x="312" y="1"/>
                  </a:moveTo>
                  <a:cubicBezTo>
                    <a:pt x="137" y="1"/>
                    <a:pt x="0" y="143"/>
                    <a:pt x="0" y="316"/>
                  </a:cubicBezTo>
                  <a:lnTo>
                    <a:pt x="0" y="1672"/>
                  </a:lnTo>
                  <a:cubicBezTo>
                    <a:pt x="0" y="1833"/>
                    <a:pt x="116" y="1975"/>
                    <a:pt x="277" y="2002"/>
                  </a:cubicBezTo>
                  <a:cubicBezTo>
                    <a:pt x="287" y="2003"/>
                    <a:pt x="297" y="2004"/>
                    <a:pt x="307" y="2004"/>
                  </a:cubicBezTo>
                  <a:cubicBezTo>
                    <a:pt x="482" y="2004"/>
                    <a:pt x="634" y="1858"/>
                    <a:pt x="634" y="1681"/>
                  </a:cubicBezTo>
                  <a:lnTo>
                    <a:pt x="634" y="325"/>
                  </a:lnTo>
                  <a:cubicBezTo>
                    <a:pt x="634" y="164"/>
                    <a:pt x="518" y="22"/>
                    <a:pt x="357" y="4"/>
                  </a:cubicBezTo>
                  <a:cubicBezTo>
                    <a:pt x="342" y="2"/>
                    <a:pt x="327" y="1"/>
                    <a:pt x="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8"/>
            <p:cNvSpPr/>
            <p:nvPr/>
          </p:nvSpPr>
          <p:spPr>
            <a:xfrm>
              <a:off x="2228522" y="1731952"/>
              <a:ext cx="24880" cy="14259"/>
            </a:xfrm>
            <a:custGeom>
              <a:avLst/>
              <a:gdLst/>
              <a:ahLst/>
              <a:cxnLst/>
              <a:rect l="l" t="t" r="r" b="b"/>
              <a:pathLst>
                <a:path w="1108" h="635" extrusionOk="0">
                  <a:moveTo>
                    <a:pt x="349" y="1"/>
                  </a:moveTo>
                  <a:cubicBezTo>
                    <a:pt x="188" y="1"/>
                    <a:pt x="45" y="117"/>
                    <a:pt x="28" y="277"/>
                  </a:cubicBezTo>
                  <a:cubicBezTo>
                    <a:pt x="1" y="474"/>
                    <a:pt x="152" y="634"/>
                    <a:pt x="340" y="634"/>
                  </a:cubicBezTo>
                  <a:lnTo>
                    <a:pt x="759" y="634"/>
                  </a:lnTo>
                  <a:cubicBezTo>
                    <a:pt x="920" y="634"/>
                    <a:pt x="1062" y="518"/>
                    <a:pt x="1080" y="358"/>
                  </a:cubicBezTo>
                  <a:cubicBezTo>
                    <a:pt x="1107" y="170"/>
                    <a:pt x="955"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p:nvPr/>
          </p:nvSpPr>
          <p:spPr>
            <a:xfrm>
              <a:off x="2268783" y="1762401"/>
              <a:ext cx="66130" cy="14259"/>
            </a:xfrm>
            <a:custGeom>
              <a:avLst/>
              <a:gdLst/>
              <a:ahLst/>
              <a:cxnLst/>
              <a:rect l="l" t="t" r="r" b="b"/>
              <a:pathLst>
                <a:path w="2945" h="635" extrusionOk="0">
                  <a:moveTo>
                    <a:pt x="358" y="1"/>
                  </a:moveTo>
                  <a:cubicBezTo>
                    <a:pt x="188" y="1"/>
                    <a:pt x="46" y="117"/>
                    <a:pt x="28" y="277"/>
                  </a:cubicBezTo>
                  <a:cubicBezTo>
                    <a:pt x="1" y="474"/>
                    <a:pt x="153" y="634"/>
                    <a:pt x="340" y="634"/>
                  </a:cubicBezTo>
                  <a:lnTo>
                    <a:pt x="2597" y="634"/>
                  </a:lnTo>
                  <a:cubicBezTo>
                    <a:pt x="2758" y="634"/>
                    <a:pt x="2900" y="518"/>
                    <a:pt x="2918" y="358"/>
                  </a:cubicBezTo>
                  <a:cubicBezTo>
                    <a:pt x="2945" y="161"/>
                    <a:pt x="2793" y="1"/>
                    <a:pt x="2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2228522" y="1762401"/>
              <a:ext cx="24880" cy="14259"/>
            </a:xfrm>
            <a:custGeom>
              <a:avLst/>
              <a:gdLst/>
              <a:ahLst/>
              <a:cxnLst/>
              <a:rect l="l" t="t" r="r" b="b"/>
              <a:pathLst>
                <a:path w="1108" h="635" extrusionOk="0">
                  <a:moveTo>
                    <a:pt x="349" y="1"/>
                  </a:moveTo>
                  <a:cubicBezTo>
                    <a:pt x="188" y="1"/>
                    <a:pt x="45" y="117"/>
                    <a:pt x="28" y="277"/>
                  </a:cubicBezTo>
                  <a:cubicBezTo>
                    <a:pt x="1" y="474"/>
                    <a:pt x="152" y="634"/>
                    <a:pt x="340" y="634"/>
                  </a:cubicBezTo>
                  <a:lnTo>
                    <a:pt x="759" y="634"/>
                  </a:lnTo>
                  <a:cubicBezTo>
                    <a:pt x="920" y="634"/>
                    <a:pt x="1062" y="518"/>
                    <a:pt x="1080" y="358"/>
                  </a:cubicBezTo>
                  <a:cubicBezTo>
                    <a:pt x="1107" y="161"/>
                    <a:pt x="955"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38"/>
          <p:cNvGrpSpPr/>
          <p:nvPr/>
        </p:nvGrpSpPr>
        <p:grpSpPr>
          <a:xfrm>
            <a:off x="3632960" y="1629697"/>
            <a:ext cx="486398" cy="486600"/>
            <a:chOff x="1531810" y="2030447"/>
            <a:chExt cx="486398" cy="486600"/>
          </a:xfrm>
        </p:grpSpPr>
        <p:sp>
          <p:nvSpPr>
            <p:cNvPr id="306" name="Google Shape;306;p38"/>
            <p:cNvSpPr/>
            <p:nvPr/>
          </p:nvSpPr>
          <p:spPr>
            <a:xfrm>
              <a:off x="1531810" y="2030447"/>
              <a:ext cx="486398" cy="388898"/>
            </a:xfrm>
            <a:custGeom>
              <a:avLst/>
              <a:gdLst/>
              <a:ahLst/>
              <a:cxnLst/>
              <a:rect l="l" t="t" r="r" b="b"/>
              <a:pathLst>
                <a:path w="21661" h="17319" extrusionOk="0">
                  <a:moveTo>
                    <a:pt x="330" y="0"/>
                  </a:moveTo>
                  <a:cubicBezTo>
                    <a:pt x="152" y="0"/>
                    <a:pt x="0" y="152"/>
                    <a:pt x="0" y="339"/>
                  </a:cubicBezTo>
                  <a:lnTo>
                    <a:pt x="0" y="2721"/>
                  </a:lnTo>
                  <a:cubicBezTo>
                    <a:pt x="0" y="2739"/>
                    <a:pt x="9" y="2766"/>
                    <a:pt x="27" y="2784"/>
                  </a:cubicBezTo>
                  <a:cubicBezTo>
                    <a:pt x="123" y="2880"/>
                    <a:pt x="226" y="2920"/>
                    <a:pt x="319" y="2920"/>
                  </a:cubicBezTo>
                  <a:cubicBezTo>
                    <a:pt x="494" y="2920"/>
                    <a:pt x="634" y="2780"/>
                    <a:pt x="634" y="2605"/>
                  </a:cubicBezTo>
                  <a:lnTo>
                    <a:pt x="634" y="794"/>
                  </a:lnTo>
                  <a:cubicBezTo>
                    <a:pt x="634" y="705"/>
                    <a:pt x="705" y="642"/>
                    <a:pt x="785" y="642"/>
                  </a:cubicBezTo>
                  <a:lnTo>
                    <a:pt x="10536" y="642"/>
                  </a:lnTo>
                  <a:lnTo>
                    <a:pt x="10536" y="5665"/>
                  </a:lnTo>
                  <a:cubicBezTo>
                    <a:pt x="10536" y="5826"/>
                    <a:pt x="10652" y="5968"/>
                    <a:pt x="10813" y="5986"/>
                  </a:cubicBezTo>
                  <a:cubicBezTo>
                    <a:pt x="10828" y="5988"/>
                    <a:pt x="10843" y="5989"/>
                    <a:pt x="10858" y="5989"/>
                  </a:cubicBezTo>
                  <a:cubicBezTo>
                    <a:pt x="11033" y="5989"/>
                    <a:pt x="11170" y="5847"/>
                    <a:pt x="11170" y="5674"/>
                  </a:cubicBezTo>
                  <a:lnTo>
                    <a:pt x="11170" y="642"/>
                  </a:lnTo>
                  <a:lnTo>
                    <a:pt x="20876" y="642"/>
                  </a:lnTo>
                  <a:cubicBezTo>
                    <a:pt x="20956" y="642"/>
                    <a:pt x="21027" y="705"/>
                    <a:pt x="21027" y="794"/>
                  </a:cubicBezTo>
                  <a:lnTo>
                    <a:pt x="21027" y="17120"/>
                  </a:lnTo>
                  <a:cubicBezTo>
                    <a:pt x="21027" y="17137"/>
                    <a:pt x="21036" y="17164"/>
                    <a:pt x="21054" y="17182"/>
                  </a:cubicBezTo>
                  <a:cubicBezTo>
                    <a:pt x="21150" y="17278"/>
                    <a:pt x="21253" y="17318"/>
                    <a:pt x="21346" y="17318"/>
                  </a:cubicBezTo>
                  <a:cubicBezTo>
                    <a:pt x="21520" y="17318"/>
                    <a:pt x="21661" y="17178"/>
                    <a:pt x="21661" y="17004"/>
                  </a:cubicBezTo>
                  <a:lnTo>
                    <a:pt x="21661" y="339"/>
                  </a:lnTo>
                  <a:cubicBezTo>
                    <a:pt x="21661" y="152"/>
                    <a:pt x="21518" y="0"/>
                    <a:pt x="213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1531810" y="2115035"/>
              <a:ext cx="486398" cy="402012"/>
            </a:xfrm>
            <a:custGeom>
              <a:avLst/>
              <a:gdLst/>
              <a:ahLst/>
              <a:cxnLst/>
              <a:rect l="l" t="t" r="r" b="b"/>
              <a:pathLst>
                <a:path w="21661" h="17903" extrusionOk="0">
                  <a:moveTo>
                    <a:pt x="11517" y="7830"/>
                  </a:moveTo>
                  <a:cubicBezTo>
                    <a:pt x="11517" y="7830"/>
                    <a:pt x="11518" y="7831"/>
                    <a:pt x="11518" y="7831"/>
                  </a:cubicBezTo>
                  <a:lnTo>
                    <a:pt x="11518" y="7831"/>
                  </a:lnTo>
                  <a:cubicBezTo>
                    <a:pt x="11524" y="7831"/>
                    <a:pt x="11530" y="7830"/>
                    <a:pt x="11535" y="7830"/>
                  </a:cubicBezTo>
                  <a:close/>
                  <a:moveTo>
                    <a:pt x="315" y="0"/>
                  </a:moveTo>
                  <a:cubicBezTo>
                    <a:pt x="141" y="0"/>
                    <a:pt x="0" y="144"/>
                    <a:pt x="0" y="319"/>
                  </a:cubicBezTo>
                  <a:lnTo>
                    <a:pt x="0" y="17563"/>
                  </a:lnTo>
                  <a:cubicBezTo>
                    <a:pt x="0" y="17751"/>
                    <a:pt x="152" y="17902"/>
                    <a:pt x="330" y="17902"/>
                  </a:cubicBezTo>
                  <a:lnTo>
                    <a:pt x="20492" y="17902"/>
                  </a:lnTo>
                  <a:cubicBezTo>
                    <a:pt x="21134" y="17902"/>
                    <a:pt x="21661" y="17376"/>
                    <a:pt x="21661" y="16725"/>
                  </a:cubicBezTo>
                  <a:lnTo>
                    <a:pt x="21661" y="14717"/>
                  </a:lnTo>
                  <a:cubicBezTo>
                    <a:pt x="21661" y="14539"/>
                    <a:pt x="21518" y="14405"/>
                    <a:pt x="21348" y="14405"/>
                  </a:cubicBezTo>
                  <a:cubicBezTo>
                    <a:pt x="21170" y="14405"/>
                    <a:pt x="21027" y="14539"/>
                    <a:pt x="21027" y="14717"/>
                  </a:cubicBezTo>
                  <a:lnTo>
                    <a:pt x="21027" y="16725"/>
                  </a:lnTo>
                  <a:cubicBezTo>
                    <a:pt x="21027" y="17028"/>
                    <a:pt x="20786" y="17260"/>
                    <a:pt x="20492" y="17260"/>
                  </a:cubicBezTo>
                  <a:lnTo>
                    <a:pt x="11125" y="17260"/>
                  </a:lnTo>
                  <a:lnTo>
                    <a:pt x="11125" y="8830"/>
                  </a:lnTo>
                  <a:cubicBezTo>
                    <a:pt x="11125" y="8624"/>
                    <a:pt x="11294" y="8464"/>
                    <a:pt x="11491" y="8464"/>
                  </a:cubicBezTo>
                  <a:cubicBezTo>
                    <a:pt x="11589" y="8464"/>
                    <a:pt x="11687" y="8508"/>
                    <a:pt x="11758" y="8589"/>
                  </a:cubicBezTo>
                  <a:cubicBezTo>
                    <a:pt x="12164" y="9002"/>
                    <a:pt x="12697" y="9224"/>
                    <a:pt x="13267" y="9224"/>
                  </a:cubicBezTo>
                  <a:cubicBezTo>
                    <a:pt x="13299" y="9224"/>
                    <a:pt x="13332" y="9224"/>
                    <a:pt x="13364" y="9222"/>
                  </a:cubicBezTo>
                  <a:cubicBezTo>
                    <a:pt x="13864" y="9204"/>
                    <a:pt x="14345" y="8999"/>
                    <a:pt x="14711" y="8660"/>
                  </a:cubicBezTo>
                  <a:cubicBezTo>
                    <a:pt x="15157" y="8232"/>
                    <a:pt x="15389" y="7661"/>
                    <a:pt x="15371" y="7045"/>
                  </a:cubicBezTo>
                  <a:cubicBezTo>
                    <a:pt x="15327" y="5984"/>
                    <a:pt x="14461" y="5101"/>
                    <a:pt x="13391" y="5038"/>
                  </a:cubicBezTo>
                  <a:cubicBezTo>
                    <a:pt x="13350" y="5036"/>
                    <a:pt x="13308" y="5035"/>
                    <a:pt x="13267" y="5035"/>
                  </a:cubicBezTo>
                  <a:cubicBezTo>
                    <a:pt x="12697" y="5035"/>
                    <a:pt x="12158" y="5264"/>
                    <a:pt x="11758" y="5681"/>
                  </a:cubicBezTo>
                  <a:cubicBezTo>
                    <a:pt x="11687" y="5761"/>
                    <a:pt x="11589" y="5796"/>
                    <a:pt x="11491" y="5796"/>
                  </a:cubicBezTo>
                  <a:cubicBezTo>
                    <a:pt x="11294" y="5796"/>
                    <a:pt x="11125" y="5636"/>
                    <a:pt x="11125" y="5440"/>
                  </a:cubicBezTo>
                  <a:lnTo>
                    <a:pt x="11125" y="3388"/>
                  </a:lnTo>
                  <a:cubicBezTo>
                    <a:pt x="11125" y="3388"/>
                    <a:pt x="11009" y="3067"/>
                    <a:pt x="10831" y="3067"/>
                  </a:cubicBezTo>
                  <a:cubicBezTo>
                    <a:pt x="10661" y="3067"/>
                    <a:pt x="10518" y="3209"/>
                    <a:pt x="10536" y="3388"/>
                  </a:cubicBezTo>
                  <a:lnTo>
                    <a:pt x="10536" y="5449"/>
                  </a:lnTo>
                  <a:cubicBezTo>
                    <a:pt x="10519" y="5987"/>
                    <a:pt x="10956" y="6430"/>
                    <a:pt x="11501" y="6430"/>
                  </a:cubicBezTo>
                  <a:cubicBezTo>
                    <a:pt x="11507" y="6430"/>
                    <a:pt x="11512" y="6430"/>
                    <a:pt x="11517" y="6430"/>
                  </a:cubicBezTo>
                  <a:cubicBezTo>
                    <a:pt x="11528" y="6430"/>
                    <a:pt x="11539" y="6430"/>
                    <a:pt x="11549" y="6430"/>
                  </a:cubicBezTo>
                  <a:cubicBezTo>
                    <a:pt x="11814" y="6430"/>
                    <a:pt x="12060" y="6324"/>
                    <a:pt x="12249" y="6127"/>
                  </a:cubicBezTo>
                  <a:cubicBezTo>
                    <a:pt x="12529" y="5830"/>
                    <a:pt x="12921" y="5670"/>
                    <a:pt x="13334" y="5670"/>
                  </a:cubicBezTo>
                  <a:cubicBezTo>
                    <a:pt x="13356" y="5670"/>
                    <a:pt x="13378" y="5671"/>
                    <a:pt x="13400" y="5672"/>
                  </a:cubicBezTo>
                  <a:cubicBezTo>
                    <a:pt x="14149" y="5716"/>
                    <a:pt x="14756" y="6341"/>
                    <a:pt x="14792" y="7090"/>
                  </a:cubicBezTo>
                  <a:cubicBezTo>
                    <a:pt x="14809" y="7500"/>
                    <a:pt x="14658" y="7884"/>
                    <a:pt x="14381" y="8178"/>
                  </a:cubicBezTo>
                  <a:cubicBezTo>
                    <a:pt x="14096" y="8464"/>
                    <a:pt x="13721" y="8624"/>
                    <a:pt x="13311" y="8624"/>
                  </a:cubicBezTo>
                  <a:cubicBezTo>
                    <a:pt x="12909" y="8624"/>
                    <a:pt x="12526" y="8464"/>
                    <a:pt x="12249" y="8178"/>
                  </a:cubicBezTo>
                  <a:cubicBezTo>
                    <a:pt x="12056" y="7977"/>
                    <a:pt x="11537" y="7836"/>
                    <a:pt x="11518" y="7831"/>
                  </a:cubicBezTo>
                  <a:lnTo>
                    <a:pt x="11518" y="7831"/>
                  </a:lnTo>
                  <a:cubicBezTo>
                    <a:pt x="10973" y="7840"/>
                    <a:pt x="10536" y="8282"/>
                    <a:pt x="10536" y="8830"/>
                  </a:cubicBezTo>
                  <a:lnTo>
                    <a:pt x="10536" y="17260"/>
                  </a:lnTo>
                  <a:lnTo>
                    <a:pt x="785" y="17260"/>
                  </a:lnTo>
                  <a:cubicBezTo>
                    <a:pt x="705" y="17260"/>
                    <a:pt x="634" y="17198"/>
                    <a:pt x="634" y="17108"/>
                  </a:cubicBezTo>
                  <a:lnTo>
                    <a:pt x="634" y="203"/>
                  </a:lnTo>
                  <a:cubicBezTo>
                    <a:pt x="634" y="176"/>
                    <a:pt x="625" y="158"/>
                    <a:pt x="607" y="141"/>
                  </a:cubicBezTo>
                  <a:cubicBezTo>
                    <a:pt x="511" y="41"/>
                    <a:pt x="408" y="0"/>
                    <a:pt x="3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1809264" y="2068508"/>
              <a:ext cx="168076" cy="44685"/>
            </a:xfrm>
            <a:custGeom>
              <a:avLst/>
              <a:gdLst/>
              <a:ahLst/>
              <a:cxnLst/>
              <a:rect l="l" t="t" r="r" b="b"/>
              <a:pathLst>
                <a:path w="7485" h="1990" extrusionOk="0">
                  <a:moveTo>
                    <a:pt x="6851" y="634"/>
                  </a:moveTo>
                  <a:lnTo>
                    <a:pt x="6851" y="1356"/>
                  </a:lnTo>
                  <a:lnTo>
                    <a:pt x="633" y="1356"/>
                  </a:lnTo>
                  <a:lnTo>
                    <a:pt x="633" y="634"/>
                  </a:lnTo>
                  <a:close/>
                  <a:moveTo>
                    <a:pt x="312" y="0"/>
                  </a:moveTo>
                  <a:cubicBezTo>
                    <a:pt x="143" y="0"/>
                    <a:pt x="0" y="143"/>
                    <a:pt x="0" y="321"/>
                  </a:cubicBezTo>
                  <a:lnTo>
                    <a:pt x="0" y="1677"/>
                  </a:lnTo>
                  <a:cubicBezTo>
                    <a:pt x="0" y="1847"/>
                    <a:pt x="143" y="1990"/>
                    <a:pt x="312" y="1990"/>
                  </a:cubicBezTo>
                  <a:lnTo>
                    <a:pt x="7173" y="1990"/>
                  </a:lnTo>
                  <a:cubicBezTo>
                    <a:pt x="7342" y="1990"/>
                    <a:pt x="7485" y="1847"/>
                    <a:pt x="7485" y="1677"/>
                  </a:cubicBezTo>
                  <a:lnTo>
                    <a:pt x="7485" y="321"/>
                  </a:lnTo>
                  <a:cubicBezTo>
                    <a:pt x="7485" y="143"/>
                    <a:pt x="7342" y="0"/>
                    <a:pt x="71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1808658" y="2127385"/>
              <a:ext cx="120022" cy="14259"/>
            </a:xfrm>
            <a:custGeom>
              <a:avLst/>
              <a:gdLst/>
              <a:ahLst/>
              <a:cxnLst/>
              <a:rect l="l" t="t" r="r" b="b"/>
              <a:pathLst>
                <a:path w="5345" h="635" extrusionOk="0">
                  <a:moveTo>
                    <a:pt x="357" y="1"/>
                  </a:moveTo>
                  <a:cubicBezTo>
                    <a:pt x="197" y="1"/>
                    <a:pt x="45" y="117"/>
                    <a:pt x="27" y="277"/>
                  </a:cubicBezTo>
                  <a:cubicBezTo>
                    <a:pt x="0" y="474"/>
                    <a:pt x="152" y="634"/>
                    <a:pt x="339" y="634"/>
                  </a:cubicBezTo>
                  <a:lnTo>
                    <a:pt x="4987" y="634"/>
                  </a:lnTo>
                  <a:cubicBezTo>
                    <a:pt x="5148" y="634"/>
                    <a:pt x="5299" y="518"/>
                    <a:pt x="5317" y="358"/>
                  </a:cubicBezTo>
                  <a:cubicBezTo>
                    <a:pt x="5344" y="170"/>
                    <a:pt x="5192" y="1"/>
                    <a:pt x="50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1944062" y="2127385"/>
              <a:ext cx="33480" cy="14259"/>
            </a:xfrm>
            <a:custGeom>
              <a:avLst/>
              <a:gdLst/>
              <a:ahLst/>
              <a:cxnLst/>
              <a:rect l="l" t="t" r="r" b="b"/>
              <a:pathLst>
                <a:path w="1491" h="635" extrusionOk="0">
                  <a:moveTo>
                    <a:pt x="349" y="1"/>
                  </a:moveTo>
                  <a:cubicBezTo>
                    <a:pt x="188" y="1"/>
                    <a:pt x="46" y="117"/>
                    <a:pt x="28" y="277"/>
                  </a:cubicBezTo>
                  <a:cubicBezTo>
                    <a:pt x="1" y="474"/>
                    <a:pt x="153" y="634"/>
                    <a:pt x="340" y="634"/>
                  </a:cubicBezTo>
                  <a:lnTo>
                    <a:pt x="1143" y="634"/>
                  </a:lnTo>
                  <a:cubicBezTo>
                    <a:pt x="1303" y="634"/>
                    <a:pt x="1446" y="518"/>
                    <a:pt x="1464" y="358"/>
                  </a:cubicBezTo>
                  <a:cubicBezTo>
                    <a:pt x="1491" y="170"/>
                    <a:pt x="1339" y="1"/>
                    <a:pt x="1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1891180" y="2157834"/>
              <a:ext cx="86362" cy="14259"/>
            </a:xfrm>
            <a:custGeom>
              <a:avLst/>
              <a:gdLst/>
              <a:ahLst/>
              <a:cxnLst/>
              <a:rect l="l" t="t" r="r" b="b"/>
              <a:pathLst>
                <a:path w="3846" h="635" extrusionOk="0">
                  <a:moveTo>
                    <a:pt x="358" y="1"/>
                  </a:moveTo>
                  <a:cubicBezTo>
                    <a:pt x="197" y="1"/>
                    <a:pt x="45" y="117"/>
                    <a:pt x="28" y="277"/>
                  </a:cubicBezTo>
                  <a:cubicBezTo>
                    <a:pt x="1" y="474"/>
                    <a:pt x="152" y="634"/>
                    <a:pt x="340" y="634"/>
                  </a:cubicBezTo>
                  <a:lnTo>
                    <a:pt x="3498" y="634"/>
                  </a:lnTo>
                  <a:cubicBezTo>
                    <a:pt x="3658" y="634"/>
                    <a:pt x="3801" y="518"/>
                    <a:pt x="3819" y="358"/>
                  </a:cubicBezTo>
                  <a:cubicBezTo>
                    <a:pt x="3846" y="162"/>
                    <a:pt x="3694" y="1"/>
                    <a:pt x="35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a:off x="1808658" y="2157834"/>
              <a:ext cx="67118" cy="14259"/>
            </a:xfrm>
            <a:custGeom>
              <a:avLst/>
              <a:gdLst/>
              <a:ahLst/>
              <a:cxnLst/>
              <a:rect l="l" t="t" r="r" b="b"/>
              <a:pathLst>
                <a:path w="2989" h="635" extrusionOk="0">
                  <a:moveTo>
                    <a:pt x="357" y="1"/>
                  </a:moveTo>
                  <a:cubicBezTo>
                    <a:pt x="197" y="1"/>
                    <a:pt x="45" y="117"/>
                    <a:pt x="27" y="277"/>
                  </a:cubicBezTo>
                  <a:cubicBezTo>
                    <a:pt x="0" y="474"/>
                    <a:pt x="152" y="634"/>
                    <a:pt x="339" y="634"/>
                  </a:cubicBezTo>
                  <a:lnTo>
                    <a:pt x="2641" y="634"/>
                  </a:lnTo>
                  <a:cubicBezTo>
                    <a:pt x="2802" y="634"/>
                    <a:pt x="2944" y="518"/>
                    <a:pt x="2962" y="358"/>
                  </a:cubicBezTo>
                  <a:cubicBezTo>
                    <a:pt x="2989" y="162"/>
                    <a:pt x="2837" y="1"/>
                    <a:pt x="26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a:off x="1808658" y="2189091"/>
              <a:ext cx="129431" cy="14439"/>
            </a:xfrm>
            <a:custGeom>
              <a:avLst/>
              <a:gdLst/>
              <a:ahLst/>
              <a:cxnLst/>
              <a:rect l="l" t="t" r="r" b="b"/>
              <a:pathLst>
                <a:path w="5764" h="643" extrusionOk="0">
                  <a:moveTo>
                    <a:pt x="357" y="1"/>
                  </a:moveTo>
                  <a:cubicBezTo>
                    <a:pt x="197" y="1"/>
                    <a:pt x="45" y="125"/>
                    <a:pt x="27" y="286"/>
                  </a:cubicBezTo>
                  <a:cubicBezTo>
                    <a:pt x="0" y="473"/>
                    <a:pt x="152" y="643"/>
                    <a:pt x="339" y="643"/>
                  </a:cubicBezTo>
                  <a:lnTo>
                    <a:pt x="5415" y="643"/>
                  </a:lnTo>
                  <a:cubicBezTo>
                    <a:pt x="5576" y="643"/>
                    <a:pt x="5728" y="527"/>
                    <a:pt x="5745" y="357"/>
                  </a:cubicBezTo>
                  <a:cubicBezTo>
                    <a:pt x="5763" y="170"/>
                    <a:pt x="5621" y="1"/>
                    <a:pt x="54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a:off x="1809264" y="2344143"/>
              <a:ext cx="168076" cy="44483"/>
            </a:xfrm>
            <a:custGeom>
              <a:avLst/>
              <a:gdLst/>
              <a:ahLst/>
              <a:cxnLst/>
              <a:rect l="l" t="t" r="r" b="b"/>
              <a:pathLst>
                <a:path w="7485" h="1981" extrusionOk="0">
                  <a:moveTo>
                    <a:pt x="6851" y="634"/>
                  </a:moveTo>
                  <a:lnTo>
                    <a:pt x="6851" y="1348"/>
                  </a:lnTo>
                  <a:lnTo>
                    <a:pt x="633" y="1348"/>
                  </a:lnTo>
                  <a:lnTo>
                    <a:pt x="633" y="634"/>
                  </a:lnTo>
                  <a:close/>
                  <a:moveTo>
                    <a:pt x="312" y="0"/>
                  </a:moveTo>
                  <a:cubicBezTo>
                    <a:pt x="143" y="0"/>
                    <a:pt x="0" y="134"/>
                    <a:pt x="0" y="313"/>
                  </a:cubicBezTo>
                  <a:lnTo>
                    <a:pt x="0" y="1669"/>
                  </a:lnTo>
                  <a:cubicBezTo>
                    <a:pt x="0" y="1838"/>
                    <a:pt x="143" y="1981"/>
                    <a:pt x="312" y="1981"/>
                  </a:cubicBezTo>
                  <a:lnTo>
                    <a:pt x="7173" y="1981"/>
                  </a:lnTo>
                  <a:cubicBezTo>
                    <a:pt x="7342" y="1981"/>
                    <a:pt x="7485" y="1838"/>
                    <a:pt x="7485" y="1669"/>
                  </a:cubicBezTo>
                  <a:lnTo>
                    <a:pt x="7485" y="313"/>
                  </a:lnTo>
                  <a:cubicBezTo>
                    <a:pt x="7485" y="134"/>
                    <a:pt x="7342" y="0"/>
                    <a:pt x="71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1808658" y="2403042"/>
              <a:ext cx="120022" cy="14236"/>
            </a:xfrm>
            <a:custGeom>
              <a:avLst/>
              <a:gdLst/>
              <a:ahLst/>
              <a:cxnLst/>
              <a:rect l="l" t="t" r="r" b="b"/>
              <a:pathLst>
                <a:path w="5345" h="634" extrusionOk="0">
                  <a:moveTo>
                    <a:pt x="357" y="0"/>
                  </a:moveTo>
                  <a:cubicBezTo>
                    <a:pt x="197" y="0"/>
                    <a:pt x="45" y="116"/>
                    <a:pt x="27" y="277"/>
                  </a:cubicBezTo>
                  <a:cubicBezTo>
                    <a:pt x="0" y="464"/>
                    <a:pt x="152" y="634"/>
                    <a:pt x="339" y="634"/>
                  </a:cubicBezTo>
                  <a:lnTo>
                    <a:pt x="4987" y="634"/>
                  </a:lnTo>
                  <a:cubicBezTo>
                    <a:pt x="5148" y="634"/>
                    <a:pt x="5299" y="518"/>
                    <a:pt x="5317" y="357"/>
                  </a:cubicBezTo>
                  <a:cubicBezTo>
                    <a:pt x="5344" y="161"/>
                    <a:pt x="5192" y="0"/>
                    <a:pt x="50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1944062" y="2403042"/>
              <a:ext cx="33480" cy="14236"/>
            </a:xfrm>
            <a:custGeom>
              <a:avLst/>
              <a:gdLst/>
              <a:ahLst/>
              <a:cxnLst/>
              <a:rect l="l" t="t" r="r" b="b"/>
              <a:pathLst>
                <a:path w="1491" h="634" extrusionOk="0">
                  <a:moveTo>
                    <a:pt x="349" y="0"/>
                  </a:moveTo>
                  <a:cubicBezTo>
                    <a:pt x="188" y="0"/>
                    <a:pt x="46" y="116"/>
                    <a:pt x="28" y="277"/>
                  </a:cubicBezTo>
                  <a:cubicBezTo>
                    <a:pt x="1" y="464"/>
                    <a:pt x="153" y="634"/>
                    <a:pt x="340" y="634"/>
                  </a:cubicBezTo>
                  <a:lnTo>
                    <a:pt x="1143" y="634"/>
                  </a:lnTo>
                  <a:cubicBezTo>
                    <a:pt x="1303" y="634"/>
                    <a:pt x="1446" y="518"/>
                    <a:pt x="1464" y="357"/>
                  </a:cubicBezTo>
                  <a:cubicBezTo>
                    <a:pt x="1491" y="161"/>
                    <a:pt x="1339" y="0"/>
                    <a:pt x="1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1891180" y="2433289"/>
              <a:ext cx="86362" cy="14236"/>
            </a:xfrm>
            <a:custGeom>
              <a:avLst/>
              <a:gdLst/>
              <a:ahLst/>
              <a:cxnLst/>
              <a:rect l="l" t="t" r="r" b="b"/>
              <a:pathLst>
                <a:path w="3846" h="634" extrusionOk="0">
                  <a:moveTo>
                    <a:pt x="358" y="0"/>
                  </a:moveTo>
                  <a:cubicBezTo>
                    <a:pt x="197" y="0"/>
                    <a:pt x="45" y="116"/>
                    <a:pt x="28" y="277"/>
                  </a:cubicBezTo>
                  <a:cubicBezTo>
                    <a:pt x="1" y="473"/>
                    <a:pt x="152" y="634"/>
                    <a:pt x="340" y="634"/>
                  </a:cubicBezTo>
                  <a:lnTo>
                    <a:pt x="3507" y="634"/>
                  </a:lnTo>
                  <a:cubicBezTo>
                    <a:pt x="3694" y="634"/>
                    <a:pt x="3846" y="473"/>
                    <a:pt x="3819" y="277"/>
                  </a:cubicBezTo>
                  <a:cubicBezTo>
                    <a:pt x="3801" y="116"/>
                    <a:pt x="3658" y="0"/>
                    <a:pt x="34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1808658" y="2433289"/>
              <a:ext cx="67118" cy="14236"/>
            </a:xfrm>
            <a:custGeom>
              <a:avLst/>
              <a:gdLst/>
              <a:ahLst/>
              <a:cxnLst/>
              <a:rect l="l" t="t" r="r" b="b"/>
              <a:pathLst>
                <a:path w="2989" h="634" extrusionOk="0">
                  <a:moveTo>
                    <a:pt x="357" y="0"/>
                  </a:moveTo>
                  <a:cubicBezTo>
                    <a:pt x="197" y="0"/>
                    <a:pt x="45" y="116"/>
                    <a:pt x="27" y="277"/>
                  </a:cubicBezTo>
                  <a:cubicBezTo>
                    <a:pt x="0" y="473"/>
                    <a:pt x="152" y="634"/>
                    <a:pt x="339" y="634"/>
                  </a:cubicBezTo>
                  <a:lnTo>
                    <a:pt x="2641" y="634"/>
                  </a:lnTo>
                  <a:cubicBezTo>
                    <a:pt x="2802" y="634"/>
                    <a:pt x="2944" y="518"/>
                    <a:pt x="2962" y="357"/>
                  </a:cubicBezTo>
                  <a:cubicBezTo>
                    <a:pt x="2989" y="170"/>
                    <a:pt x="2837" y="0"/>
                    <a:pt x="26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1808658" y="2464726"/>
              <a:ext cx="129431" cy="14259"/>
            </a:xfrm>
            <a:custGeom>
              <a:avLst/>
              <a:gdLst/>
              <a:ahLst/>
              <a:cxnLst/>
              <a:rect l="l" t="t" r="r" b="b"/>
              <a:pathLst>
                <a:path w="5764" h="635" extrusionOk="0">
                  <a:moveTo>
                    <a:pt x="357" y="1"/>
                  </a:moveTo>
                  <a:cubicBezTo>
                    <a:pt x="197" y="1"/>
                    <a:pt x="45" y="117"/>
                    <a:pt x="27" y="277"/>
                  </a:cubicBezTo>
                  <a:cubicBezTo>
                    <a:pt x="0" y="474"/>
                    <a:pt x="152" y="634"/>
                    <a:pt x="339" y="634"/>
                  </a:cubicBezTo>
                  <a:lnTo>
                    <a:pt x="5415" y="634"/>
                  </a:lnTo>
                  <a:cubicBezTo>
                    <a:pt x="5576" y="634"/>
                    <a:pt x="5728" y="518"/>
                    <a:pt x="5745" y="358"/>
                  </a:cubicBezTo>
                  <a:cubicBezTo>
                    <a:pt x="5763" y="161"/>
                    <a:pt x="5621" y="1"/>
                    <a:pt x="54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p:nvPr/>
          </p:nvSpPr>
          <p:spPr>
            <a:xfrm>
              <a:off x="1575283" y="2144810"/>
              <a:ext cx="163877" cy="194415"/>
            </a:xfrm>
            <a:custGeom>
              <a:avLst/>
              <a:gdLst/>
              <a:ahLst/>
              <a:cxnLst/>
              <a:rect l="l" t="t" r="r" b="b"/>
              <a:pathLst>
                <a:path w="7298" h="8658" extrusionOk="0">
                  <a:moveTo>
                    <a:pt x="3640" y="607"/>
                  </a:moveTo>
                  <a:cubicBezTo>
                    <a:pt x="3658" y="607"/>
                    <a:pt x="3676" y="607"/>
                    <a:pt x="3694" y="608"/>
                  </a:cubicBezTo>
                  <a:cubicBezTo>
                    <a:pt x="5228" y="643"/>
                    <a:pt x="6504" y="1892"/>
                    <a:pt x="6584" y="3462"/>
                  </a:cubicBezTo>
                  <a:cubicBezTo>
                    <a:pt x="6629" y="4292"/>
                    <a:pt x="6334" y="5086"/>
                    <a:pt x="5772" y="5693"/>
                  </a:cubicBezTo>
                  <a:cubicBezTo>
                    <a:pt x="5371" y="6130"/>
                    <a:pt x="4853" y="6424"/>
                    <a:pt x="4273" y="6558"/>
                  </a:cubicBezTo>
                  <a:cubicBezTo>
                    <a:pt x="4140" y="6558"/>
                    <a:pt x="4033" y="6665"/>
                    <a:pt x="4033" y="6799"/>
                  </a:cubicBezTo>
                  <a:lnTo>
                    <a:pt x="4033" y="7637"/>
                  </a:lnTo>
                  <a:cubicBezTo>
                    <a:pt x="4033" y="7825"/>
                    <a:pt x="3908" y="7994"/>
                    <a:pt x="3720" y="8039"/>
                  </a:cubicBezTo>
                  <a:cubicBezTo>
                    <a:pt x="3689" y="8047"/>
                    <a:pt x="3657" y="8050"/>
                    <a:pt x="3627" y="8050"/>
                  </a:cubicBezTo>
                  <a:cubicBezTo>
                    <a:pt x="3408" y="8050"/>
                    <a:pt x="3230" y="7864"/>
                    <a:pt x="3230" y="7637"/>
                  </a:cubicBezTo>
                  <a:lnTo>
                    <a:pt x="3230" y="6219"/>
                  </a:lnTo>
                  <a:cubicBezTo>
                    <a:pt x="3230" y="5996"/>
                    <a:pt x="3399" y="5818"/>
                    <a:pt x="3622" y="5818"/>
                  </a:cubicBezTo>
                  <a:cubicBezTo>
                    <a:pt x="4220" y="5818"/>
                    <a:pt x="4782" y="5577"/>
                    <a:pt x="5192" y="5131"/>
                  </a:cubicBezTo>
                  <a:cubicBezTo>
                    <a:pt x="5603" y="4694"/>
                    <a:pt x="5808" y="4114"/>
                    <a:pt x="5781" y="3507"/>
                  </a:cubicBezTo>
                  <a:cubicBezTo>
                    <a:pt x="5719" y="2365"/>
                    <a:pt x="4800" y="1446"/>
                    <a:pt x="3676" y="1428"/>
                  </a:cubicBezTo>
                  <a:lnTo>
                    <a:pt x="3631" y="1428"/>
                  </a:lnTo>
                  <a:cubicBezTo>
                    <a:pt x="2561" y="1428"/>
                    <a:pt x="1642" y="2231"/>
                    <a:pt x="1499" y="3311"/>
                  </a:cubicBezTo>
                  <a:cubicBezTo>
                    <a:pt x="1481" y="3418"/>
                    <a:pt x="1472" y="3516"/>
                    <a:pt x="1472" y="3623"/>
                  </a:cubicBezTo>
                  <a:cubicBezTo>
                    <a:pt x="1472" y="3801"/>
                    <a:pt x="1347" y="3971"/>
                    <a:pt x="1169" y="4016"/>
                  </a:cubicBezTo>
                  <a:cubicBezTo>
                    <a:pt x="1136" y="4023"/>
                    <a:pt x="1104" y="4027"/>
                    <a:pt x="1072" y="4027"/>
                  </a:cubicBezTo>
                  <a:cubicBezTo>
                    <a:pt x="853" y="4027"/>
                    <a:pt x="669" y="3849"/>
                    <a:pt x="669" y="3623"/>
                  </a:cubicBezTo>
                  <a:cubicBezTo>
                    <a:pt x="669" y="3480"/>
                    <a:pt x="678" y="3338"/>
                    <a:pt x="696" y="3204"/>
                  </a:cubicBezTo>
                  <a:cubicBezTo>
                    <a:pt x="899" y="1705"/>
                    <a:pt x="2164" y="607"/>
                    <a:pt x="3640" y="607"/>
                  </a:cubicBezTo>
                  <a:close/>
                  <a:moveTo>
                    <a:pt x="3631" y="0"/>
                  </a:moveTo>
                  <a:cubicBezTo>
                    <a:pt x="1824" y="0"/>
                    <a:pt x="291" y="1327"/>
                    <a:pt x="45" y="3123"/>
                  </a:cubicBezTo>
                  <a:cubicBezTo>
                    <a:pt x="18" y="3275"/>
                    <a:pt x="9" y="3436"/>
                    <a:pt x="9" y="3587"/>
                  </a:cubicBezTo>
                  <a:cubicBezTo>
                    <a:pt x="1" y="4185"/>
                    <a:pt x="461" y="4663"/>
                    <a:pt x="1037" y="4663"/>
                  </a:cubicBezTo>
                  <a:cubicBezTo>
                    <a:pt x="1072" y="4663"/>
                    <a:pt x="1107" y="4661"/>
                    <a:pt x="1142" y="4658"/>
                  </a:cubicBezTo>
                  <a:cubicBezTo>
                    <a:pt x="1669" y="4604"/>
                    <a:pt x="2079" y="4167"/>
                    <a:pt x="2079" y="3623"/>
                  </a:cubicBezTo>
                  <a:cubicBezTo>
                    <a:pt x="2079" y="3552"/>
                    <a:pt x="2088" y="3480"/>
                    <a:pt x="2097" y="3409"/>
                  </a:cubicBezTo>
                  <a:cubicBezTo>
                    <a:pt x="2202" y="2645"/>
                    <a:pt x="2853" y="2079"/>
                    <a:pt x="3622" y="2079"/>
                  </a:cubicBezTo>
                  <a:cubicBezTo>
                    <a:pt x="3634" y="2079"/>
                    <a:pt x="3646" y="2079"/>
                    <a:pt x="3658" y="2080"/>
                  </a:cubicBezTo>
                  <a:cubicBezTo>
                    <a:pt x="4470" y="2089"/>
                    <a:pt x="5130" y="2740"/>
                    <a:pt x="5174" y="3543"/>
                  </a:cubicBezTo>
                  <a:cubicBezTo>
                    <a:pt x="5201" y="3971"/>
                    <a:pt x="5050" y="4381"/>
                    <a:pt x="4755" y="4694"/>
                  </a:cubicBezTo>
                  <a:cubicBezTo>
                    <a:pt x="4461" y="4997"/>
                    <a:pt x="4059" y="5175"/>
                    <a:pt x="3631" y="5175"/>
                  </a:cubicBezTo>
                  <a:cubicBezTo>
                    <a:pt x="3060" y="5175"/>
                    <a:pt x="2596" y="5630"/>
                    <a:pt x="2596" y="6201"/>
                  </a:cubicBezTo>
                  <a:lnTo>
                    <a:pt x="2596" y="7593"/>
                  </a:lnTo>
                  <a:cubicBezTo>
                    <a:pt x="2596" y="8174"/>
                    <a:pt x="3055" y="8657"/>
                    <a:pt x="3627" y="8657"/>
                  </a:cubicBezTo>
                  <a:cubicBezTo>
                    <a:pt x="3652" y="8657"/>
                    <a:pt x="3677" y="8656"/>
                    <a:pt x="3703" y="8654"/>
                  </a:cubicBezTo>
                  <a:cubicBezTo>
                    <a:pt x="4238" y="8610"/>
                    <a:pt x="4666" y="8164"/>
                    <a:pt x="4666" y="7620"/>
                  </a:cubicBezTo>
                  <a:lnTo>
                    <a:pt x="4666" y="7093"/>
                  </a:lnTo>
                  <a:cubicBezTo>
                    <a:pt x="5273" y="6915"/>
                    <a:pt x="5817" y="6576"/>
                    <a:pt x="6254" y="6121"/>
                  </a:cubicBezTo>
                  <a:cubicBezTo>
                    <a:pt x="6950" y="5389"/>
                    <a:pt x="7298" y="4435"/>
                    <a:pt x="7244" y="3436"/>
                  </a:cubicBezTo>
                  <a:cubicBezTo>
                    <a:pt x="7146" y="1544"/>
                    <a:pt x="5594" y="46"/>
                    <a:pt x="3703" y="1"/>
                  </a:cubicBezTo>
                  <a:cubicBezTo>
                    <a:pt x="3679" y="1"/>
                    <a:pt x="3655" y="0"/>
                    <a:pt x="36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1633576" y="2356358"/>
              <a:ext cx="46886" cy="46908"/>
            </a:xfrm>
            <a:custGeom>
              <a:avLst/>
              <a:gdLst/>
              <a:ahLst/>
              <a:cxnLst/>
              <a:rect l="l" t="t" r="r" b="b"/>
              <a:pathLst>
                <a:path w="2088" h="2089" extrusionOk="0">
                  <a:moveTo>
                    <a:pt x="1044" y="634"/>
                  </a:moveTo>
                  <a:cubicBezTo>
                    <a:pt x="1267" y="634"/>
                    <a:pt x="1454" y="812"/>
                    <a:pt x="1454" y="1044"/>
                  </a:cubicBezTo>
                  <a:cubicBezTo>
                    <a:pt x="1454" y="1267"/>
                    <a:pt x="1267" y="1446"/>
                    <a:pt x="1044" y="1446"/>
                  </a:cubicBezTo>
                  <a:cubicBezTo>
                    <a:pt x="821" y="1446"/>
                    <a:pt x="634" y="1267"/>
                    <a:pt x="634" y="1044"/>
                  </a:cubicBezTo>
                  <a:cubicBezTo>
                    <a:pt x="634" y="812"/>
                    <a:pt x="821" y="634"/>
                    <a:pt x="1044" y="634"/>
                  </a:cubicBezTo>
                  <a:close/>
                  <a:moveTo>
                    <a:pt x="1044" y="1"/>
                  </a:moveTo>
                  <a:cubicBezTo>
                    <a:pt x="473" y="1"/>
                    <a:pt x="0" y="465"/>
                    <a:pt x="0" y="1044"/>
                  </a:cubicBezTo>
                  <a:cubicBezTo>
                    <a:pt x="0" y="1615"/>
                    <a:pt x="473" y="2088"/>
                    <a:pt x="1044" y="2088"/>
                  </a:cubicBezTo>
                  <a:cubicBezTo>
                    <a:pt x="1624" y="2088"/>
                    <a:pt x="2088" y="1615"/>
                    <a:pt x="2088" y="1044"/>
                  </a:cubicBezTo>
                  <a:cubicBezTo>
                    <a:pt x="2088" y="465"/>
                    <a:pt x="1624" y="1"/>
                    <a:pt x="1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38"/>
          <p:cNvGrpSpPr/>
          <p:nvPr/>
        </p:nvGrpSpPr>
        <p:grpSpPr>
          <a:xfrm>
            <a:off x="7955104" y="539404"/>
            <a:ext cx="475800" cy="475800"/>
            <a:chOff x="8424004" y="539404"/>
            <a:chExt cx="475800" cy="475800"/>
          </a:xfrm>
        </p:grpSpPr>
        <p:sp>
          <p:nvSpPr>
            <p:cNvPr id="323" name="Google Shape;323;p38"/>
            <p:cNvSpPr/>
            <p:nvPr/>
          </p:nvSpPr>
          <p:spPr>
            <a:xfrm>
              <a:off x="8424004" y="539404"/>
              <a:ext cx="475800" cy="475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4" name="Google Shape;324;p38"/>
            <p:cNvGrpSpPr/>
            <p:nvPr/>
          </p:nvGrpSpPr>
          <p:grpSpPr>
            <a:xfrm>
              <a:off x="8535398" y="650654"/>
              <a:ext cx="253015" cy="253288"/>
              <a:chOff x="3235438" y="1970604"/>
              <a:chExt cx="354363" cy="354745"/>
            </a:xfrm>
          </p:grpSpPr>
          <p:sp>
            <p:nvSpPr>
              <p:cNvPr id="325" name="Google Shape;325;p38"/>
              <p:cNvSpPr/>
              <p:nvPr/>
            </p:nvSpPr>
            <p:spPr>
              <a:xfrm>
                <a:off x="3235438" y="2125712"/>
                <a:ext cx="132667" cy="199288"/>
              </a:xfrm>
              <a:custGeom>
                <a:avLst/>
                <a:gdLst/>
                <a:ahLst/>
                <a:cxnLst/>
                <a:rect l="l" t="t" r="r" b="b"/>
                <a:pathLst>
                  <a:path w="4168" h="6261" extrusionOk="0">
                    <a:moveTo>
                      <a:pt x="2102" y="325"/>
                    </a:moveTo>
                    <a:cubicBezTo>
                      <a:pt x="2147" y="325"/>
                      <a:pt x="2191" y="331"/>
                      <a:pt x="2239" y="343"/>
                    </a:cubicBezTo>
                    <a:cubicBezTo>
                      <a:pt x="2953" y="402"/>
                      <a:pt x="3501" y="1021"/>
                      <a:pt x="3501" y="1748"/>
                    </a:cubicBezTo>
                    <a:cubicBezTo>
                      <a:pt x="3501" y="2438"/>
                      <a:pt x="3668" y="3081"/>
                      <a:pt x="3811" y="3414"/>
                    </a:cubicBezTo>
                    <a:lnTo>
                      <a:pt x="3811" y="3438"/>
                    </a:lnTo>
                    <a:cubicBezTo>
                      <a:pt x="3632" y="3534"/>
                      <a:pt x="3310" y="3736"/>
                      <a:pt x="2775" y="3831"/>
                    </a:cubicBezTo>
                    <a:lnTo>
                      <a:pt x="2775" y="3795"/>
                    </a:lnTo>
                    <a:lnTo>
                      <a:pt x="2775" y="3462"/>
                    </a:lnTo>
                    <a:cubicBezTo>
                      <a:pt x="2977" y="3343"/>
                      <a:pt x="3156" y="3164"/>
                      <a:pt x="3299" y="2938"/>
                    </a:cubicBezTo>
                    <a:cubicBezTo>
                      <a:pt x="3513" y="2545"/>
                      <a:pt x="3441" y="2021"/>
                      <a:pt x="3096" y="1712"/>
                    </a:cubicBezTo>
                    <a:cubicBezTo>
                      <a:pt x="2858" y="1486"/>
                      <a:pt x="2429" y="1236"/>
                      <a:pt x="1751" y="1236"/>
                    </a:cubicBezTo>
                    <a:cubicBezTo>
                      <a:pt x="1703" y="1236"/>
                      <a:pt x="1656" y="1248"/>
                      <a:pt x="1632" y="1271"/>
                    </a:cubicBezTo>
                    <a:lnTo>
                      <a:pt x="1286" y="1617"/>
                    </a:lnTo>
                    <a:cubicBezTo>
                      <a:pt x="1227" y="1676"/>
                      <a:pt x="1227" y="1783"/>
                      <a:pt x="1286" y="1843"/>
                    </a:cubicBezTo>
                    <a:cubicBezTo>
                      <a:pt x="1316" y="1873"/>
                      <a:pt x="1358" y="1887"/>
                      <a:pt x="1400" y="1887"/>
                    </a:cubicBezTo>
                    <a:cubicBezTo>
                      <a:pt x="1441" y="1887"/>
                      <a:pt x="1483" y="1873"/>
                      <a:pt x="1513" y="1843"/>
                    </a:cubicBezTo>
                    <a:lnTo>
                      <a:pt x="1810" y="1545"/>
                    </a:lnTo>
                    <a:cubicBezTo>
                      <a:pt x="2239" y="1557"/>
                      <a:pt x="2596" y="1688"/>
                      <a:pt x="2882" y="1950"/>
                    </a:cubicBezTo>
                    <a:cubicBezTo>
                      <a:pt x="3120" y="2152"/>
                      <a:pt x="3156" y="2510"/>
                      <a:pt x="3013" y="2783"/>
                    </a:cubicBezTo>
                    <a:cubicBezTo>
                      <a:pt x="2822" y="3105"/>
                      <a:pt x="2477" y="3319"/>
                      <a:pt x="2084" y="3319"/>
                    </a:cubicBezTo>
                    <a:cubicBezTo>
                      <a:pt x="1513" y="3319"/>
                      <a:pt x="1036" y="2843"/>
                      <a:pt x="1036" y="2260"/>
                    </a:cubicBezTo>
                    <a:cubicBezTo>
                      <a:pt x="1036" y="2164"/>
                      <a:pt x="953" y="2093"/>
                      <a:pt x="870" y="2093"/>
                    </a:cubicBezTo>
                    <a:cubicBezTo>
                      <a:pt x="774" y="2093"/>
                      <a:pt x="703" y="2164"/>
                      <a:pt x="703" y="2260"/>
                    </a:cubicBezTo>
                    <a:cubicBezTo>
                      <a:pt x="703" y="2760"/>
                      <a:pt x="989" y="3224"/>
                      <a:pt x="1405" y="3462"/>
                    </a:cubicBezTo>
                    <a:lnTo>
                      <a:pt x="1405" y="3795"/>
                    </a:lnTo>
                    <a:lnTo>
                      <a:pt x="1405" y="3831"/>
                    </a:lnTo>
                    <a:cubicBezTo>
                      <a:pt x="858" y="3712"/>
                      <a:pt x="524" y="3534"/>
                      <a:pt x="393" y="3438"/>
                    </a:cubicBezTo>
                    <a:cubicBezTo>
                      <a:pt x="393" y="3438"/>
                      <a:pt x="382" y="3438"/>
                      <a:pt x="393" y="3414"/>
                    </a:cubicBezTo>
                    <a:cubicBezTo>
                      <a:pt x="524" y="3081"/>
                      <a:pt x="691" y="2438"/>
                      <a:pt x="703" y="1748"/>
                    </a:cubicBezTo>
                    <a:cubicBezTo>
                      <a:pt x="703" y="1021"/>
                      <a:pt x="1275" y="402"/>
                      <a:pt x="1965" y="343"/>
                    </a:cubicBezTo>
                    <a:cubicBezTo>
                      <a:pt x="2013" y="331"/>
                      <a:pt x="2057" y="325"/>
                      <a:pt x="2102" y="325"/>
                    </a:cubicBezTo>
                    <a:close/>
                    <a:moveTo>
                      <a:pt x="2429" y="3581"/>
                    </a:moveTo>
                    <a:lnTo>
                      <a:pt x="2429" y="3772"/>
                    </a:lnTo>
                    <a:cubicBezTo>
                      <a:pt x="2429" y="3974"/>
                      <a:pt x="2537" y="4153"/>
                      <a:pt x="2715" y="4236"/>
                    </a:cubicBezTo>
                    <a:lnTo>
                      <a:pt x="2822" y="4296"/>
                    </a:lnTo>
                    <a:cubicBezTo>
                      <a:pt x="2668" y="4546"/>
                      <a:pt x="2382" y="4712"/>
                      <a:pt x="2072" y="4712"/>
                    </a:cubicBezTo>
                    <a:cubicBezTo>
                      <a:pt x="1775" y="4712"/>
                      <a:pt x="1489" y="4546"/>
                      <a:pt x="1334" y="4296"/>
                    </a:cubicBezTo>
                    <a:lnTo>
                      <a:pt x="1429" y="4236"/>
                    </a:lnTo>
                    <a:cubicBezTo>
                      <a:pt x="1608" y="4153"/>
                      <a:pt x="1715" y="3974"/>
                      <a:pt x="1715" y="3772"/>
                    </a:cubicBezTo>
                    <a:lnTo>
                      <a:pt x="1715" y="3581"/>
                    </a:lnTo>
                    <a:cubicBezTo>
                      <a:pt x="1834" y="3617"/>
                      <a:pt x="1953" y="3629"/>
                      <a:pt x="2072" y="3629"/>
                    </a:cubicBezTo>
                    <a:cubicBezTo>
                      <a:pt x="2191" y="3629"/>
                      <a:pt x="2310" y="3617"/>
                      <a:pt x="2429" y="3581"/>
                    </a:cubicBezTo>
                    <a:close/>
                    <a:moveTo>
                      <a:pt x="2072" y="0"/>
                    </a:moveTo>
                    <a:cubicBezTo>
                      <a:pt x="2016" y="0"/>
                      <a:pt x="1959" y="3"/>
                      <a:pt x="1906" y="9"/>
                    </a:cubicBezTo>
                    <a:cubicBezTo>
                      <a:pt x="1036" y="81"/>
                      <a:pt x="346" y="855"/>
                      <a:pt x="346" y="1748"/>
                    </a:cubicBezTo>
                    <a:cubicBezTo>
                      <a:pt x="346" y="2391"/>
                      <a:pt x="203" y="2986"/>
                      <a:pt x="60" y="3295"/>
                    </a:cubicBezTo>
                    <a:cubicBezTo>
                      <a:pt x="1" y="3450"/>
                      <a:pt x="48" y="3617"/>
                      <a:pt x="179" y="3700"/>
                    </a:cubicBezTo>
                    <a:cubicBezTo>
                      <a:pt x="322" y="3795"/>
                      <a:pt x="584" y="3950"/>
                      <a:pt x="1036" y="4093"/>
                    </a:cubicBezTo>
                    <a:lnTo>
                      <a:pt x="382" y="4415"/>
                    </a:lnTo>
                    <a:cubicBezTo>
                      <a:pt x="143" y="4534"/>
                      <a:pt x="1" y="4772"/>
                      <a:pt x="1" y="5022"/>
                    </a:cubicBezTo>
                    <a:lnTo>
                      <a:pt x="1" y="6093"/>
                    </a:lnTo>
                    <a:cubicBezTo>
                      <a:pt x="1" y="6189"/>
                      <a:pt x="84" y="6260"/>
                      <a:pt x="167" y="6260"/>
                    </a:cubicBezTo>
                    <a:cubicBezTo>
                      <a:pt x="262" y="6260"/>
                      <a:pt x="334" y="6189"/>
                      <a:pt x="334" y="6093"/>
                    </a:cubicBezTo>
                    <a:lnTo>
                      <a:pt x="334" y="5022"/>
                    </a:lnTo>
                    <a:cubicBezTo>
                      <a:pt x="334" y="4891"/>
                      <a:pt x="405" y="4772"/>
                      <a:pt x="524" y="4700"/>
                    </a:cubicBezTo>
                    <a:lnTo>
                      <a:pt x="1048" y="4450"/>
                    </a:lnTo>
                    <a:cubicBezTo>
                      <a:pt x="1275" y="4807"/>
                      <a:pt x="1656" y="5046"/>
                      <a:pt x="2084" y="5046"/>
                    </a:cubicBezTo>
                    <a:cubicBezTo>
                      <a:pt x="2525" y="5046"/>
                      <a:pt x="2906" y="4819"/>
                      <a:pt x="3132" y="4450"/>
                    </a:cubicBezTo>
                    <a:lnTo>
                      <a:pt x="3656" y="4700"/>
                    </a:lnTo>
                    <a:cubicBezTo>
                      <a:pt x="3775" y="4760"/>
                      <a:pt x="3846" y="4879"/>
                      <a:pt x="3846" y="5022"/>
                    </a:cubicBezTo>
                    <a:lnTo>
                      <a:pt x="3846" y="6093"/>
                    </a:lnTo>
                    <a:cubicBezTo>
                      <a:pt x="3846" y="6189"/>
                      <a:pt x="3918" y="6260"/>
                      <a:pt x="4013" y="6260"/>
                    </a:cubicBezTo>
                    <a:cubicBezTo>
                      <a:pt x="4096" y="6260"/>
                      <a:pt x="4168" y="6189"/>
                      <a:pt x="4168" y="6093"/>
                    </a:cubicBezTo>
                    <a:lnTo>
                      <a:pt x="4168" y="5022"/>
                    </a:lnTo>
                    <a:cubicBezTo>
                      <a:pt x="4156" y="4772"/>
                      <a:pt x="4013" y="4534"/>
                      <a:pt x="3775" y="4415"/>
                    </a:cubicBezTo>
                    <a:lnTo>
                      <a:pt x="3120" y="4093"/>
                    </a:lnTo>
                    <a:cubicBezTo>
                      <a:pt x="3549" y="3974"/>
                      <a:pt x="3834" y="3807"/>
                      <a:pt x="3965" y="3700"/>
                    </a:cubicBezTo>
                    <a:cubicBezTo>
                      <a:pt x="4096" y="3617"/>
                      <a:pt x="4144" y="3450"/>
                      <a:pt x="4084" y="3295"/>
                    </a:cubicBezTo>
                    <a:cubicBezTo>
                      <a:pt x="3953" y="2986"/>
                      <a:pt x="3799" y="2391"/>
                      <a:pt x="3799" y="1748"/>
                    </a:cubicBezTo>
                    <a:cubicBezTo>
                      <a:pt x="3799" y="855"/>
                      <a:pt x="3096" y="81"/>
                      <a:pt x="2239" y="9"/>
                    </a:cubicBezTo>
                    <a:cubicBezTo>
                      <a:pt x="2185" y="3"/>
                      <a:pt x="2129" y="0"/>
                      <a:pt x="2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3257433" y="2292373"/>
                <a:ext cx="10249" cy="32626"/>
              </a:xfrm>
              <a:custGeom>
                <a:avLst/>
                <a:gdLst/>
                <a:ahLst/>
                <a:cxnLst/>
                <a:rect l="l" t="t" r="r" b="b"/>
                <a:pathLst>
                  <a:path w="322" h="1025" extrusionOk="0">
                    <a:moveTo>
                      <a:pt x="167" y="0"/>
                    </a:moveTo>
                    <a:cubicBezTo>
                      <a:pt x="72" y="0"/>
                      <a:pt x="0" y="72"/>
                      <a:pt x="0" y="167"/>
                    </a:cubicBezTo>
                    <a:lnTo>
                      <a:pt x="0" y="857"/>
                    </a:lnTo>
                    <a:cubicBezTo>
                      <a:pt x="0" y="953"/>
                      <a:pt x="72" y="1024"/>
                      <a:pt x="167" y="1024"/>
                    </a:cubicBezTo>
                    <a:cubicBezTo>
                      <a:pt x="250" y="1024"/>
                      <a:pt x="322" y="953"/>
                      <a:pt x="322" y="857"/>
                    </a:cubicBezTo>
                    <a:lnTo>
                      <a:pt x="322" y="167"/>
                    </a:lnTo>
                    <a:cubicBezTo>
                      <a:pt x="322" y="72"/>
                      <a:pt x="250"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3335098" y="2292373"/>
                <a:ext cx="10281" cy="32626"/>
              </a:xfrm>
              <a:custGeom>
                <a:avLst/>
                <a:gdLst/>
                <a:ahLst/>
                <a:cxnLst/>
                <a:rect l="l" t="t" r="r" b="b"/>
                <a:pathLst>
                  <a:path w="323" h="1025" extrusionOk="0">
                    <a:moveTo>
                      <a:pt x="168" y="0"/>
                    </a:moveTo>
                    <a:cubicBezTo>
                      <a:pt x="72" y="0"/>
                      <a:pt x="1" y="72"/>
                      <a:pt x="1" y="167"/>
                    </a:cubicBezTo>
                    <a:lnTo>
                      <a:pt x="1" y="857"/>
                    </a:lnTo>
                    <a:cubicBezTo>
                      <a:pt x="1" y="953"/>
                      <a:pt x="72" y="1024"/>
                      <a:pt x="168" y="1024"/>
                    </a:cubicBezTo>
                    <a:cubicBezTo>
                      <a:pt x="251" y="1024"/>
                      <a:pt x="322" y="953"/>
                      <a:pt x="322" y="857"/>
                    </a:cubicBezTo>
                    <a:lnTo>
                      <a:pt x="322" y="167"/>
                    </a:lnTo>
                    <a:cubicBezTo>
                      <a:pt x="322" y="72"/>
                      <a:pt x="251" y="0"/>
                      <a:pt x="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3490110" y="2163685"/>
                <a:ext cx="55734" cy="18430"/>
              </a:xfrm>
              <a:custGeom>
                <a:avLst/>
                <a:gdLst/>
                <a:ahLst/>
                <a:cxnLst/>
                <a:rect l="l" t="t" r="r" b="b"/>
                <a:pathLst>
                  <a:path w="1751" h="579" extrusionOk="0">
                    <a:moveTo>
                      <a:pt x="649" y="0"/>
                    </a:moveTo>
                    <a:cubicBezTo>
                      <a:pt x="492" y="0"/>
                      <a:pt x="319" y="16"/>
                      <a:pt x="132" y="55"/>
                    </a:cubicBezTo>
                    <a:cubicBezTo>
                      <a:pt x="60" y="66"/>
                      <a:pt x="1" y="138"/>
                      <a:pt x="1" y="221"/>
                    </a:cubicBezTo>
                    <a:lnTo>
                      <a:pt x="1" y="400"/>
                    </a:lnTo>
                    <a:cubicBezTo>
                      <a:pt x="1" y="483"/>
                      <a:pt x="72" y="555"/>
                      <a:pt x="155" y="555"/>
                    </a:cubicBezTo>
                    <a:cubicBezTo>
                      <a:pt x="251" y="555"/>
                      <a:pt x="322" y="483"/>
                      <a:pt x="322" y="400"/>
                    </a:cubicBezTo>
                    <a:lnTo>
                      <a:pt x="322" y="364"/>
                    </a:lnTo>
                    <a:cubicBezTo>
                      <a:pt x="434" y="349"/>
                      <a:pt x="539" y="342"/>
                      <a:pt x="636" y="342"/>
                    </a:cubicBezTo>
                    <a:cubicBezTo>
                      <a:pt x="841" y="342"/>
                      <a:pt x="1011" y="371"/>
                      <a:pt x="1132" y="412"/>
                    </a:cubicBezTo>
                    <a:cubicBezTo>
                      <a:pt x="1334" y="471"/>
                      <a:pt x="1453" y="543"/>
                      <a:pt x="1465" y="543"/>
                    </a:cubicBezTo>
                    <a:cubicBezTo>
                      <a:pt x="1501" y="555"/>
                      <a:pt x="1525" y="578"/>
                      <a:pt x="1560" y="578"/>
                    </a:cubicBezTo>
                    <a:cubicBezTo>
                      <a:pt x="1620" y="578"/>
                      <a:pt x="1667" y="543"/>
                      <a:pt x="1691" y="495"/>
                    </a:cubicBezTo>
                    <a:cubicBezTo>
                      <a:pt x="1751" y="400"/>
                      <a:pt x="1727" y="293"/>
                      <a:pt x="1644" y="245"/>
                    </a:cubicBezTo>
                    <a:cubicBezTo>
                      <a:pt x="1625" y="236"/>
                      <a:pt x="1259" y="0"/>
                      <a:pt x="6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3445771" y="2131664"/>
                <a:ext cx="144031" cy="192953"/>
              </a:xfrm>
              <a:custGeom>
                <a:avLst/>
                <a:gdLst/>
                <a:ahLst/>
                <a:cxnLst/>
                <a:rect l="l" t="t" r="r" b="b"/>
                <a:pathLst>
                  <a:path w="4525" h="6062" extrusionOk="0">
                    <a:moveTo>
                      <a:pt x="3489" y="310"/>
                    </a:moveTo>
                    <a:lnTo>
                      <a:pt x="3489" y="1120"/>
                    </a:lnTo>
                    <a:cubicBezTo>
                      <a:pt x="3489" y="1251"/>
                      <a:pt x="3453" y="1382"/>
                      <a:pt x="3394" y="1525"/>
                    </a:cubicBezTo>
                    <a:lnTo>
                      <a:pt x="3334" y="1656"/>
                    </a:lnTo>
                    <a:cubicBezTo>
                      <a:pt x="3322" y="1680"/>
                      <a:pt x="3322" y="1703"/>
                      <a:pt x="3322" y="1727"/>
                    </a:cubicBezTo>
                    <a:lnTo>
                      <a:pt x="3322" y="2073"/>
                    </a:lnTo>
                    <a:cubicBezTo>
                      <a:pt x="3322" y="2370"/>
                      <a:pt x="3203" y="2632"/>
                      <a:pt x="3001" y="2835"/>
                    </a:cubicBezTo>
                    <a:cubicBezTo>
                      <a:pt x="2796" y="3016"/>
                      <a:pt x="2549" y="3133"/>
                      <a:pt x="2268" y="3133"/>
                    </a:cubicBezTo>
                    <a:cubicBezTo>
                      <a:pt x="2254" y="3133"/>
                      <a:pt x="2241" y="3133"/>
                      <a:pt x="2227" y="3132"/>
                    </a:cubicBezTo>
                    <a:cubicBezTo>
                      <a:pt x="1655" y="3108"/>
                      <a:pt x="1191" y="2608"/>
                      <a:pt x="1191" y="2025"/>
                    </a:cubicBezTo>
                    <a:lnTo>
                      <a:pt x="1191" y="1727"/>
                    </a:lnTo>
                    <a:cubicBezTo>
                      <a:pt x="1191" y="1703"/>
                      <a:pt x="1191" y="1680"/>
                      <a:pt x="1179" y="1656"/>
                    </a:cubicBezTo>
                    <a:lnTo>
                      <a:pt x="1120" y="1525"/>
                    </a:lnTo>
                    <a:cubicBezTo>
                      <a:pt x="1060" y="1406"/>
                      <a:pt x="1036" y="1263"/>
                      <a:pt x="1036" y="1120"/>
                    </a:cubicBezTo>
                    <a:cubicBezTo>
                      <a:pt x="1036" y="668"/>
                      <a:pt x="1394" y="310"/>
                      <a:pt x="1834" y="310"/>
                    </a:cubicBezTo>
                    <a:close/>
                    <a:moveTo>
                      <a:pt x="1727" y="3335"/>
                    </a:moveTo>
                    <a:cubicBezTo>
                      <a:pt x="1882" y="3406"/>
                      <a:pt x="2048" y="3442"/>
                      <a:pt x="2215" y="3454"/>
                    </a:cubicBezTo>
                    <a:lnTo>
                      <a:pt x="2263" y="3454"/>
                    </a:lnTo>
                    <a:cubicBezTo>
                      <a:pt x="2453" y="3454"/>
                      <a:pt x="2632" y="3430"/>
                      <a:pt x="2798" y="3347"/>
                    </a:cubicBezTo>
                    <a:lnTo>
                      <a:pt x="2798" y="3573"/>
                    </a:lnTo>
                    <a:cubicBezTo>
                      <a:pt x="2798" y="3620"/>
                      <a:pt x="2810" y="3680"/>
                      <a:pt x="2810" y="3728"/>
                    </a:cubicBezTo>
                    <a:lnTo>
                      <a:pt x="2263" y="4144"/>
                    </a:lnTo>
                    <a:lnTo>
                      <a:pt x="1715" y="3728"/>
                    </a:lnTo>
                    <a:cubicBezTo>
                      <a:pt x="1727" y="3680"/>
                      <a:pt x="1727" y="3632"/>
                      <a:pt x="1727" y="3573"/>
                    </a:cubicBezTo>
                    <a:lnTo>
                      <a:pt x="1727" y="3335"/>
                    </a:lnTo>
                    <a:close/>
                    <a:moveTo>
                      <a:pt x="1834" y="1"/>
                    </a:moveTo>
                    <a:cubicBezTo>
                      <a:pt x="1203" y="1"/>
                      <a:pt x="703" y="501"/>
                      <a:pt x="703" y="1132"/>
                    </a:cubicBezTo>
                    <a:cubicBezTo>
                      <a:pt x="703" y="1322"/>
                      <a:pt x="751" y="1501"/>
                      <a:pt x="834" y="1668"/>
                    </a:cubicBezTo>
                    <a:lnTo>
                      <a:pt x="882" y="1751"/>
                    </a:lnTo>
                    <a:lnTo>
                      <a:pt x="882" y="2013"/>
                    </a:lnTo>
                    <a:cubicBezTo>
                      <a:pt x="882" y="2454"/>
                      <a:pt x="1084" y="2858"/>
                      <a:pt x="1405" y="3120"/>
                    </a:cubicBezTo>
                    <a:lnTo>
                      <a:pt x="1405" y="3561"/>
                    </a:lnTo>
                    <a:cubicBezTo>
                      <a:pt x="1405" y="3632"/>
                      <a:pt x="1358" y="3704"/>
                      <a:pt x="1286" y="3739"/>
                    </a:cubicBezTo>
                    <a:lnTo>
                      <a:pt x="453" y="4049"/>
                    </a:lnTo>
                    <a:cubicBezTo>
                      <a:pt x="179" y="4156"/>
                      <a:pt x="1" y="4406"/>
                      <a:pt x="1" y="4692"/>
                    </a:cubicBezTo>
                    <a:lnTo>
                      <a:pt x="1" y="5894"/>
                    </a:lnTo>
                    <a:cubicBezTo>
                      <a:pt x="1" y="5990"/>
                      <a:pt x="72" y="6061"/>
                      <a:pt x="167" y="6061"/>
                    </a:cubicBezTo>
                    <a:cubicBezTo>
                      <a:pt x="251" y="6061"/>
                      <a:pt x="334" y="5990"/>
                      <a:pt x="334" y="5894"/>
                    </a:cubicBezTo>
                    <a:lnTo>
                      <a:pt x="334" y="4692"/>
                    </a:lnTo>
                    <a:cubicBezTo>
                      <a:pt x="334" y="4537"/>
                      <a:pt x="417" y="4406"/>
                      <a:pt x="572" y="4347"/>
                    </a:cubicBezTo>
                    <a:lnTo>
                      <a:pt x="1405" y="4037"/>
                    </a:lnTo>
                    <a:cubicBezTo>
                      <a:pt x="1441" y="4013"/>
                      <a:pt x="1489" y="3989"/>
                      <a:pt x="1525" y="3954"/>
                    </a:cubicBezTo>
                    <a:lnTo>
                      <a:pt x="2096" y="4394"/>
                    </a:lnTo>
                    <a:lnTo>
                      <a:pt x="2096" y="5883"/>
                    </a:lnTo>
                    <a:cubicBezTo>
                      <a:pt x="2096" y="5966"/>
                      <a:pt x="2179" y="6037"/>
                      <a:pt x="2263" y="6037"/>
                    </a:cubicBezTo>
                    <a:cubicBezTo>
                      <a:pt x="2358" y="6037"/>
                      <a:pt x="2429" y="5966"/>
                      <a:pt x="2429" y="5883"/>
                    </a:cubicBezTo>
                    <a:lnTo>
                      <a:pt x="2429" y="4394"/>
                    </a:lnTo>
                    <a:lnTo>
                      <a:pt x="3013" y="3954"/>
                    </a:lnTo>
                    <a:cubicBezTo>
                      <a:pt x="3049" y="3989"/>
                      <a:pt x="3084" y="4001"/>
                      <a:pt x="3132" y="4037"/>
                    </a:cubicBezTo>
                    <a:lnTo>
                      <a:pt x="3965" y="4347"/>
                    </a:lnTo>
                    <a:cubicBezTo>
                      <a:pt x="4096" y="4406"/>
                      <a:pt x="4203" y="4537"/>
                      <a:pt x="4203" y="4692"/>
                    </a:cubicBezTo>
                    <a:lnTo>
                      <a:pt x="4203" y="5894"/>
                    </a:lnTo>
                    <a:cubicBezTo>
                      <a:pt x="4203" y="5990"/>
                      <a:pt x="4275" y="6061"/>
                      <a:pt x="4358" y="6061"/>
                    </a:cubicBezTo>
                    <a:cubicBezTo>
                      <a:pt x="4453" y="6061"/>
                      <a:pt x="4525" y="5990"/>
                      <a:pt x="4525" y="5894"/>
                    </a:cubicBezTo>
                    <a:lnTo>
                      <a:pt x="4525" y="4692"/>
                    </a:lnTo>
                    <a:cubicBezTo>
                      <a:pt x="4513" y="4418"/>
                      <a:pt x="4334" y="4168"/>
                      <a:pt x="4072" y="4061"/>
                    </a:cubicBezTo>
                    <a:lnTo>
                      <a:pt x="3239" y="3751"/>
                    </a:lnTo>
                    <a:cubicBezTo>
                      <a:pt x="3156" y="3728"/>
                      <a:pt x="3120" y="3644"/>
                      <a:pt x="3120" y="3573"/>
                    </a:cubicBezTo>
                    <a:lnTo>
                      <a:pt x="3120" y="3156"/>
                    </a:lnTo>
                    <a:cubicBezTo>
                      <a:pt x="3144" y="3132"/>
                      <a:pt x="3191" y="3096"/>
                      <a:pt x="3215" y="3061"/>
                    </a:cubicBezTo>
                    <a:cubicBezTo>
                      <a:pt x="3489" y="2799"/>
                      <a:pt x="3632" y="2454"/>
                      <a:pt x="3632" y="2073"/>
                    </a:cubicBezTo>
                    <a:lnTo>
                      <a:pt x="3632" y="1751"/>
                    </a:lnTo>
                    <a:lnTo>
                      <a:pt x="3680" y="1668"/>
                    </a:lnTo>
                    <a:cubicBezTo>
                      <a:pt x="3775" y="1501"/>
                      <a:pt x="3811" y="1311"/>
                      <a:pt x="3811" y="1132"/>
                    </a:cubicBezTo>
                    <a:lnTo>
                      <a:pt x="3811" y="168"/>
                    </a:lnTo>
                    <a:cubicBezTo>
                      <a:pt x="3811" y="72"/>
                      <a:pt x="3739" y="1"/>
                      <a:pt x="36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3473813" y="2287058"/>
                <a:ext cx="10631" cy="38291"/>
              </a:xfrm>
              <a:custGeom>
                <a:avLst/>
                <a:gdLst/>
                <a:ahLst/>
                <a:cxnLst/>
                <a:rect l="l" t="t" r="r" b="b"/>
                <a:pathLst>
                  <a:path w="334" h="1203" extrusionOk="0">
                    <a:moveTo>
                      <a:pt x="167" y="0"/>
                    </a:moveTo>
                    <a:cubicBezTo>
                      <a:pt x="72" y="0"/>
                      <a:pt x="1" y="72"/>
                      <a:pt x="1" y="167"/>
                    </a:cubicBezTo>
                    <a:lnTo>
                      <a:pt x="1" y="1048"/>
                    </a:lnTo>
                    <a:cubicBezTo>
                      <a:pt x="1" y="1131"/>
                      <a:pt x="72" y="1203"/>
                      <a:pt x="167" y="1203"/>
                    </a:cubicBezTo>
                    <a:cubicBezTo>
                      <a:pt x="251" y="1203"/>
                      <a:pt x="334" y="1131"/>
                      <a:pt x="334" y="1048"/>
                    </a:cubicBezTo>
                    <a:lnTo>
                      <a:pt x="334" y="155"/>
                    </a:lnTo>
                    <a:cubicBezTo>
                      <a:pt x="334" y="60"/>
                      <a:pt x="251"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3551128" y="2287058"/>
                <a:ext cx="10249" cy="38291"/>
              </a:xfrm>
              <a:custGeom>
                <a:avLst/>
                <a:gdLst/>
                <a:ahLst/>
                <a:cxnLst/>
                <a:rect l="l" t="t" r="r" b="b"/>
                <a:pathLst>
                  <a:path w="322" h="1203" extrusionOk="0">
                    <a:moveTo>
                      <a:pt x="167" y="0"/>
                    </a:moveTo>
                    <a:cubicBezTo>
                      <a:pt x="72" y="0"/>
                      <a:pt x="0" y="72"/>
                      <a:pt x="0" y="167"/>
                    </a:cubicBezTo>
                    <a:lnTo>
                      <a:pt x="0" y="1048"/>
                    </a:lnTo>
                    <a:cubicBezTo>
                      <a:pt x="0" y="1131"/>
                      <a:pt x="72" y="1203"/>
                      <a:pt x="167" y="1203"/>
                    </a:cubicBezTo>
                    <a:cubicBezTo>
                      <a:pt x="250" y="1203"/>
                      <a:pt x="322" y="1131"/>
                      <a:pt x="322" y="1048"/>
                    </a:cubicBezTo>
                    <a:lnTo>
                      <a:pt x="322" y="155"/>
                    </a:lnTo>
                    <a:cubicBezTo>
                      <a:pt x="322" y="60"/>
                      <a:pt x="262"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3290377" y="1970604"/>
                <a:ext cx="221378" cy="185346"/>
              </a:xfrm>
              <a:custGeom>
                <a:avLst/>
                <a:gdLst/>
                <a:ahLst/>
                <a:cxnLst/>
                <a:rect l="l" t="t" r="r" b="b"/>
                <a:pathLst>
                  <a:path w="6955" h="5823" extrusionOk="0">
                    <a:moveTo>
                      <a:pt x="2406" y="4168"/>
                    </a:moveTo>
                    <a:lnTo>
                      <a:pt x="2311" y="4537"/>
                    </a:lnTo>
                    <a:lnTo>
                      <a:pt x="2085" y="4537"/>
                    </a:lnTo>
                    <a:cubicBezTo>
                      <a:pt x="1894" y="4537"/>
                      <a:pt x="1727" y="4382"/>
                      <a:pt x="1727" y="4180"/>
                    </a:cubicBezTo>
                    <a:lnTo>
                      <a:pt x="1727" y="4168"/>
                    </a:lnTo>
                    <a:close/>
                    <a:moveTo>
                      <a:pt x="5573" y="358"/>
                    </a:moveTo>
                    <a:cubicBezTo>
                      <a:pt x="5764" y="358"/>
                      <a:pt x="5930" y="525"/>
                      <a:pt x="5930" y="715"/>
                    </a:cubicBezTo>
                    <a:lnTo>
                      <a:pt x="5930" y="3501"/>
                    </a:lnTo>
                    <a:cubicBezTo>
                      <a:pt x="5930" y="3692"/>
                      <a:pt x="5764" y="3858"/>
                      <a:pt x="5573" y="3858"/>
                    </a:cubicBezTo>
                    <a:lnTo>
                      <a:pt x="4168" y="3858"/>
                    </a:lnTo>
                    <a:cubicBezTo>
                      <a:pt x="4144" y="3858"/>
                      <a:pt x="4097" y="3870"/>
                      <a:pt x="4085" y="3882"/>
                    </a:cubicBezTo>
                    <a:lnTo>
                      <a:pt x="2537" y="5001"/>
                    </a:lnTo>
                    <a:lnTo>
                      <a:pt x="2537" y="5001"/>
                    </a:lnTo>
                    <a:lnTo>
                      <a:pt x="2775" y="4049"/>
                    </a:lnTo>
                    <a:cubicBezTo>
                      <a:pt x="2787" y="4001"/>
                      <a:pt x="2775" y="3942"/>
                      <a:pt x="2739" y="3918"/>
                    </a:cubicBezTo>
                    <a:cubicBezTo>
                      <a:pt x="2716" y="3870"/>
                      <a:pt x="2668" y="3858"/>
                      <a:pt x="2608" y="3858"/>
                    </a:cubicBezTo>
                    <a:lnTo>
                      <a:pt x="692" y="3858"/>
                    </a:lnTo>
                    <a:cubicBezTo>
                      <a:pt x="501" y="3858"/>
                      <a:pt x="334" y="3692"/>
                      <a:pt x="334" y="3501"/>
                    </a:cubicBezTo>
                    <a:lnTo>
                      <a:pt x="334" y="715"/>
                    </a:lnTo>
                    <a:cubicBezTo>
                      <a:pt x="334" y="525"/>
                      <a:pt x="501" y="358"/>
                      <a:pt x="692" y="358"/>
                    </a:cubicBezTo>
                    <a:close/>
                    <a:moveTo>
                      <a:pt x="6287" y="1025"/>
                    </a:moveTo>
                    <a:cubicBezTo>
                      <a:pt x="6478" y="1025"/>
                      <a:pt x="6645" y="1191"/>
                      <a:pt x="6645" y="1382"/>
                    </a:cubicBezTo>
                    <a:lnTo>
                      <a:pt x="6645" y="4180"/>
                    </a:lnTo>
                    <a:lnTo>
                      <a:pt x="6633" y="4180"/>
                    </a:lnTo>
                    <a:cubicBezTo>
                      <a:pt x="6633" y="4382"/>
                      <a:pt x="6466" y="4537"/>
                      <a:pt x="6276" y="4537"/>
                    </a:cubicBezTo>
                    <a:lnTo>
                      <a:pt x="4871" y="4537"/>
                    </a:lnTo>
                    <a:cubicBezTo>
                      <a:pt x="4823" y="4537"/>
                      <a:pt x="4787" y="4561"/>
                      <a:pt x="4752" y="4597"/>
                    </a:cubicBezTo>
                    <a:cubicBezTo>
                      <a:pt x="4728" y="4632"/>
                      <a:pt x="4704" y="4692"/>
                      <a:pt x="4728" y="4727"/>
                    </a:cubicBezTo>
                    <a:lnTo>
                      <a:pt x="4847" y="5406"/>
                    </a:lnTo>
                    <a:lnTo>
                      <a:pt x="4847" y="5406"/>
                    </a:lnTo>
                    <a:lnTo>
                      <a:pt x="3656" y="4597"/>
                    </a:lnTo>
                    <a:lnTo>
                      <a:pt x="4251" y="4168"/>
                    </a:lnTo>
                    <a:lnTo>
                      <a:pt x="5585" y="4168"/>
                    </a:lnTo>
                    <a:cubicBezTo>
                      <a:pt x="5954" y="4168"/>
                      <a:pt x="6276" y="3858"/>
                      <a:pt x="6276" y="3489"/>
                    </a:cubicBezTo>
                    <a:lnTo>
                      <a:pt x="6276" y="1025"/>
                    </a:lnTo>
                    <a:close/>
                    <a:moveTo>
                      <a:pt x="692" y="1"/>
                    </a:moveTo>
                    <a:cubicBezTo>
                      <a:pt x="322" y="1"/>
                      <a:pt x="1" y="310"/>
                      <a:pt x="1" y="691"/>
                    </a:cubicBezTo>
                    <a:lnTo>
                      <a:pt x="1" y="3465"/>
                    </a:lnTo>
                    <a:cubicBezTo>
                      <a:pt x="1" y="3846"/>
                      <a:pt x="322" y="4156"/>
                      <a:pt x="692" y="4156"/>
                    </a:cubicBezTo>
                    <a:lnTo>
                      <a:pt x="1406" y="4156"/>
                    </a:lnTo>
                    <a:lnTo>
                      <a:pt x="1406" y="4168"/>
                    </a:lnTo>
                    <a:cubicBezTo>
                      <a:pt x="1406" y="4537"/>
                      <a:pt x="1715" y="4858"/>
                      <a:pt x="2085" y="4858"/>
                    </a:cubicBezTo>
                    <a:lnTo>
                      <a:pt x="2227" y="4858"/>
                    </a:lnTo>
                    <a:lnTo>
                      <a:pt x="2168" y="5120"/>
                    </a:lnTo>
                    <a:cubicBezTo>
                      <a:pt x="2132" y="5228"/>
                      <a:pt x="2180" y="5335"/>
                      <a:pt x="2263" y="5394"/>
                    </a:cubicBezTo>
                    <a:cubicBezTo>
                      <a:pt x="2311" y="5418"/>
                      <a:pt x="2358" y="5430"/>
                      <a:pt x="2406" y="5430"/>
                    </a:cubicBezTo>
                    <a:cubicBezTo>
                      <a:pt x="2442" y="5430"/>
                      <a:pt x="2501" y="5418"/>
                      <a:pt x="2549" y="5394"/>
                    </a:cubicBezTo>
                    <a:lnTo>
                      <a:pt x="3263" y="4870"/>
                    </a:lnTo>
                    <a:lnTo>
                      <a:pt x="3430" y="4870"/>
                    </a:lnTo>
                    <a:lnTo>
                      <a:pt x="4787" y="5775"/>
                    </a:lnTo>
                    <a:cubicBezTo>
                      <a:pt x="4823" y="5811"/>
                      <a:pt x="4871" y="5823"/>
                      <a:pt x="4918" y="5823"/>
                    </a:cubicBezTo>
                    <a:cubicBezTo>
                      <a:pt x="4954" y="5823"/>
                      <a:pt x="5002" y="5811"/>
                      <a:pt x="5049" y="5775"/>
                    </a:cubicBezTo>
                    <a:cubicBezTo>
                      <a:pt x="5144" y="5716"/>
                      <a:pt x="5180" y="5632"/>
                      <a:pt x="5156" y="5525"/>
                    </a:cubicBezTo>
                    <a:lnTo>
                      <a:pt x="5049" y="4870"/>
                    </a:lnTo>
                    <a:lnTo>
                      <a:pt x="6252" y="4870"/>
                    </a:lnTo>
                    <a:cubicBezTo>
                      <a:pt x="6633" y="4870"/>
                      <a:pt x="6942" y="4561"/>
                      <a:pt x="6942" y="4180"/>
                    </a:cubicBezTo>
                    <a:lnTo>
                      <a:pt x="6942" y="1406"/>
                    </a:lnTo>
                    <a:cubicBezTo>
                      <a:pt x="6954" y="1013"/>
                      <a:pt x="6645" y="703"/>
                      <a:pt x="6276" y="703"/>
                    </a:cubicBezTo>
                    <a:cubicBezTo>
                      <a:pt x="6252" y="310"/>
                      <a:pt x="5954" y="1"/>
                      <a:pt x="55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3329432" y="2004344"/>
                <a:ext cx="26928" cy="10249"/>
              </a:xfrm>
              <a:custGeom>
                <a:avLst/>
                <a:gdLst/>
                <a:ahLst/>
                <a:cxnLst/>
                <a:rect l="l" t="t" r="r" b="b"/>
                <a:pathLst>
                  <a:path w="846" h="322" extrusionOk="0">
                    <a:moveTo>
                      <a:pt x="167" y="0"/>
                    </a:moveTo>
                    <a:cubicBezTo>
                      <a:pt x="72" y="0"/>
                      <a:pt x="0" y="72"/>
                      <a:pt x="0" y="167"/>
                    </a:cubicBezTo>
                    <a:cubicBezTo>
                      <a:pt x="0" y="250"/>
                      <a:pt x="72" y="322"/>
                      <a:pt x="167" y="322"/>
                    </a:cubicBezTo>
                    <a:lnTo>
                      <a:pt x="679" y="322"/>
                    </a:lnTo>
                    <a:cubicBezTo>
                      <a:pt x="774" y="322"/>
                      <a:pt x="846" y="250"/>
                      <a:pt x="846" y="167"/>
                    </a:cubicBezTo>
                    <a:cubicBezTo>
                      <a:pt x="846" y="72"/>
                      <a:pt x="774" y="0"/>
                      <a:pt x="6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3368074" y="2004344"/>
                <a:ext cx="82663" cy="10249"/>
              </a:xfrm>
              <a:custGeom>
                <a:avLst/>
                <a:gdLst/>
                <a:ahLst/>
                <a:cxnLst/>
                <a:rect l="l" t="t" r="r" b="b"/>
                <a:pathLst>
                  <a:path w="2597" h="322" extrusionOk="0">
                    <a:moveTo>
                      <a:pt x="167" y="0"/>
                    </a:moveTo>
                    <a:cubicBezTo>
                      <a:pt x="84" y="0"/>
                      <a:pt x="1" y="72"/>
                      <a:pt x="1" y="167"/>
                    </a:cubicBezTo>
                    <a:cubicBezTo>
                      <a:pt x="1" y="250"/>
                      <a:pt x="84" y="322"/>
                      <a:pt x="167" y="322"/>
                    </a:cubicBezTo>
                    <a:lnTo>
                      <a:pt x="2430" y="322"/>
                    </a:lnTo>
                    <a:cubicBezTo>
                      <a:pt x="2525" y="322"/>
                      <a:pt x="2596" y="250"/>
                      <a:pt x="2596" y="167"/>
                    </a:cubicBezTo>
                    <a:cubicBezTo>
                      <a:pt x="2596" y="72"/>
                      <a:pt x="2525" y="0"/>
                      <a:pt x="2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3329432" y="2031622"/>
                <a:ext cx="121304" cy="10631"/>
              </a:xfrm>
              <a:custGeom>
                <a:avLst/>
                <a:gdLst/>
                <a:ahLst/>
                <a:cxnLst/>
                <a:rect l="l" t="t" r="r" b="b"/>
                <a:pathLst>
                  <a:path w="3811" h="334" extrusionOk="0">
                    <a:moveTo>
                      <a:pt x="167" y="1"/>
                    </a:moveTo>
                    <a:cubicBezTo>
                      <a:pt x="72" y="1"/>
                      <a:pt x="0" y="84"/>
                      <a:pt x="0" y="167"/>
                    </a:cubicBezTo>
                    <a:cubicBezTo>
                      <a:pt x="0" y="263"/>
                      <a:pt x="72" y="334"/>
                      <a:pt x="167" y="334"/>
                    </a:cubicBezTo>
                    <a:lnTo>
                      <a:pt x="3644" y="334"/>
                    </a:lnTo>
                    <a:cubicBezTo>
                      <a:pt x="3739" y="334"/>
                      <a:pt x="3810" y="263"/>
                      <a:pt x="3810" y="167"/>
                    </a:cubicBezTo>
                    <a:cubicBezTo>
                      <a:pt x="3810" y="84"/>
                      <a:pt x="3739" y="1"/>
                      <a:pt x="36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3329432" y="2059664"/>
                <a:ext cx="82249" cy="10663"/>
              </a:xfrm>
              <a:custGeom>
                <a:avLst/>
                <a:gdLst/>
                <a:ahLst/>
                <a:cxnLst/>
                <a:rect l="l" t="t" r="r" b="b"/>
                <a:pathLst>
                  <a:path w="2584" h="335" extrusionOk="0">
                    <a:moveTo>
                      <a:pt x="155" y="1"/>
                    </a:moveTo>
                    <a:cubicBezTo>
                      <a:pt x="72" y="1"/>
                      <a:pt x="0" y="72"/>
                      <a:pt x="0" y="167"/>
                    </a:cubicBezTo>
                    <a:cubicBezTo>
                      <a:pt x="0" y="251"/>
                      <a:pt x="72" y="334"/>
                      <a:pt x="155" y="334"/>
                    </a:cubicBezTo>
                    <a:lnTo>
                      <a:pt x="2429" y="334"/>
                    </a:lnTo>
                    <a:cubicBezTo>
                      <a:pt x="2513" y="334"/>
                      <a:pt x="2584" y="251"/>
                      <a:pt x="2584" y="167"/>
                    </a:cubicBezTo>
                    <a:cubicBezTo>
                      <a:pt x="2584" y="72"/>
                      <a:pt x="2513" y="1"/>
                      <a:pt x="2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3423777" y="2059664"/>
                <a:ext cx="26960" cy="10663"/>
              </a:xfrm>
              <a:custGeom>
                <a:avLst/>
                <a:gdLst/>
                <a:ahLst/>
                <a:cxnLst/>
                <a:rect l="l" t="t" r="r" b="b"/>
                <a:pathLst>
                  <a:path w="847" h="335" extrusionOk="0">
                    <a:moveTo>
                      <a:pt x="156" y="1"/>
                    </a:moveTo>
                    <a:cubicBezTo>
                      <a:pt x="72" y="1"/>
                      <a:pt x="1" y="72"/>
                      <a:pt x="1" y="167"/>
                    </a:cubicBezTo>
                    <a:cubicBezTo>
                      <a:pt x="1" y="251"/>
                      <a:pt x="72" y="334"/>
                      <a:pt x="156" y="334"/>
                    </a:cubicBezTo>
                    <a:lnTo>
                      <a:pt x="680" y="334"/>
                    </a:lnTo>
                    <a:cubicBezTo>
                      <a:pt x="775" y="334"/>
                      <a:pt x="846" y="251"/>
                      <a:pt x="846" y="167"/>
                    </a:cubicBezTo>
                    <a:cubicBezTo>
                      <a:pt x="846" y="72"/>
                      <a:pt x="775"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pic>
        <p:nvPicPr>
          <p:cNvPr id="394" name="Google Shape;394;p41"/>
          <p:cNvPicPr preferRelativeResize="0"/>
          <p:nvPr/>
        </p:nvPicPr>
        <p:blipFill rotWithShape="1">
          <a:blip r:embed="rId3">
            <a:alphaModFix/>
          </a:blip>
          <a:srcRect l="29777" r="14697"/>
          <a:stretch/>
        </p:blipFill>
        <p:spPr>
          <a:xfrm flipH="1">
            <a:off x="0" y="0"/>
            <a:ext cx="4285025" cy="5143501"/>
          </a:xfrm>
          <a:prstGeom prst="rect">
            <a:avLst/>
          </a:prstGeom>
          <a:noFill/>
          <a:ln>
            <a:noFill/>
          </a:ln>
        </p:spPr>
      </p:pic>
      <p:sp>
        <p:nvSpPr>
          <p:cNvPr id="395" name="Google Shape;395;p41"/>
          <p:cNvSpPr txBox="1">
            <a:spLocks noGrp="1"/>
          </p:cNvSpPr>
          <p:nvPr>
            <p:ph type="title"/>
          </p:nvPr>
        </p:nvSpPr>
        <p:spPr>
          <a:xfrm>
            <a:off x="4572000" y="1074663"/>
            <a:ext cx="3858900" cy="70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CO" dirty="0"/>
              <a:t>EDA</a:t>
            </a:r>
            <a:endParaRPr dirty="0"/>
          </a:p>
        </p:txBody>
      </p:sp>
      <p:sp>
        <p:nvSpPr>
          <p:cNvPr id="396" name="Google Shape;396;p41"/>
          <p:cNvSpPr txBox="1">
            <a:spLocks noGrp="1"/>
          </p:cNvSpPr>
          <p:nvPr>
            <p:ph type="body" idx="1"/>
          </p:nvPr>
        </p:nvSpPr>
        <p:spPr>
          <a:xfrm>
            <a:off x="4572000" y="1783738"/>
            <a:ext cx="3858900" cy="2285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O" sz="1600" dirty="0">
                <a:solidFill>
                  <a:schemeClr val="dk1"/>
                </a:solidFill>
              </a:rPr>
              <a:t>Para observar el comportamiento de nuestros datos y poder entender que variables debemos usar para nuestro modelos usaremos el análisis estadístico descriptivo</a:t>
            </a:r>
            <a:endParaRPr sz="1600" dirty="0">
              <a:solidFill>
                <a:schemeClr val="dk1"/>
              </a:solidFill>
            </a:endParaRPr>
          </a:p>
        </p:txBody>
      </p:sp>
      <p:sp>
        <p:nvSpPr>
          <p:cNvPr id="397" name="Google Shape;397;p41"/>
          <p:cNvSpPr/>
          <p:nvPr/>
        </p:nvSpPr>
        <p:spPr>
          <a:xfrm>
            <a:off x="0" y="4621775"/>
            <a:ext cx="9144000" cy="527700"/>
          </a:xfrm>
          <a:prstGeom prst="rect">
            <a:avLst/>
          </a:prstGeom>
          <a:solidFill>
            <a:srgbClr val="001D75">
              <a:alpha val="8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8" name="Google Shape;398;p41"/>
          <p:cNvGrpSpPr/>
          <p:nvPr/>
        </p:nvGrpSpPr>
        <p:grpSpPr>
          <a:xfrm>
            <a:off x="4047531" y="539404"/>
            <a:ext cx="475800" cy="475800"/>
            <a:chOff x="8424004" y="539404"/>
            <a:chExt cx="475800" cy="475800"/>
          </a:xfrm>
        </p:grpSpPr>
        <p:sp>
          <p:nvSpPr>
            <p:cNvPr id="399" name="Google Shape;399;p41"/>
            <p:cNvSpPr/>
            <p:nvPr/>
          </p:nvSpPr>
          <p:spPr>
            <a:xfrm>
              <a:off x="8424004" y="539404"/>
              <a:ext cx="475800" cy="475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0" name="Google Shape;400;p41"/>
            <p:cNvGrpSpPr/>
            <p:nvPr/>
          </p:nvGrpSpPr>
          <p:grpSpPr>
            <a:xfrm>
              <a:off x="8511048" y="666490"/>
              <a:ext cx="301705" cy="221618"/>
              <a:chOff x="2278533" y="2937377"/>
              <a:chExt cx="346788" cy="254704"/>
            </a:xfrm>
          </p:grpSpPr>
          <p:sp>
            <p:nvSpPr>
              <p:cNvPr id="401" name="Google Shape;401;p41"/>
              <p:cNvSpPr/>
              <p:nvPr/>
            </p:nvSpPr>
            <p:spPr>
              <a:xfrm>
                <a:off x="2317557" y="2958607"/>
                <a:ext cx="270619" cy="184200"/>
              </a:xfrm>
              <a:custGeom>
                <a:avLst/>
                <a:gdLst/>
                <a:ahLst/>
                <a:cxnLst/>
                <a:rect l="l" t="t" r="r" b="b"/>
                <a:pathLst>
                  <a:path w="8502" h="5787" extrusionOk="0">
                    <a:moveTo>
                      <a:pt x="2691" y="1179"/>
                    </a:moveTo>
                    <a:cubicBezTo>
                      <a:pt x="2882" y="1179"/>
                      <a:pt x="3049" y="1346"/>
                      <a:pt x="3049" y="1536"/>
                    </a:cubicBezTo>
                    <a:lnTo>
                      <a:pt x="3049" y="1881"/>
                    </a:lnTo>
                    <a:cubicBezTo>
                      <a:pt x="3049" y="2167"/>
                      <a:pt x="2810" y="2405"/>
                      <a:pt x="2525" y="2405"/>
                    </a:cubicBezTo>
                    <a:cubicBezTo>
                      <a:pt x="2227" y="2405"/>
                      <a:pt x="1989" y="2167"/>
                      <a:pt x="1989" y="1881"/>
                    </a:cubicBezTo>
                    <a:lnTo>
                      <a:pt x="1989" y="1536"/>
                    </a:lnTo>
                    <a:cubicBezTo>
                      <a:pt x="1989" y="1346"/>
                      <a:pt x="2156" y="1179"/>
                      <a:pt x="2346" y="1179"/>
                    </a:cubicBezTo>
                    <a:close/>
                    <a:moveTo>
                      <a:pt x="6787" y="1036"/>
                    </a:moveTo>
                    <a:cubicBezTo>
                      <a:pt x="6894" y="1036"/>
                      <a:pt x="6966" y="1108"/>
                      <a:pt x="6966" y="1215"/>
                    </a:cubicBezTo>
                    <a:lnTo>
                      <a:pt x="6966" y="1715"/>
                    </a:lnTo>
                    <a:cubicBezTo>
                      <a:pt x="6966" y="1774"/>
                      <a:pt x="6930" y="1834"/>
                      <a:pt x="6871" y="1870"/>
                    </a:cubicBezTo>
                    <a:cubicBezTo>
                      <a:pt x="6835" y="1893"/>
                      <a:pt x="6799" y="1941"/>
                      <a:pt x="6799" y="2000"/>
                    </a:cubicBezTo>
                    <a:lnTo>
                      <a:pt x="6799" y="2251"/>
                    </a:lnTo>
                    <a:cubicBezTo>
                      <a:pt x="6799" y="2334"/>
                      <a:pt x="6847" y="2381"/>
                      <a:pt x="6918" y="2405"/>
                    </a:cubicBezTo>
                    <a:lnTo>
                      <a:pt x="7335" y="2512"/>
                    </a:lnTo>
                    <a:cubicBezTo>
                      <a:pt x="7406" y="2524"/>
                      <a:pt x="7466" y="2596"/>
                      <a:pt x="7466" y="2691"/>
                    </a:cubicBezTo>
                    <a:lnTo>
                      <a:pt x="7466" y="2727"/>
                    </a:lnTo>
                    <a:lnTo>
                      <a:pt x="5739" y="2727"/>
                    </a:lnTo>
                    <a:lnTo>
                      <a:pt x="5739" y="2691"/>
                    </a:lnTo>
                    <a:cubicBezTo>
                      <a:pt x="5739" y="2596"/>
                      <a:pt x="5799" y="2536"/>
                      <a:pt x="5870" y="2512"/>
                    </a:cubicBezTo>
                    <a:lnTo>
                      <a:pt x="6287" y="2405"/>
                    </a:lnTo>
                    <a:cubicBezTo>
                      <a:pt x="6370" y="2381"/>
                      <a:pt x="6406" y="2334"/>
                      <a:pt x="6406" y="2251"/>
                    </a:cubicBezTo>
                    <a:lnTo>
                      <a:pt x="6406" y="2000"/>
                    </a:lnTo>
                    <a:cubicBezTo>
                      <a:pt x="6430" y="1941"/>
                      <a:pt x="6394" y="1893"/>
                      <a:pt x="6359" y="1870"/>
                    </a:cubicBezTo>
                    <a:cubicBezTo>
                      <a:pt x="6299" y="1834"/>
                      <a:pt x="6263" y="1774"/>
                      <a:pt x="6263" y="1715"/>
                    </a:cubicBezTo>
                    <a:lnTo>
                      <a:pt x="6263" y="1215"/>
                    </a:lnTo>
                    <a:cubicBezTo>
                      <a:pt x="6263" y="1108"/>
                      <a:pt x="6335" y="1036"/>
                      <a:pt x="6442" y="1036"/>
                    </a:cubicBezTo>
                    <a:close/>
                    <a:moveTo>
                      <a:pt x="8144" y="334"/>
                    </a:moveTo>
                    <a:lnTo>
                      <a:pt x="8144" y="2751"/>
                    </a:lnTo>
                    <a:lnTo>
                      <a:pt x="7787" y="2751"/>
                    </a:lnTo>
                    <a:lnTo>
                      <a:pt x="7787" y="2703"/>
                    </a:lnTo>
                    <a:cubicBezTo>
                      <a:pt x="7787" y="2477"/>
                      <a:pt x="7633" y="2274"/>
                      <a:pt x="7406" y="2215"/>
                    </a:cubicBezTo>
                    <a:lnTo>
                      <a:pt x="7109" y="2131"/>
                    </a:lnTo>
                    <a:lnTo>
                      <a:pt x="7109" y="2096"/>
                    </a:lnTo>
                    <a:cubicBezTo>
                      <a:pt x="7216" y="2000"/>
                      <a:pt x="7275" y="1870"/>
                      <a:pt x="7275" y="1715"/>
                    </a:cubicBezTo>
                    <a:lnTo>
                      <a:pt x="7275" y="1215"/>
                    </a:lnTo>
                    <a:cubicBezTo>
                      <a:pt x="7275" y="929"/>
                      <a:pt x="7049" y="703"/>
                      <a:pt x="6775" y="703"/>
                    </a:cubicBezTo>
                    <a:lnTo>
                      <a:pt x="6430" y="703"/>
                    </a:lnTo>
                    <a:cubicBezTo>
                      <a:pt x="6144" y="703"/>
                      <a:pt x="5918" y="929"/>
                      <a:pt x="5918" y="1215"/>
                    </a:cubicBezTo>
                    <a:lnTo>
                      <a:pt x="5918" y="1715"/>
                    </a:lnTo>
                    <a:cubicBezTo>
                      <a:pt x="5918" y="1870"/>
                      <a:pt x="5978" y="2000"/>
                      <a:pt x="6085" y="2096"/>
                    </a:cubicBezTo>
                    <a:lnTo>
                      <a:pt x="6085" y="2131"/>
                    </a:lnTo>
                    <a:lnTo>
                      <a:pt x="5787" y="2215"/>
                    </a:lnTo>
                    <a:cubicBezTo>
                      <a:pt x="5561" y="2274"/>
                      <a:pt x="5418" y="2465"/>
                      <a:pt x="5418" y="2703"/>
                    </a:cubicBezTo>
                    <a:lnTo>
                      <a:pt x="5418" y="2751"/>
                    </a:lnTo>
                    <a:lnTo>
                      <a:pt x="5061" y="2751"/>
                    </a:lnTo>
                    <a:lnTo>
                      <a:pt x="5061" y="334"/>
                    </a:lnTo>
                    <a:close/>
                    <a:moveTo>
                      <a:pt x="2691" y="2715"/>
                    </a:moveTo>
                    <a:lnTo>
                      <a:pt x="2691" y="2786"/>
                    </a:lnTo>
                    <a:cubicBezTo>
                      <a:pt x="2703" y="2846"/>
                      <a:pt x="2727" y="2905"/>
                      <a:pt x="2751" y="2965"/>
                    </a:cubicBezTo>
                    <a:lnTo>
                      <a:pt x="2525" y="3191"/>
                    </a:lnTo>
                    <a:lnTo>
                      <a:pt x="2513" y="3191"/>
                    </a:lnTo>
                    <a:lnTo>
                      <a:pt x="2287" y="2965"/>
                    </a:lnTo>
                    <a:cubicBezTo>
                      <a:pt x="2322" y="2929"/>
                      <a:pt x="2334" y="2870"/>
                      <a:pt x="2334" y="2810"/>
                    </a:cubicBezTo>
                    <a:lnTo>
                      <a:pt x="2334" y="2715"/>
                    </a:lnTo>
                    <a:close/>
                    <a:moveTo>
                      <a:pt x="3037" y="3143"/>
                    </a:moveTo>
                    <a:lnTo>
                      <a:pt x="3346" y="3263"/>
                    </a:lnTo>
                    <a:cubicBezTo>
                      <a:pt x="3477" y="3310"/>
                      <a:pt x="3572" y="3441"/>
                      <a:pt x="3572" y="3596"/>
                    </a:cubicBezTo>
                    <a:lnTo>
                      <a:pt x="3572" y="4608"/>
                    </a:lnTo>
                    <a:cubicBezTo>
                      <a:pt x="3572" y="4715"/>
                      <a:pt x="3501" y="4787"/>
                      <a:pt x="3394" y="4787"/>
                    </a:cubicBezTo>
                    <a:lnTo>
                      <a:pt x="2691" y="4787"/>
                    </a:lnTo>
                    <a:lnTo>
                      <a:pt x="2691" y="4596"/>
                    </a:lnTo>
                    <a:lnTo>
                      <a:pt x="3049" y="4596"/>
                    </a:lnTo>
                    <a:cubicBezTo>
                      <a:pt x="3144" y="4596"/>
                      <a:pt x="3215" y="4513"/>
                      <a:pt x="3215" y="4429"/>
                    </a:cubicBezTo>
                    <a:lnTo>
                      <a:pt x="3215" y="3917"/>
                    </a:lnTo>
                    <a:cubicBezTo>
                      <a:pt x="3215" y="3834"/>
                      <a:pt x="3144" y="3763"/>
                      <a:pt x="3049" y="3763"/>
                    </a:cubicBezTo>
                    <a:cubicBezTo>
                      <a:pt x="2965" y="3763"/>
                      <a:pt x="2882" y="3834"/>
                      <a:pt x="2882" y="3917"/>
                    </a:cubicBezTo>
                    <a:lnTo>
                      <a:pt x="2882" y="4275"/>
                    </a:lnTo>
                    <a:lnTo>
                      <a:pt x="2191" y="4275"/>
                    </a:lnTo>
                    <a:lnTo>
                      <a:pt x="2191" y="3917"/>
                    </a:lnTo>
                    <a:cubicBezTo>
                      <a:pt x="2191" y="3834"/>
                      <a:pt x="2108" y="3763"/>
                      <a:pt x="2025" y="3763"/>
                    </a:cubicBezTo>
                    <a:cubicBezTo>
                      <a:pt x="1929" y="3763"/>
                      <a:pt x="1858" y="3834"/>
                      <a:pt x="1858" y="3917"/>
                    </a:cubicBezTo>
                    <a:lnTo>
                      <a:pt x="1858" y="4429"/>
                    </a:lnTo>
                    <a:cubicBezTo>
                      <a:pt x="1858" y="4513"/>
                      <a:pt x="1929" y="4596"/>
                      <a:pt x="2025" y="4596"/>
                    </a:cubicBezTo>
                    <a:lnTo>
                      <a:pt x="2382" y="4596"/>
                    </a:lnTo>
                    <a:lnTo>
                      <a:pt x="2382" y="4787"/>
                    </a:lnTo>
                    <a:lnTo>
                      <a:pt x="1679" y="4787"/>
                    </a:lnTo>
                    <a:cubicBezTo>
                      <a:pt x="1572" y="4787"/>
                      <a:pt x="1501" y="4715"/>
                      <a:pt x="1501" y="4608"/>
                    </a:cubicBezTo>
                    <a:lnTo>
                      <a:pt x="1501" y="3596"/>
                    </a:lnTo>
                    <a:lnTo>
                      <a:pt x="1489" y="3596"/>
                    </a:lnTo>
                    <a:cubicBezTo>
                      <a:pt x="1489" y="3441"/>
                      <a:pt x="1572" y="3310"/>
                      <a:pt x="1715" y="3263"/>
                    </a:cubicBezTo>
                    <a:lnTo>
                      <a:pt x="2025" y="3143"/>
                    </a:lnTo>
                    <a:lnTo>
                      <a:pt x="2287" y="3417"/>
                    </a:lnTo>
                    <a:cubicBezTo>
                      <a:pt x="2346" y="3477"/>
                      <a:pt x="2441" y="3501"/>
                      <a:pt x="2525" y="3501"/>
                    </a:cubicBezTo>
                    <a:cubicBezTo>
                      <a:pt x="2620" y="3501"/>
                      <a:pt x="2691" y="3477"/>
                      <a:pt x="2763" y="3417"/>
                    </a:cubicBezTo>
                    <a:lnTo>
                      <a:pt x="3037" y="3143"/>
                    </a:lnTo>
                    <a:close/>
                    <a:moveTo>
                      <a:pt x="4727" y="4763"/>
                    </a:moveTo>
                    <a:lnTo>
                      <a:pt x="4727" y="5465"/>
                    </a:lnTo>
                    <a:lnTo>
                      <a:pt x="298" y="5465"/>
                    </a:lnTo>
                    <a:lnTo>
                      <a:pt x="298" y="4763"/>
                    </a:lnTo>
                    <a:lnTo>
                      <a:pt x="1191" y="4763"/>
                    </a:lnTo>
                    <a:cubicBezTo>
                      <a:pt x="1251" y="4965"/>
                      <a:pt x="1441" y="5108"/>
                      <a:pt x="1667" y="5108"/>
                    </a:cubicBezTo>
                    <a:lnTo>
                      <a:pt x="3358" y="5108"/>
                    </a:lnTo>
                    <a:cubicBezTo>
                      <a:pt x="3584" y="5108"/>
                      <a:pt x="3763" y="4965"/>
                      <a:pt x="3834" y="4763"/>
                    </a:cubicBezTo>
                    <a:close/>
                    <a:moveTo>
                      <a:pt x="6763" y="3775"/>
                    </a:moveTo>
                    <a:cubicBezTo>
                      <a:pt x="6871" y="3775"/>
                      <a:pt x="6942" y="3846"/>
                      <a:pt x="6942" y="3953"/>
                    </a:cubicBezTo>
                    <a:lnTo>
                      <a:pt x="6942" y="4453"/>
                    </a:lnTo>
                    <a:cubicBezTo>
                      <a:pt x="6942" y="4513"/>
                      <a:pt x="6918" y="4572"/>
                      <a:pt x="6859" y="4608"/>
                    </a:cubicBezTo>
                    <a:cubicBezTo>
                      <a:pt x="6811" y="4632"/>
                      <a:pt x="6787" y="4679"/>
                      <a:pt x="6787" y="4739"/>
                    </a:cubicBezTo>
                    <a:lnTo>
                      <a:pt x="6787" y="4989"/>
                    </a:lnTo>
                    <a:cubicBezTo>
                      <a:pt x="6787" y="5060"/>
                      <a:pt x="6823" y="5120"/>
                      <a:pt x="6906" y="5144"/>
                    </a:cubicBezTo>
                    <a:lnTo>
                      <a:pt x="7323" y="5251"/>
                    </a:lnTo>
                    <a:cubicBezTo>
                      <a:pt x="7394" y="5263"/>
                      <a:pt x="7454" y="5334"/>
                      <a:pt x="7454" y="5429"/>
                    </a:cubicBezTo>
                    <a:lnTo>
                      <a:pt x="7454" y="5465"/>
                    </a:lnTo>
                    <a:lnTo>
                      <a:pt x="5739" y="5465"/>
                    </a:lnTo>
                    <a:lnTo>
                      <a:pt x="5739" y="5429"/>
                    </a:lnTo>
                    <a:cubicBezTo>
                      <a:pt x="5739" y="5334"/>
                      <a:pt x="5799" y="5275"/>
                      <a:pt x="5882" y="5251"/>
                    </a:cubicBezTo>
                    <a:lnTo>
                      <a:pt x="6287" y="5144"/>
                    </a:lnTo>
                    <a:cubicBezTo>
                      <a:pt x="6370" y="5120"/>
                      <a:pt x="6406" y="5060"/>
                      <a:pt x="6406" y="4989"/>
                    </a:cubicBezTo>
                    <a:lnTo>
                      <a:pt x="6406" y="4739"/>
                    </a:lnTo>
                    <a:cubicBezTo>
                      <a:pt x="6406" y="4679"/>
                      <a:pt x="6382" y="4632"/>
                      <a:pt x="6335" y="4608"/>
                    </a:cubicBezTo>
                    <a:cubicBezTo>
                      <a:pt x="6275" y="4572"/>
                      <a:pt x="6251" y="4513"/>
                      <a:pt x="6251" y="4453"/>
                    </a:cubicBezTo>
                    <a:lnTo>
                      <a:pt x="6251" y="3953"/>
                    </a:lnTo>
                    <a:cubicBezTo>
                      <a:pt x="6251" y="3846"/>
                      <a:pt x="6323" y="3775"/>
                      <a:pt x="6430" y="3775"/>
                    </a:cubicBezTo>
                    <a:close/>
                    <a:moveTo>
                      <a:pt x="8156" y="3060"/>
                    </a:moveTo>
                    <a:lnTo>
                      <a:pt x="8156" y="5465"/>
                    </a:lnTo>
                    <a:lnTo>
                      <a:pt x="7799" y="5465"/>
                    </a:lnTo>
                    <a:lnTo>
                      <a:pt x="7799" y="5429"/>
                    </a:lnTo>
                    <a:cubicBezTo>
                      <a:pt x="7799" y="5203"/>
                      <a:pt x="7644" y="4989"/>
                      <a:pt x="7430" y="4929"/>
                    </a:cubicBezTo>
                    <a:lnTo>
                      <a:pt x="7132" y="4858"/>
                    </a:lnTo>
                    <a:lnTo>
                      <a:pt x="7132" y="4810"/>
                    </a:lnTo>
                    <a:cubicBezTo>
                      <a:pt x="7228" y="4727"/>
                      <a:pt x="7287" y="4596"/>
                      <a:pt x="7287" y="4441"/>
                    </a:cubicBezTo>
                    <a:lnTo>
                      <a:pt x="7287" y="3941"/>
                    </a:lnTo>
                    <a:cubicBezTo>
                      <a:pt x="7287" y="3655"/>
                      <a:pt x="7073" y="3429"/>
                      <a:pt x="6787" y="3429"/>
                    </a:cubicBezTo>
                    <a:lnTo>
                      <a:pt x="6442" y="3429"/>
                    </a:lnTo>
                    <a:cubicBezTo>
                      <a:pt x="6156" y="3429"/>
                      <a:pt x="5942" y="3655"/>
                      <a:pt x="5942" y="3941"/>
                    </a:cubicBezTo>
                    <a:lnTo>
                      <a:pt x="5942" y="4441"/>
                    </a:lnTo>
                    <a:cubicBezTo>
                      <a:pt x="5942" y="4596"/>
                      <a:pt x="6001" y="4727"/>
                      <a:pt x="6097" y="4810"/>
                    </a:cubicBezTo>
                    <a:lnTo>
                      <a:pt x="6097" y="4858"/>
                    </a:lnTo>
                    <a:lnTo>
                      <a:pt x="5799" y="4929"/>
                    </a:lnTo>
                    <a:cubicBezTo>
                      <a:pt x="5585" y="4989"/>
                      <a:pt x="5430" y="5191"/>
                      <a:pt x="5430" y="5429"/>
                    </a:cubicBezTo>
                    <a:lnTo>
                      <a:pt x="5430" y="5465"/>
                    </a:lnTo>
                    <a:lnTo>
                      <a:pt x="5073" y="5465"/>
                    </a:lnTo>
                    <a:lnTo>
                      <a:pt x="5073" y="3060"/>
                    </a:lnTo>
                    <a:close/>
                    <a:moveTo>
                      <a:pt x="167" y="0"/>
                    </a:moveTo>
                    <a:cubicBezTo>
                      <a:pt x="72" y="0"/>
                      <a:pt x="1" y="84"/>
                      <a:pt x="1" y="167"/>
                    </a:cubicBezTo>
                    <a:lnTo>
                      <a:pt x="1" y="5620"/>
                    </a:lnTo>
                    <a:cubicBezTo>
                      <a:pt x="1" y="5703"/>
                      <a:pt x="72" y="5787"/>
                      <a:pt x="167" y="5787"/>
                    </a:cubicBezTo>
                    <a:lnTo>
                      <a:pt x="8335" y="5787"/>
                    </a:lnTo>
                    <a:cubicBezTo>
                      <a:pt x="8418" y="5787"/>
                      <a:pt x="8502" y="5703"/>
                      <a:pt x="8502" y="5620"/>
                    </a:cubicBezTo>
                    <a:lnTo>
                      <a:pt x="8502" y="167"/>
                    </a:lnTo>
                    <a:cubicBezTo>
                      <a:pt x="8466" y="84"/>
                      <a:pt x="8395" y="24"/>
                      <a:pt x="8311" y="24"/>
                    </a:cubicBezTo>
                    <a:lnTo>
                      <a:pt x="1334" y="24"/>
                    </a:lnTo>
                    <a:cubicBezTo>
                      <a:pt x="1251" y="24"/>
                      <a:pt x="1167" y="95"/>
                      <a:pt x="1167" y="191"/>
                    </a:cubicBezTo>
                    <a:cubicBezTo>
                      <a:pt x="1167" y="274"/>
                      <a:pt x="1251" y="346"/>
                      <a:pt x="1334" y="346"/>
                    </a:cubicBezTo>
                    <a:lnTo>
                      <a:pt x="4763" y="346"/>
                    </a:lnTo>
                    <a:lnTo>
                      <a:pt x="4763" y="4453"/>
                    </a:lnTo>
                    <a:lnTo>
                      <a:pt x="3882" y="4453"/>
                    </a:lnTo>
                    <a:lnTo>
                      <a:pt x="3882" y="3608"/>
                    </a:lnTo>
                    <a:cubicBezTo>
                      <a:pt x="3882" y="3346"/>
                      <a:pt x="3703" y="3084"/>
                      <a:pt x="3453" y="2977"/>
                    </a:cubicBezTo>
                    <a:lnTo>
                      <a:pt x="3037" y="2822"/>
                    </a:lnTo>
                    <a:lnTo>
                      <a:pt x="3037" y="2798"/>
                    </a:lnTo>
                    <a:lnTo>
                      <a:pt x="3037" y="2572"/>
                    </a:lnTo>
                    <a:cubicBezTo>
                      <a:pt x="3239" y="2417"/>
                      <a:pt x="3382" y="2167"/>
                      <a:pt x="3382" y="1893"/>
                    </a:cubicBezTo>
                    <a:lnTo>
                      <a:pt x="3382" y="1560"/>
                    </a:lnTo>
                    <a:cubicBezTo>
                      <a:pt x="3382" y="1179"/>
                      <a:pt x="3084" y="881"/>
                      <a:pt x="2703" y="881"/>
                    </a:cubicBezTo>
                    <a:lnTo>
                      <a:pt x="2370" y="881"/>
                    </a:lnTo>
                    <a:cubicBezTo>
                      <a:pt x="1989" y="881"/>
                      <a:pt x="1691" y="1179"/>
                      <a:pt x="1691" y="1560"/>
                    </a:cubicBezTo>
                    <a:lnTo>
                      <a:pt x="1691" y="1893"/>
                    </a:lnTo>
                    <a:cubicBezTo>
                      <a:pt x="1691" y="2179"/>
                      <a:pt x="1834" y="2417"/>
                      <a:pt x="2037" y="2572"/>
                    </a:cubicBezTo>
                    <a:lnTo>
                      <a:pt x="2037" y="2810"/>
                    </a:lnTo>
                    <a:lnTo>
                      <a:pt x="2037" y="2822"/>
                    </a:lnTo>
                    <a:lnTo>
                      <a:pt x="1620" y="2989"/>
                    </a:lnTo>
                    <a:cubicBezTo>
                      <a:pt x="1370" y="3084"/>
                      <a:pt x="1191" y="3346"/>
                      <a:pt x="1191" y="3608"/>
                    </a:cubicBezTo>
                    <a:lnTo>
                      <a:pt x="1191" y="4453"/>
                    </a:lnTo>
                    <a:lnTo>
                      <a:pt x="310" y="4453"/>
                    </a:lnTo>
                    <a:lnTo>
                      <a:pt x="310" y="334"/>
                    </a:lnTo>
                    <a:lnTo>
                      <a:pt x="667" y="334"/>
                    </a:lnTo>
                    <a:cubicBezTo>
                      <a:pt x="763" y="334"/>
                      <a:pt x="834" y="262"/>
                      <a:pt x="834" y="167"/>
                    </a:cubicBezTo>
                    <a:cubicBezTo>
                      <a:pt x="834" y="84"/>
                      <a:pt x="763" y="0"/>
                      <a:pt x="6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1"/>
              <p:cNvSpPr/>
              <p:nvPr/>
            </p:nvSpPr>
            <p:spPr>
              <a:xfrm>
                <a:off x="2278533" y="2937377"/>
                <a:ext cx="346788" cy="254704"/>
              </a:xfrm>
              <a:custGeom>
                <a:avLst/>
                <a:gdLst/>
                <a:ahLst/>
                <a:cxnLst/>
                <a:rect l="l" t="t" r="r" b="b"/>
                <a:pathLst>
                  <a:path w="10895" h="8002" extrusionOk="0">
                    <a:moveTo>
                      <a:pt x="9871" y="310"/>
                    </a:moveTo>
                    <a:cubicBezTo>
                      <a:pt x="9978" y="310"/>
                      <a:pt x="10049" y="393"/>
                      <a:pt x="10049" y="489"/>
                    </a:cubicBezTo>
                    <a:lnTo>
                      <a:pt x="10049" y="6799"/>
                    </a:lnTo>
                    <a:lnTo>
                      <a:pt x="9692" y="6799"/>
                    </a:lnTo>
                    <a:cubicBezTo>
                      <a:pt x="9609" y="6799"/>
                      <a:pt x="9525" y="6882"/>
                      <a:pt x="9525" y="6966"/>
                    </a:cubicBezTo>
                    <a:cubicBezTo>
                      <a:pt x="9525" y="7061"/>
                      <a:pt x="9609" y="7132"/>
                      <a:pt x="9692" y="7132"/>
                    </a:cubicBezTo>
                    <a:lnTo>
                      <a:pt x="10537" y="7132"/>
                    </a:lnTo>
                    <a:cubicBezTo>
                      <a:pt x="10537" y="7132"/>
                      <a:pt x="10561" y="7132"/>
                      <a:pt x="10561" y="7144"/>
                    </a:cubicBezTo>
                    <a:lnTo>
                      <a:pt x="10561" y="7490"/>
                    </a:lnTo>
                    <a:cubicBezTo>
                      <a:pt x="10573" y="7585"/>
                      <a:pt x="10478" y="7668"/>
                      <a:pt x="10394" y="7668"/>
                    </a:cubicBezTo>
                    <a:lnTo>
                      <a:pt x="512" y="7668"/>
                    </a:lnTo>
                    <a:cubicBezTo>
                      <a:pt x="405" y="7668"/>
                      <a:pt x="334" y="7597"/>
                      <a:pt x="334" y="7490"/>
                    </a:cubicBezTo>
                    <a:lnTo>
                      <a:pt x="334" y="7144"/>
                    </a:lnTo>
                    <a:cubicBezTo>
                      <a:pt x="334" y="7144"/>
                      <a:pt x="334" y="7132"/>
                      <a:pt x="346" y="7132"/>
                    </a:cubicBezTo>
                    <a:lnTo>
                      <a:pt x="9037" y="7132"/>
                    </a:lnTo>
                    <a:cubicBezTo>
                      <a:pt x="9132" y="7132"/>
                      <a:pt x="9204" y="7061"/>
                      <a:pt x="9204" y="6966"/>
                    </a:cubicBezTo>
                    <a:cubicBezTo>
                      <a:pt x="9204" y="6882"/>
                      <a:pt x="9132" y="6799"/>
                      <a:pt x="9037" y="6799"/>
                    </a:cubicBezTo>
                    <a:lnTo>
                      <a:pt x="858" y="6799"/>
                    </a:lnTo>
                    <a:lnTo>
                      <a:pt x="858" y="489"/>
                    </a:lnTo>
                    <a:cubicBezTo>
                      <a:pt x="858" y="393"/>
                      <a:pt x="929" y="310"/>
                      <a:pt x="1036" y="310"/>
                    </a:cubicBezTo>
                    <a:close/>
                    <a:moveTo>
                      <a:pt x="1012" y="0"/>
                    </a:moveTo>
                    <a:cubicBezTo>
                      <a:pt x="738" y="0"/>
                      <a:pt x="512" y="227"/>
                      <a:pt x="512" y="512"/>
                    </a:cubicBezTo>
                    <a:lnTo>
                      <a:pt x="512" y="6823"/>
                    </a:lnTo>
                    <a:lnTo>
                      <a:pt x="334" y="6823"/>
                    </a:lnTo>
                    <a:cubicBezTo>
                      <a:pt x="155" y="6823"/>
                      <a:pt x="0" y="6966"/>
                      <a:pt x="0" y="7144"/>
                    </a:cubicBezTo>
                    <a:lnTo>
                      <a:pt x="0" y="7490"/>
                    </a:lnTo>
                    <a:cubicBezTo>
                      <a:pt x="0" y="7775"/>
                      <a:pt x="226" y="8001"/>
                      <a:pt x="512" y="8001"/>
                    </a:cubicBezTo>
                    <a:lnTo>
                      <a:pt x="10394" y="8001"/>
                    </a:lnTo>
                    <a:cubicBezTo>
                      <a:pt x="10680" y="8001"/>
                      <a:pt x="10894" y="7775"/>
                      <a:pt x="10894" y="7490"/>
                    </a:cubicBezTo>
                    <a:lnTo>
                      <a:pt x="10894" y="7144"/>
                    </a:lnTo>
                    <a:cubicBezTo>
                      <a:pt x="10883" y="6966"/>
                      <a:pt x="10728" y="6823"/>
                      <a:pt x="10561" y="6823"/>
                    </a:cubicBezTo>
                    <a:lnTo>
                      <a:pt x="10383" y="6823"/>
                    </a:lnTo>
                    <a:lnTo>
                      <a:pt x="10383" y="512"/>
                    </a:lnTo>
                    <a:cubicBezTo>
                      <a:pt x="10383" y="227"/>
                      <a:pt x="10156" y="0"/>
                      <a:pt x="98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43"/>
          <p:cNvSpPr txBox="1">
            <a:spLocks noGrp="1"/>
          </p:cNvSpPr>
          <p:nvPr>
            <p:ph type="title"/>
          </p:nvPr>
        </p:nvSpPr>
        <p:spPr>
          <a:xfrm>
            <a:off x="613084" y="25303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Comportamiento</a:t>
            </a:r>
            <a:endParaRPr dirty="0"/>
          </a:p>
        </p:txBody>
      </p:sp>
      <p:grpSp>
        <p:nvGrpSpPr>
          <p:cNvPr id="433" name="Google Shape;433;p43"/>
          <p:cNvGrpSpPr/>
          <p:nvPr/>
        </p:nvGrpSpPr>
        <p:grpSpPr>
          <a:xfrm>
            <a:off x="7983904" y="301488"/>
            <a:ext cx="475800" cy="475800"/>
            <a:chOff x="8424004" y="539404"/>
            <a:chExt cx="475800" cy="475800"/>
          </a:xfrm>
        </p:grpSpPr>
        <p:sp>
          <p:nvSpPr>
            <p:cNvPr id="434" name="Google Shape;434;p43"/>
            <p:cNvSpPr/>
            <p:nvPr/>
          </p:nvSpPr>
          <p:spPr>
            <a:xfrm>
              <a:off x="8424004" y="539404"/>
              <a:ext cx="475800" cy="475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3"/>
            <p:cNvSpPr/>
            <p:nvPr/>
          </p:nvSpPr>
          <p:spPr>
            <a:xfrm>
              <a:off x="8537822" y="653613"/>
              <a:ext cx="248162" cy="247366"/>
            </a:xfrm>
            <a:custGeom>
              <a:avLst/>
              <a:gdLst/>
              <a:ahLst/>
              <a:cxnLst/>
              <a:rect l="l" t="t" r="r" b="b"/>
              <a:pathLst>
                <a:path w="10919" h="10884" extrusionOk="0">
                  <a:moveTo>
                    <a:pt x="9561" y="561"/>
                  </a:moveTo>
                  <a:lnTo>
                    <a:pt x="9561" y="1203"/>
                  </a:lnTo>
                  <a:cubicBezTo>
                    <a:pt x="9561" y="1299"/>
                    <a:pt x="9633" y="1370"/>
                    <a:pt x="9728" y="1370"/>
                  </a:cubicBezTo>
                  <a:lnTo>
                    <a:pt x="10359" y="1370"/>
                  </a:lnTo>
                  <a:lnTo>
                    <a:pt x="8966" y="2739"/>
                  </a:lnTo>
                  <a:lnTo>
                    <a:pt x="8394" y="2739"/>
                  </a:lnTo>
                  <a:lnTo>
                    <a:pt x="9323" y="1811"/>
                  </a:lnTo>
                  <a:cubicBezTo>
                    <a:pt x="9383" y="1751"/>
                    <a:pt x="9383" y="1644"/>
                    <a:pt x="9323" y="1584"/>
                  </a:cubicBezTo>
                  <a:cubicBezTo>
                    <a:pt x="9293" y="1555"/>
                    <a:pt x="9252" y="1540"/>
                    <a:pt x="9210" y="1540"/>
                  </a:cubicBezTo>
                  <a:cubicBezTo>
                    <a:pt x="9168" y="1540"/>
                    <a:pt x="9127" y="1555"/>
                    <a:pt x="9097" y="1584"/>
                  </a:cubicBezTo>
                  <a:lnTo>
                    <a:pt x="8180" y="2513"/>
                  </a:lnTo>
                  <a:lnTo>
                    <a:pt x="8180" y="1954"/>
                  </a:lnTo>
                  <a:lnTo>
                    <a:pt x="9561" y="561"/>
                  </a:lnTo>
                  <a:close/>
                  <a:moveTo>
                    <a:pt x="4441" y="2382"/>
                  </a:moveTo>
                  <a:cubicBezTo>
                    <a:pt x="5513" y="2382"/>
                    <a:pt x="6489" y="2799"/>
                    <a:pt x="7228" y="3466"/>
                  </a:cubicBezTo>
                  <a:lnTo>
                    <a:pt x="4334" y="6347"/>
                  </a:lnTo>
                  <a:cubicBezTo>
                    <a:pt x="4275" y="6406"/>
                    <a:pt x="4275" y="6514"/>
                    <a:pt x="4334" y="6573"/>
                  </a:cubicBezTo>
                  <a:cubicBezTo>
                    <a:pt x="4370" y="6609"/>
                    <a:pt x="4406" y="6621"/>
                    <a:pt x="4453" y="6621"/>
                  </a:cubicBezTo>
                  <a:cubicBezTo>
                    <a:pt x="4501" y="6621"/>
                    <a:pt x="4525" y="6609"/>
                    <a:pt x="4572" y="6573"/>
                  </a:cubicBezTo>
                  <a:lnTo>
                    <a:pt x="5287" y="5859"/>
                  </a:lnTo>
                  <a:cubicBezTo>
                    <a:pt x="5418" y="6037"/>
                    <a:pt x="5477" y="6252"/>
                    <a:pt x="5477" y="6478"/>
                  </a:cubicBezTo>
                  <a:cubicBezTo>
                    <a:pt x="5477" y="7038"/>
                    <a:pt x="5013" y="7502"/>
                    <a:pt x="4453" y="7502"/>
                  </a:cubicBezTo>
                  <a:cubicBezTo>
                    <a:pt x="3894" y="7502"/>
                    <a:pt x="3429" y="7038"/>
                    <a:pt x="3429" y="6478"/>
                  </a:cubicBezTo>
                  <a:cubicBezTo>
                    <a:pt x="3429" y="5906"/>
                    <a:pt x="3894" y="5442"/>
                    <a:pt x="4453" y="5442"/>
                  </a:cubicBezTo>
                  <a:cubicBezTo>
                    <a:pt x="4513" y="5442"/>
                    <a:pt x="4584" y="5442"/>
                    <a:pt x="4644" y="5466"/>
                  </a:cubicBezTo>
                  <a:cubicBezTo>
                    <a:pt x="4652" y="5467"/>
                    <a:pt x="4660" y="5467"/>
                    <a:pt x="4668" y="5467"/>
                  </a:cubicBezTo>
                  <a:cubicBezTo>
                    <a:pt x="4751" y="5467"/>
                    <a:pt x="4813" y="5410"/>
                    <a:pt x="4834" y="5323"/>
                  </a:cubicBezTo>
                  <a:cubicBezTo>
                    <a:pt x="4858" y="5240"/>
                    <a:pt x="4799" y="5168"/>
                    <a:pt x="4703" y="5133"/>
                  </a:cubicBezTo>
                  <a:cubicBezTo>
                    <a:pt x="4620" y="5121"/>
                    <a:pt x="4537" y="5109"/>
                    <a:pt x="4453" y="5109"/>
                  </a:cubicBezTo>
                  <a:cubicBezTo>
                    <a:pt x="3703" y="5109"/>
                    <a:pt x="3096" y="5716"/>
                    <a:pt x="3096" y="6454"/>
                  </a:cubicBezTo>
                  <a:cubicBezTo>
                    <a:pt x="3096" y="7204"/>
                    <a:pt x="3703" y="7811"/>
                    <a:pt x="4453" y="7811"/>
                  </a:cubicBezTo>
                  <a:cubicBezTo>
                    <a:pt x="5192" y="7811"/>
                    <a:pt x="5811" y="7204"/>
                    <a:pt x="5811" y="6454"/>
                  </a:cubicBezTo>
                  <a:cubicBezTo>
                    <a:pt x="5811" y="6145"/>
                    <a:pt x="5704" y="5859"/>
                    <a:pt x="5525" y="5621"/>
                  </a:cubicBezTo>
                  <a:lnTo>
                    <a:pt x="6025" y="5121"/>
                  </a:lnTo>
                  <a:cubicBezTo>
                    <a:pt x="6346" y="5490"/>
                    <a:pt x="6525" y="5966"/>
                    <a:pt x="6525" y="6454"/>
                  </a:cubicBezTo>
                  <a:cubicBezTo>
                    <a:pt x="6525" y="7585"/>
                    <a:pt x="5596" y="8514"/>
                    <a:pt x="4465" y="8514"/>
                  </a:cubicBezTo>
                  <a:cubicBezTo>
                    <a:pt x="3334" y="8514"/>
                    <a:pt x="2417" y="7585"/>
                    <a:pt x="2417" y="6454"/>
                  </a:cubicBezTo>
                  <a:cubicBezTo>
                    <a:pt x="2417" y="5323"/>
                    <a:pt x="3334" y="4406"/>
                    <a:pt x="4465" y="4406"/>
                  </a:cubicBezTo>
                  <a:cubicBezTo>
                    <a:pt x="4811" y="4406"/>
                    <a:pt x="5156" y="4490"/>
                    <a:pt x="5453" y="4656"/>
                  </a:cubicBezTo>
                  <a:cubicBezTo>
                    <a:pt x="5476" y="4671"/>
                    <a:pt x="5502" y="4678"/>
                    <a:pt x="5528" y="4678"/>
                  </a:cubicBezTo>
                  <a:cubicBezTo>
                    <a:pt x="5585" y="4678"/>
                    <a:pt x="5643" y="4646"/>
                    <a:pt x="5668" y="4597"/>
                  </a:cubicBezTo>
                  <a:cubicBezTo>
                    <a:pt x="5715" y="4525"/>
                    <a:pt x="5692" y="4418"/>
                    <a:pt x="5608" y="4371"/>
                  </a:cubicBezTo>
                  <a:cubicBezTo>
                    <a:pt x="5275" y="4180"/>
                    <a:pt x="4882" y="4097"/>
                    <a:pt x="4477" y="4097"/>
                  </a:cubicBezTo>
                  <a:cubicBezTo>
                    <a:pt x="3167" y="4097"/>
                    <a:pt x="2120" y="5168"/>
                    <a:pt x="2120" y="6454"/>
                  </a:cubicBezTo>
                  <a:cubicBezTo>
                    <a:pt x="2120" y="7764"/>
                    <a:pt x="3191" y="8823"/>
                    <a:pt x="4477" y="8823"/>
                  </a:cubicBezTo>
                  <a:cubicBezTo>
                    <a:pt x="5787" y="8823"/>
                    <a:pt x="6847" y="7752"/>
                    <a:pt x="6847" y="6454"/>
                  </a:cubicBezTo>
                  <a:cubicBezTo>
                    <a:pt x="6847" y="5883"/>
                    <a:pt x="6644" y="5323"/>
                    <a:pt x="6263" y="4894"/>
                  </a:cubicBezTo>
                  <a:lnTo>
                    <a:pt x="6763" y="4406"/>
                  </a:lnTo>
                  <a:cubicBezTo>
                    <a:pt x="7263" y="4966"/>
                    <a:pt x="7549" y="5704"/>
                    <a:pt x="7549" y="6454"/>
                  </a:cubicBezTo>
                  <a:cubicBezTo>
                    <a:pt x="7549" y="8157"/>
                    <a:pt x="6168" y="9538"/>
                    <a:pt x="4465" y="9538"/>
                  </a:cubicBezTo>
                  <a:cubicBezTo>
                    <a:pt x="2775" y="9538"/>
                    <a:pt x="1382" y="8157"/>
                    <a:pt x="1382" y="6454"/>
                  </a:cubicBezTo>
                  <a:cubicBezTo>
                    <a:pt x="1382" y="4763"/>
                    <a:pt x="2775" y="3382"/>
                    <a:pt x="4465" y="3382"/>
                  </a:cubicBezTo>
                  <a:cubicBezTo>
                    <a:pt x="5061" y="3382"/>
                    <a:pt x="5632" y="3537"/>
                    <a:pt x="6132" y="3870"/>
                  </a:cubicBezTo>
                  <a:cubicBezTo>
                    <a:pt x="6157" y="3887"/>
                    <a:pt x="6187" y="3895"/>
                    <a:pt x="6217" y="3895"/>
                  </a:cubicBezTo>
                  <a:cubicBezTo>
                    <a:pt x="6272" y="3895"/>
                    <a:pt x="6328" y="3869"/>
                    <a:pt x="6358" y="3823"/>
                  </a:cubicBezTo>
                  <a:cubicBezTo>
                    <a:pt x="6406" y="3751"/>
                    <a:pt x="6382" y="3644"/>
                    <a:pt x="6311" y="3597"/>
                  </a:cubicBezTo>
                  <a:cubicBezTo>
                    <a:pt x="5763" y="3239"/>
                    <a:pt x="5132" y="3061"/>
                    <a:pt x="4477" y="3061"/>
                  </a:cubicBezTo>
                  <a:cubicBezTo>
                    <a:pt x="2608" y="3061"/>
                    <a:pt x="1084" y="4585"/>
                    <a:pt x="1084" y="6454"/>
                  </a:cubicBezTo>
                  <a:cubicBezTo>
                    <a:pt x="1084" y="8335"/>
                    <a:pt x="2608" y="9847"/>
                    <a:pt x="4477" y="9847"/>
                  </a:cubicBezTo>
                  <a:cubicBezTo>
                    <a:pt x="6358" y="9847"/>
                    <a:pt x="7870" y="8335"/>
                    <a:pt x="7870" y="6454"/>
                  </a:cubicBezTo>
                  <a:cubicBezTo>
                    <a:pt x="7870" y="5609"/>
                    <a:pt x="7561" y="4811"/>
                    <a:pt x="7001" y="4168"/>
                  </a:cubicBezTo>
                  <a:lnTo>
                    <a:pt x="7489" y="3680"/>
                  </a:lnTo>
                  <a:cubicBezTo>
                    <a:pt x="8120" y="4418"/>
                    <a:pt x="8537" y="5394"/>
                    <a:pt x="8537" y="6478"/>
                  </a:cubicBezTo>
                  <a:cubicBezTo>
                    <a:pt x="8537" y="8740"/>
                    <a:pt x="6692" y="10562"/>
                    <a:pt x="4441" y="10562"/>
                  </a:cubicBezTo>
                  <a:cubicBezTo>
                    <a:pt x="2191" y="10562"/>
                    <a:pt x="346" y="8716"/>
                    <a:pt x="346" y="6478"/>
                  </a:cubicBezTo>
                  <a:cubicBezTo>
                    <a:pt x="346" y="4228"/>
                    <a:pt x="2191" y="2382"/>
                    <a:pt x="4441" y="2382"/>
                  </a:cubicBezTo>
                  <a:close/>
                  <a:moveTo>
                    <a:pt x="9701" y="1"/>
                  </a:moveTo>
                  <a:cubicBezTo>
                    <a:pt x="9659" y="1"/>
                    <a:pt x="9617" y="17"/>
                    <a:pt x="9585" y="49"/>
                  </a:cubicBezTo>
                  <a:lnTo>
                    <a:pt x="7894" y="1739"/>
                  </a:lnTo>
                  <a:cubicBezTo>
                    <a:pt x="7859" y="1775"/>
                    <a:pt x="7847" y="1811"/>
                    <a:pt x="7847" y="1858"/>
                  </a:cubicBezTo>
                  <a:lnTo>
                    <a:pt x="7847" y="2811"/>
                  </a:lnTo>
                  <a:lnTo>
                    <a:pt x="7430" y="3228"/>
                  </a:lnTo>
                  <a:cubicBezTo>
                    <a:pt x="6644" y="2501"/>
                    <a:pt x="5584" y="2037"/>
                    <a:pt x="4430" y="2037"/>
                  </a:cubicBezTo>
                  <a:cubicBezTo>
                    <a:pt x="1989" y="2037"/>
                    <a:pt x="0" y="4013"/>
                    <a:pt x="0" y="6454"/>
                  </a:cubicBezTo>
                  <a:cubicBezTo>
                    <a:pt x="0" y="8895"/>
                    <a:pt x="1989" y="10883"/>
                    <a:pt x="4430" y="10883"/>
                  </a:cubicBezTo>
                  <a:cubicBezTo>
                    <a:pt x="6870" y="10883"/>
                    <a:pt x="8847" y="8895"/>
                    <a:pt x="8847" y="6454"/>
                  </a:cubicBezTo>
                  <a:cubicBezTo>
                    <a:pt x="8847" y="5299"/>
                    <a:pt x="8394" y="4240"/>
                    <a:pt x="7656" y="3454"/>
                  </a:cubicBezTo>
                  <a:lnTo>
                    <a:pt x="8073" y="3037"/>
                  </a:lnTo>
                  <a:lnTo>
                    <a:pt x="9025" y="3037"/>
                  </a:lnTo>
                  <a:cubicBezTo>
                    <a:pt x="9073" y="3037"/>
                    <a:pt x="9109" y="3013"/>
                    <a:pt x="9144" y="2989"/>
                  </a:cubicBezTo>
                  <a:lnTo>
                    <a:pt x="10835" y="1299"/>
                  </a:lnTo>
                  <a:cubicBezTo>
                    <a:pt x="10895" y="1251"/>
                    <a:pt x="10918" y="1192"/>
                    <a:pt x="10883" y="1132"/>
                  </a:cubicBezTo>
                  <a:cubicBezTo>
                    <a:pt x="10859" y="1072"/>
                    <a:pt x="10799" y="1025"/>
                    <a:pt x="10740" y="1025"/>
                  </a:cubicBezTo>
                  <a:lnTo>
                    <a:pt x="9871" y="1025"/>
                  </a:lnTo>
                  <a:lnTo>
                    <a:pt x="9871" y="168"/>
                  </a:lnTo>
                  <a:cubicBezTo>
                    <a:pt x="9871" y="108"/>
                    <a:pt x="9823" y="49"/>
                    <a:pt x="9764" y="13"/>
                  </a:cubicBezTo>
                  <a:cubicBezTo>
                    <a:pt x="9744" y="5"/>
                    <a:pt x="9723" y="1"/>
                    <a:pt x="97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a:extLst>
              <a:ext uri="{FF2B5EF4-FFF2-40B4-BE49-F238E27FC236}">
                <a16:creationId xmlns:a16="http://schemas.microsoft.com/office/drawing/2014/main" id="{1EDD7694-5E54-46E7-923E-CAF763D4BB25}"/>
              </a:ext>
            </a:extLst>
          </p:cNvPr>
          <p:cNvPicPr>
            <a:picLocks noChangeAspect="1"/>
          </p:cNvPicPr>
          <p:nvPr/>
        </p:nvPicPr>
        <p:blipFill rotWithShape="1">
          <a:blip r:embed="rId3"/>
          <a:srcRect t="6713"/>
          <a:stretch/>
        </p:blipFill>
        <p:spPr>
          <a:xfrm>
            <a:off x="565603" y="1631585"/>
            <a:ext cx="2392213" cy="2101188"/>
          </a:xfrm>
          <a:prstGeom prst="rect">
            <a:avLst/>
          </a:prstGeom>
        </p:spPr>
      </p:pic>
      <p:sp>
        <p:nvSpPr>
          <p:cNvPr id="16" name="Google Shape;342;p39">
            <a:extLst>
              <a:ext uri="{FF2B5EF4-FFF2-40B4-BE49-F238E27FC236}">
                <a16:creationId xmlns:a16="http://schemas.microsoft.com/office/drawing/2014/main" id="{947C8B0E-7CDB-44E3-AC7C-7B8BDCD1306B}"/>
              </a:ext>
            </a:extLst>
          </p:cNvPr>
          <p:cNvSpPr txBox="1">
            <a:spLocks/>
          </p:cNvSpPr>
          <p:nvPr/>
        </p:nvSpPr>
        <p:spPr>
          <a:xfrm>
            <a:off x="5108485" y="661725"/>
            <a:ext cx="2602397"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Sora"/>
              <a:buNone/>
              <a:defRPr sz="3000" b="1" i="0" u="none" strike="noStrike" cap="none">
                <a:solidFill>
                  <a:schemeClr val="accent1"/>
                </a:solidFill>
                <a:latin typeface="Sora"/>
                <a:ea typeface="Sora"/>
                <a:cs typeface="Sora"/>
                <a:sym typeface="Sora"/>
              </a:defRPr>
            </a:lvl1pPr>
            <a:lvl2pPr marR="0" lvl="1" algn="l" rtl="0">
              <a:lnSpc>
                <a:spcPct val="100000"/>
              </a:lnSpc>
              <a:spcBef>
                <a:spcPts val="0"/>
              </a:spcBef>
              <a:spcAft>
                <a:spcPts val="0"/>
              </a:spcAft>
              <a:buClr>
                <a:schemeClr val="accent1"/>
              </a:buClr>
              <a:buSzPts val="3000"/>
              <a:buFont typeface="Sora"/>
              <a:buNone/>
              <a:defRPr sz="3000" b="1" i="0" u="none" strike="noStrike" cap="none">
                <a:solidFill>
                  <a:schemeClr val="accent1"/>
                </a:solidFill>
                <a:latin typeface="Sora"/>
                <a:ea typeface="Sora"/>
                <a:cs typeface="Sora"/>
                <a:sym typeface="Sora"/>
              </a:defRPr>
            </a:lvl2pPr>
            <a:lvl3pPr marR="0" lvl="2" algn="l" rtl="0">
              <a:lnSpc>
                <a:spcPct val="100000"/>
              </a:lnSpc>
              <a:spcBef>
                <a:spcPts val="0"/>
              </a:spcBef>
              <a:spcAft>
                <a:spcPts val="0"/>
              </a:spcAft>
              <a:buClr>
                <a:schemeClr val="accent1"/>
              </a:buClr>
              <a:buSzPts val="3000"/>
              <a:buFont typeface="Sora"/>
              <a:buNone/>
              <a:defRPr sz="3000" b="1" i="0" u="none" strike="noStrike" cap="none">
                <a:solidFill>
                  <a:schemeClr val="accent1"/>
                </a:solidFill>
                <a:latin typeface="Sora"/>
                <a:ea typeface="Sora"/>
                <a:cs typeface="Sora"/>
                <a:sym typeface="Sora"/>
              </a:defRPr>
            </a:lvl3pPr>
            <a:lvl4pPr marR="0" lvl="3" algn="l" rtl="0">
              <a:lnSpc>
                <a:spcPct val="100000"/>
              </a:lnSpc>
              <a:spcBef>
                <a:spcPts val="0"/>
              </a:spcBef>
              <a:spcAft>
                <a:spcPts val="0"/>
              </a:spcAft>
              <a:buClr>
                <a:schemeClr val="accent1"/>
              </a:buClr>
              <a:buSzPts val="3000"/>
              <a:buFont typeface="Sora"/>
              <a:buNone/>
              <a:defRPr sz="3000" b="1" i="0" u="none" strike="noStrike" cap="none">
                <a:solidFill>
                  <a:schemeClr val="accent1"/>
                </a:solidFill>
                <a:latin typeface="Sora"/>
                <a:ea typeface="Sora"/>
                <a:cs typeface="Sora"/>
                <a:sym typeface="Sora"/>
              </a:defRPr>
            </a:lvl4pPr>
            <a:lvl5pPr marR="0" lvl="4" algn="l" rtl="0">
              <a:lnSpc>
                <a:spcPct val="100000"/>
              </a:lnSpc>
              <a:spcBef>
                <a:spcPts val="0"/>
              </a:spcBef>
              <a:spcAft>
                <a:spcPts val="0"/>
              </a:spcAft>
              <a:buClr>
                <a:schemeClr val="accent1"/>
              </a:buClr>
              <a:buSzPts val="3000"/>
              <a:buFont typeface="Sora"/>
              <a:buNone/>
              <a:defRPr sz="3000" b="1" i="0" u="none" strike="noStrike" cap="none">
                <a:solidFill>
                  <a:schemeClr val="accent1"/>
                </a:solidFill>
                <a:latin typeface="Sora"/>
                <a:ea typeface="Sora"/>
                <a:cs typeface="Sora"/>
                <a:sym typeface="Sora"/>
              </a:defRPr>
            </a:lvl5pPr>
            <a:lvl6pPr marR="0" lvl="5" algn="l" rtl="0">
              <a:lnSpc>
                <a:spcPct val="100000"/>
              </a:lnSpc>
              <a:spcBef>
                <a:spcPts val="0"/>
              </a:spcBef>
              <a:spcAft>
                <a:spcPts val="0"/>
              </a:spcAft>
              <a:buClr>
                <a:schemeClr val="accent1"/>
              </a:buClr>
              <a:buSzPts val="3000"/>
              <a:buFont typeface="Sora"/>
              <a:buNone/>
              <a:defRPr sz="3000" b="1" i="0" u="none" strike="noStrike" cap="none">
                <a:solidFill>
                  <a:schemeClr val="accent1"/>
                </a:solidFill>
                <a:latin typeface="Sora"/>
                <a:ea typeface="Sora"/>
                <a:cs typeface="Sora"/>
                <a:sym typeface="Sora"/>
              </a:defRPr>
            </a:lvl6pPr>
            <a:lvl7pPr marR="0" lvl="6" algn="l" rtl="0">
              <a:lnSpc>
                <a:spcPct val="100000"/>
              </a:lnSpc>
              <a:spcBef>
                <a:spcPts val="0"/>
              </a:spcBef>
              <a:spcAft>
                <a:spcPts val="0"/>
              </a:spcAft>
              <a:buClr>
                <a:schemeClr val="accent1"/>
              </a:buClr>
              <a:buSzPts val="3000"/>
              <a:buFont typeface="Sora"/>
              <a:buNone/>
              <a:defRPr sz="3000" b="1" i="0" u="none" strike="noStrike" cap="none">
                <a:solidFill>
                  <a:schemeClr val="accent1"/>
                </a:solidFill>
                <a:latin typeface="Sora"/>
                <a:ea typeface="Sora"/>
                <a:cs typeface="Sora"/>
                <a:sym typeface="Sora"/>
              </a:defRPr>
            </a:lvl7pPr>
            <a:lvl8pPr marR="0" lvl="7" algn="l" rtl="0">
              <a:lnSpc>
                <a:spcPct val="100000"/>
              </a:lnSpc>
              <a:spcBef>
                <a:spcPts val="0"/>
              </a:spcBef>
              <a:spcAft>
                <a:spcPts val="0"/>
              </a:spcAft>
              <a:buClr>
                <a:schemeClr val="accent1"/>
              </a:buClr>
              <a:buSzPts val="3000"/>
              <a:buFont typeface="Sora"/>
              <a:buNone/>
              <a:defRPr sz="3000" b="1" i="0" u="none" strike="noStrike" cap="none">
                <a:solidFill>
                  <a:schemeClr val="accent1"/>
                </a:solidFill>
                <a:latin typeface="Sora"/>
                <a:ea typeface="Sora"/>
                <a:cs typeface="Sora"/>
                <a:sym typeface="Sora"/>
              </a:defRPr>
            </a:lvl8pPr>
            <a:lvl9pPr marR="0" lvl="8" algn="l" rtl="0">
              <a:lnSpc>
                <a:spcPct val="100000"/>
              </a:lnSpc>
              <a:spcBef>
                <a:spcPts val="0"/>
              </a:spcBef>
              <a:spcAft>
                <a:spcPts val="0"/>
              </a:spcAft>
              <a:buClr>
                <a:schemeClr val="accent1"/>
              </a:buClr>
              <a:buSzPts val="3000"/>
              <a:buFont typeface="Sora"/>
              <a:buNone/>
              <a:defRPr sz="3000" b="1" i="0" u="none" strike="noStrike" cap="none">
                <a:solidFill>
                  <a:schemeClr val="accent1"/>
                </a:solidFill>
                <a:latin typeface="Sora"/>
                <a:ea typeface="Sora"/>
                <a:cs typeface="Sora"/>
                <a:sym typeface="Sora"/>
              </a:defRPr>
            </a:lvl9pPr>
          </a:lstStyle>
          <a:p>
            <a:pPr algn="ctr"/>
            <a:r>
              <a:rPr lang="es-419" sz="800" dirty="0">
                <a:solidFill>
                  <a:schemeClr val="tx1">
                    <a:lumMod val="85000"/>
                    <a:lumOff val="15000"/>
                  </a:schemeClr>
                </a:solidFill>
              </a:rPr>
              <a:t>Box </a:t>
            </a:r>
            <a:r>
              <a:rPr lang="es-419" sz="800" dirty="0" err="1">
                <a:solidFill>
                  <a:schemeClr val="tx1">
                    <a:lumMod val="85000"/>
                    <a:lumOff val="15000"/>
                  </a:schemeClr>
                </a:solidFill>
              </a:rPr>
              <a:t>plot</a:t>
            </a:r>
            <a:r>
              <a:rPr lang="es-419" sz="800" dirty="0">
                <a:solidFill>
                  <a:schemeClr val="tx1">
                    <a:lumMod val="85000"/>
                    <a:lumOff val="15000"/>
                  </a:schemeClr>
                </a:solidFill>
              </a:rPr>
              <a:t> distribución de variables</a:t>
            </a:r>
          </a:p>
        </p:txBody>
      </p:sp>
      <p:sp>
        <p:nvSpPr>
          <p:cNvPr id="18" name="CuadroTexto 17">
            <a:extLst>
              <a:ext uri="{FF2B5EF4-FFF2-40B4-BE49-F238E27FC236}">
                <a16:creationId xmlns:a16="http://schemas.microsoft.com/office/drawing/2014/main" id="{17FC795C-56D1-4C7D-968C-C39E34D46CB0}"/>
              </a:ext>
            </a:extLst>
          </p:cNvPr>
          <p:cNvSpPr txBox="1"/>
          <p:nvPr/>
        </p:nvSpPr>
        <p:spPr>
          <a:xfrm>
            <a:off x="565603" y="3844450"/>
            <a:ext cx="2778116" cy="584775"/>
          </a:xfrm>
          <a:prstGeom prst="rect">
            <a:avLst/>
          </a:prstGeom>
          <a:noFill/>
        </p:spPr>
        <p:txBody>
          <a:bodyPr wrap="square">
            <a:spAutoFit/>
          </a:bodyPr>
          <a:lstStyle/>
          <a:p>
            <a:r>
              <a:rPr lang="es-419" sz="800" dirty="0"/>
              <a:t>podemos observar que en promedio las niñas tienen un peso de 7.1 y los niños de 7.3 libras al nacer esto nos indica que no son nacimientos de bajo peso ya que para ser considerados de esta forma deben pesar 5.5 libras. </a:t>
            </a:r>
          </a:p>
        </p:txBody>
      </p:sp>
      <p:pic>
        <p:nvPicPr>
          <p:cNvPr id="6" name="Imagen 5">
            <a:extLst>
              <a:ext uri="{FF2B5EF4-FFF2-40B4-BE49-F238E27FC236}">
                <a16:creationId xmlns:a16="http://schemas.microsoft.com/office/drawing/2014/main" id="{2B8CB30D-6FB7-41E3-9471-9C507D461534}"/>
              </a:ext>
            </a:extLst>
          </p:cNvPr>
          <p:cNvPicPr>
            <a:picLocks noChangeAspect="1"/>
          </p:cNvPicPr>
          <p:nvPr/>
        </p:nvPicPr>
        <p:blipFill>
          <a:blip r:embed="rId4"/>
          <a:stretch>
            <a:fillRect/>
          </a:stretch>
        </p:blipFill>
        <p:spPr>
          <a:xfrm>
            <a:off x="4991618" y="1257277"/>
            <a:ext cx="2719264" cy="2587173"/>
          </a:xfrm>
          <a:prstGeom prst="rect">
            <a:avLst/>
          </a:prstGeom>
        </p:spPr>
      </p:pic>
      <p:sp>
        <p:nvSpPr>
          <p:cNvPr id="21" name="Google Shape;342;p39">
            <a:extLst>
              <a:ext uri="{FF2B5EF4-FFF2-40B4-BE49-F238E27FC236}">
                <a16:creationId xmlns:a16="http://schemas.microsoft.com/office/drawing/2014/main" id="{4A23434D-1D68-47A6-B8D0-C608DF2BAFA3}"/>
              </a:ext>
            </a:extLst>
          </p:cNvPr>
          <p:cNvSpPr txBox="1">
            <a:spLocks/>
          </p:cNvSpPr>
          <p:nvPr/>
        </p:nvSpPr>
        <p:spPr>
          <a:xfrm>
            <a:off x="653462" y="1006662"/>
            <a:ext cx="2602397"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Sora"/>
              <a:buNone/>
              <a:defRPr sz="3000" b="1" i="0" u="none" strike="noStrike" cap="none">
                <a:solidFill>
                  <a:schemeClr val="accent1"/>
                </a:solidFill>
                <a:latin typeface="Sora"/>
                <a:ea typeface="Sora"/>
                <a:cs typeface="Sora"/>
                <a:sym typeface="Sora"/>
              </a:defRPr>
            </a:lvl1pPr>
            <a:lvl2pPr marR="0" lvl="1" algn="l" rtl="0">
              <a:lnSpc>
                <a:spcPct val="100000"/>
              </a:lnSpc>
              <a:spcBef>
                <a:spcPts val="0"/>
              </a:spcBef>
              <a:spcAft>
                <a:spcPts val="0"/>
              </a:spcAft>
              <a:buClr>
                <a:schemeClr val="accent1"/>
              </a:buClr>
              <a:buSzPts val="3000"/>
              <a:buFont typeface="Sora"/>
              <a:buNone/>
              <a:defRPr sz="3000" b="1" i="0" u="none" strike="noStrike" cap="none">
                <a:solidFill>
                  <a:schemeClr val="accent1"/>
                </a:solidFill>
                <a:latin typeface="Sora"/>
                <a:ea typeface="Sora"/>
                <a:cs typeface="Sora"/>
                <a:sym typeface="Sora"/>
              </a:defRPr>
            </a:lvl2pPr>
            <a:lvl3pPr marR="0" lvl="2" algn="l" rtl="0">
              <a:lnSpc>
                <a:spcPct val="100000"/>
              </a:lnSpc>
              <a:spcBef>
                <a:spcPts val="0"/>
              </a:spcBef>
              <a:spcAft>
                <a:spcPts val="0"/>
              </a:spcAft>
              <a:buClr>
                <a:schemeClr val="accent1"/>
              </a:buClr>
              <a:buSzPts val="3000"/>
              <a:buFont typeface="Sora"/>
              <a:buNone/>
              <a:defRPr sz="3000" b="1" i="0" u="none" strike="noStrike" cap="none">
                <a:solidFill>
                  <a:schemeClr val="accent1"/>
                </a:solidFill>
                <a:latin typeface="Sora"/>
                <a:ea typeface="Sora"/>
                <a:cs typeface="Sora"/>
                <a:sym typeface="Sora"/>
              </a:defRPr>
            </a:lvl3pPr>
            <a:lvl4pPr marR="0" lvl="3" algn="l" rtl="0">
              <a:lnSpc>
                <a:spcPct val="100000"/>
              </a:lnSpc>
              <a:spcBef>
                <a:spcPts val="0"/>
              </a:spcBef>
              <a:spcAft>
                <a:spcPts val="0"/>
              </a:spcAft>
              <a:buClr>
                <a:schemeClr val="accent1"/>
              </a:buClr>
              <a:buSzPts val="3000"/>
              <a:buFont typeface="Sora"/>
              <a:buNone/>
              <a:defRPr sz="3000" b="1" i="0" u="none" strike="noStrike" cap="none">
                <a:solidFill>
                  <a:schemeClr val="accent1"/>
                </a:solidFill>
                <a:latin typeface="Sora"/>
                <a:ea typeface="Sora"/>
                <a:cs typeface="Sora"/>
                <a:sym typeface="Sora"/>
              </a:defRPr>
            </a:lvl4pPr>
            <a:lvl5pPr marR="0" lvl="4" algn="l" rtl="0">
              <a:lnSpc>
                <a:spcPct val="100000"/>
              </a:lnSpc>
              <a:spcBef>
                <a:spcPts val="0"/>
              </a:spcBef>
              <a:spcAft>
                <a:spcPts val="0"/>
              </a:spcAft>
              <a:buClr>
                <a:schemeClr val="accent1"/>
              </a:buClr>
              <a:buSzPts val="3000"/>
              <a:buFont typeface="Sora"/>
              <a:buNone/>
              <a:defRPr sz="3000" b="1" i="0" u="none" strike="noStrike" cap="none">
                <a:solidFill>
                  <a:schemeClr val="accent1"/>
                </a:solidFill>
                <a:latin typeface="Sora"/>
                <a:ea typeface="Sora"/>
                <a:cs typeface="Sora"/>
                <a:sym typeface="Sora"/>
              </a:defRPr>
            </a:lvl5pPr>
            <a:lvl6pPr marR="0" lvl="5" algn="l" rtl="0">
              <a:lnSpc>
                <a:spcPct val="100000"/>
              </a:lnSpc>
              <a:spcBef>
                <a:spcPts val="0"/>
              </a:spcBef>
              <a:spcAft>
                <a:spcPts val="0"/>
              </a:spcAft>
              <a:buClr>
                <a:schemeClr val="accent1"/>
              </a:buClr>
              <a:buSzPts val="3000"/>
              <a:buFont typeface="Sora"/>
              <a:buNone/>
              <a:defRPr sz="3000" b="1" i="0" u="none" strike="noStrike" cap="none">
                <a:solidFill>
                  <a:schemeClr val="accent1"/>
                </a:solidFill>
                <a:latin typeface="Sora"/>
                <a:ea typeface="Sora"/>
                <a:cs typeface="Sora"/>
                <a:sym typeface="Sora"/>
              </a:defRPr>
            </a:lvl6pPr>
            <a:lvl7pPr marR="0" lvl="6" algn="l" rtl="0">
              <a:lnSpc>
                <a:spcPct val="100000"/>
              </a:lnSpc>
              <a:spcBef>
                <a:spcPts val="0"/>
              </a:spcBef>
              <a:spcAft>
                <a:spcPts val="0"/>
              </a:spcAft>
              <a:buClr>
                <a:schemeClr val="accent1"/>
              </a:buClr>
              <a:buSzPts val="3000"/>
              <a:buFont typeface="Sora"/>
              <a:buNone/>
              <a:defRPr sz="3000" b="1" i="0" u="none" strike="noStrike" cap="none">
                <a:solidFill>
                  <a:schemeClr val="accent1"/>
                </a:solidFill>
                <a:latin typeface="Sora"/>
                <a:ea typeface="Sora"/>
                <a:cs typeface="Sora"/>
                <a:sym typeface="Sora"/>
              </a:defRPr>
            </a:lvl7pPr>
            <a:lvl8pPr marR="0" lvl="7" algn="l" rtl="0">
              <a:lnSpc>
                <a:spcPct val="100000"/>
              </a:lnSpc>
              <a:spcBef>
                <a:spcPts val="0"/>
              </a:spcBef>
              <a:spcAft>
                <a:spcPts val="0"/>
              </a:spcAft>
              <a:buClr>
                <a:schemeClr val="accent1"/>
              </a:buClr>
              <a:buSzPts val="3000"/>
              <a:buFont typeface="Sora"/>
              <a:buNone/>
              <a:defRPr sz="3000" b="1" i="0" u="none" strike="noStrike" cap="none">
                <a:solidFill>
                  <a:schemeClr val="accent1"/>
                </a:solidFill>
                <a:latin typeface="Sora"/>
                <a:ea typeface="Sora"/>
                <a:cs typeface="Sora"/>
                <a:sym typeface="Sora"/>
              </a:defRPr>
            </a:lvl8pPr>
            <a:lvl9pPr marR="0" lvl="8" algn="l" rtl="0">
              <a:lnSpc>
                <a:spcPct val="100000"/>
              </a:lnSpc>
              <a:spcBef>
                <a:spcPts val="0"/>
              </a:spcBef>
              <a:spcAft>
                <a:spcPts val="0"/>
              </a:spcAft>
              <a:buClr>
                <a:schemeClr val="accent1"/>
              </a:buClr>
              <a:buSzPts val="3000"/>
              <a:buFont typeface="Sora"/>
              <a:buNone/>
              <a:defRPr sz="3000" b="1" i="0" u="none" strike="noStrike" cap="none">
                <a:solidFill>
                  <a:schemeClr val="accent1"/>
                </a:solidFill>
                <a:latin typeface="Sora"/>
                <a:ea typeface="Sora"/>
                <a:cs typeface="Sora"/>
                <a:sym typeface="Sora"/>
              </a:defRPr>
            </a:lvl9pPr>
          </a:lstStyle>
          <a:p>
            <a:pPr algn="ctr"/>
            <a:r>
              <a:rPr lang="es-419" sz="800" dirty="0">
                <a:solidFill>
                  <a:schemeClr val="tx1">
                    <a:lumMod val="85000"/>
                    <a:lumOff val="15000"/>
                  </a:schemeClr>
                </a:solidFill>
              </a:rPr>
              <a:t>% Participación género de bebe</a:t>
            </a:r>
          </a:p>
        </p:txBody>
      </p:sp>
      <p:sp>
        <p:nvSpPr>
          <p:cNvPr id="23" name="CuadroTexto 22">
            <a:extLst>
              <a:ext uri="{FF2B5EF4-FFF2-40B4-BE49-F238E27FC236}">
                <a16:creationId xmlns:a16="http://schemas.microsoft.com/office/drawing/2014/main" id="{3EB908E1-ED3A-47E2-8AB0-F15784649A27}"/>
              </a:ext>
            </a:extLst>
          </p:cNvPr>
          <p:cNvSpPr txBox="1"/>
          <p:nvPr/>
        </p:nvSpPr>
        <p:spPr>
          <a:xfrm>
            <a:off x="4329800" y="3967560"/>
            <a:ext cx="4572000" cy="461665"/>
          </a:xfrm>
          <a:prstGeom prst="rect">
            <a:avLst/>
          </a:prstGeom>
          <a:noFill/>
        </p:spPr>
        <p:txBody>
          <a:bodyPr wrap="square">
            <a:spAutoFit/>
          </a:bodyPr>
          <a:lstStyle/>
          <a:p>
            <a:r>
              <a:rPr lang="es-419" sz="800" dirty="0"/>
              <a:t>Podemos observar que tenemos variables que presentan valores atípicos, como por ejemplo la edad del padre el peso del bebe al nacer entre otras. Adicionalmente tenemos columnas con diferentes magnitudes es importante realizar transformación de datos para ajustarlas al modelo.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43"/>
          <p:cNvSpPr txBox="1">
            <a:spLocks noGrp="1"/>
          </p:cNvSpPr>
          <p:nvPr>
            <p:ph type="title"/>
          </p:nvPr>
        </p:nvSpPr>
        <p:spPr>
          <a:xfrm>
            <a:off x="427880" y="20458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Comportamiento</a:t>
            </a:r>
            <a:endParaRPr dirty="0"/>
          </a:p>
        </p:txBody>
      </p:sp>
      <p:grpSp>
        <p:nvGrpSpPr>
          <p:cNvPr id="433" name="Google Shape;433;p43"/>
          <p:cNvGrpSpPr/>
          <p:nvPr/>
        </p:nvGrpSpPr>
        <p:grpSpPr>
          <a:xfrm>
            <a:off x="7983904" y="301488"/>
            <a:ext cx="475800" cy="475800"/>
            <a:chOff x="8424004" y="539404"/>
            <a:chExt cx="475800" cy="475800"/>
          </a:xfrm>
        </p:grpSpPr>
        <p:sp>
          <p:nvSpPr>
            <p:cNvPr id="434" name="Google Shape;434;p43"/>
            <p:cNvSpPr/>
            <p:nvPr/>
          </p:nvSpPr>
          <p:spPr>
            <a:xfrm>
              <a:off x="8424004" y="539404"/>
              <a:ext cx="475800" cy="475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3"/>
            <p:cNvSpPr/>
            <p:nvPr/>
          </p:nvSpPr>
          <p:spPr>
            <a:xfrm>
              <a:off x="8537822" y="653613"/>
              <a:ext cx="248162" cy="247366"/>
            </a:xfrm>
            <a:custGeom>
              <a:avLst/>
              <a:gdLst/>
              <a:ahLst/>
              <a:cxnLst/>
              <a:rect l="l" t="t" r="r" b="b"/>
              <a:pathLst>
                <a:path w="10919" h="10884" extrusionOk="0">
                  <a:moveTo>
                    <a:pt x="9561" y="561"/>
                  </a:moveTo>
                  <a:lnTo>
                    <a:pt x="9561" y="1203"/>
                  </a:lnTo>
                  <a:cubicBezTo>
                    <a:pt x="9561" y="1299"/>
                    <a:pt x="9633" y="1370"/>
                    <a:pt x="9728" y="1370"/>
                  </a:cubicBezTo>
                  <a:lnTo>
                    <a:pt x="10359" y="1370"/>
                  </a:lnTo>
                  <a:lnTo>
                    <a:pt x="8966" y="2739"/>
                  </a:lnTo>
                  <a:lnTo>
                    <a:pt x="8394" y="2739"/>
                  </a:lnTo>
                  <a:lnTo>
                    <a:pt x="9323" y="1811"/>
                  </a:lnTo>
                  <a:cubicBezTo>
                    <a:pt x="9383" y="1751"/>
                    <a:pt x="9383" y="1644"/>
                    <a:pt x="9323" y="1584"/>
                  </a:cubicBezTo>
                  <a:cubicBezTo>
                    <a:pt x="9293" y="1555"/>
                    <a:pt x="9252" y="1540"/>
                    <a:pt x="9210" y="1540"/>
                  </a:cubicBezTo>
                  <a:cubicBezTo>
                    <a:pt x="9168" y="1540"/>
                    <a:pt x="9127" y="1555"/>
                    <a:pt x="9097" y="1584"/>
                  </a:cubicBezTo>
                  <a:lnTo>
                    <a:pt x="8180" y="2513"/>
                  </a:lnTo>
                  <a:lnTo>
                    <a:pt x="8180" y="1954"/>
                  </a:lnTo>
                  <a:lnTo>
                    <a:pt x="9561" y="561"/>
                  </a:lnTo>
                  <a:close/>
                  <a:moveTo>
                    <a:pt x="4441" y="2382"/>
                  </a:moveTo>
                  <a:cubicBezTo>
                    <a:pt x="5513" y="2382"/>
                    <a:pt x="6489" y="2799"/>
                    <a:pt x="7228" y="3466"/>
                  </a:cubicBezTo>
                  <a:lnTo>
                    <a:pt x="4334" y="6347"/>
                  </a:lnTo>
                  <a:cubicBezTo>
                    <a:pt x="4275" y="6406"/>
                    <a:pt x="4275" y="6514"/>
                    <a:pt x="4334" y="6573"/>
                  </a:cubicBezTo>
                  <a:cubicBezTo>
                    <a:pt x="4370" y="6609"/>
                    <a:pt x="4406" y="6621"/>
                    <a:pt x="4453" y="6621"/>
                  </a:cubicBezTo>
                  <a:cubicBezTo>
                    <a:pt x="4501" y="6621"/>
                    <a:pt x="4525" y="6609"/>
                    <a:pt x="4572" y="6573"/>
                  </a:cubicBezTo>
                  <a:lnTo>
                    <a:pt x="5287" y="5859"/>
                  </a:lnTo>
                  <a:cubicBezTo>
                    <a:pt x="5418" y="6037"/>
                    <a:pt x="5477" y="6252"/>
                    <a:pt x="5477" y="6478"/>
                  </a:cubicBezTo>
                  <a:cubicBezTo>
                    <a:pt x="5477" y="7038"/>
                    <a:pt x="5013" y="7502"/>
                    <a:pt x="4453" y="7502"/>
                  </a:cubicBezTo>
                  <a:cubicBezTo>
                    <a:pt x="3894" y="7502"/>
                    <a:pt x="3429" y="7038"/>
                    <a:pt x="3429" y="6478"/>
                  </a:cubicBezTo>
                  <a:cubicBezTo>
                    <a:pt x="3429" y="5906"/>
                    <a:pt x="3894" y="5442"/>
                    <a:pt x="4453" y="5442"/>
                  </a:cubicBezTo>
                  <a:cubicBezTo>
                    <a:pt x="4513" y="5442"/>
                    <a:pt x="4584" y="5442"/>
                    <a:pt x="4644" y="5466"/>
                  </a:cubicBezTo>
                  <a:cubicBezTo>
                    <a:pt x="4652" y="5467"/>
                    <a:pt x="4660" y="5467"/>
                    <a:pt x="4668" y="5467"/>
                  </a:cubicBezTo>
                  <a:cubicBezTo>
                    <a:pt x="4751" y="5467"/>
                    <a:pt x="4813" y="5410"/>
                    <a:pt x="4834" y="5323"/>
                  </a:cubicBezTo>
                  <a:cubicBezTo>
                    <a:pt x="4858" y="5240"/>
                    <a:pt x="4799" y="5168"/>
                    <a:pt x="4703" y="5133"/>
                  </a:cubicBezTo>
                  <a:cubicBezTo>
                    <a:pt x="4620" y="5121"/>
                    <a:pt x="4537" y="5109"/>
                    <a:pt x="4453" y="5109"/>
                  </a:cubicBezTo>
                  <a:cubicBezTo>
                    <a:pt x="3703" y="5109"/>
                    <a:pt x="3096" y="5716"/>
                    <a:pt x="3096" y="6454"/>
                  </a:cubicBezTo>
                  <a:cubicBezTo>
                    <a:pt x="3096" y="7204"/>
                    <a:pt x="3703" y="7811"/>
                    <a:pt x="4453" y="7811"/>
                  </a:cubicBezTo>
                  <a:cubicBezTo>
                    <a:pt x="5192" y="7811"/>
                    <a:pt x="5811" y="7204"/>
                    <a:pt x="5811" y="6454"/>
                  </a:cubicBezTo>
                  <a:cubicBezTo>
                    <a:pt x="5811" y="6145"/>
                    <a:pt x="5704" y="5859"/>
                    <a:pt x="5525" y="5621"/>
                  </a:cubicBezTo>
                  <a:lnTo>
                    <a:pt x="6025" y="5121"/>
                  </a:lnTo>
                  <a:cubicBezTo>
                    <a:pt x="6346" y="5490"/>
                    <a:pt x="6525" y="5966"/>
                    <a:pt x="6525" y="6454"/>
                  </a:cubicBezTo>
                  <a:cubicBezTo>
                    <a:pt x="6525" y="7585"/>
                    <a:pt x="5596" y="8514"/>
                    <a:pt x="4465" y="8514"/>
                  </a:cubicBezTo>
                  <a:cubicBezTo>
                    <a:pt x="3334" y="8514"/>
                    <a:pt x="2417" y="7585"/>
                    <a:pt x="2417" y="6454"/>
                  </a:cubicBezTo>
                  <a:cubicBezTo>
                    <a:pt x="2417" y="5323"/>
                    <a:pt x="3334" y="4406"/>
                    <a:pt x="4465" y="4406"/>
                  </a:cubicBezTo>
                  <a:cubicBezTo>
                    <a:pt x="4811" y="4406"/>
                    <a:pt x="5156" y="4490"/>
                    <a:pt x="5453" y="4656"/>
                  </a:cubicBezTo>
                  <a:cubicBezTo>
                    <a:pt x="5476" y="4671"/>
                    <a:pt x="5502" y="4678"/>
                    <a:pt x="5528" y="4678"/>
                  </a:cubicBezTo>
                  <a:cubicBezTo>
                    <a:pt x="5585" y="4678"/>
                    <a:pt x="5643" y="4646"/>
                    <a:pt x="5668" y="4597"/>
                  </a:cubicBezTo>
                  <a:cubicBezTo>
                    <a:pt x="5715" y="4525"/>
                    <a:pt x="5692" y="4418"/>
                    <a:pt x="5608" y="4371"/>
                  </a:cubicBezTo>
                  <a:cubicBezTo>
                    <a:pt x="5275" y="4180"/>
                    <a:pt x="4882" y="4097"/>
                    <a:pt x="4477" y="4097"/>
                  </a:cubicBezTo>
                  <a:cubicBezTo>
                    <a:pt x="3167" y="4097"/>
                    <a:pt x="2120" y="5168"/>
                    <a:pt x="2120" y="6454"/>
                  </a:cubicBezTo>
                  <a:cubicBezTo>
                    <a:pt x="2120" y="7764"/>
                    <a:pt x="3191" y="8823"/>
                    <a:pt x="4477" y="8823"/>
                  </a:cubicBezTo>
                  <a:cubicBezTo>
                    <a:pt x="5787" y="8823"/>
                    <a:pt x="6847" y="7752"/>
                    <a:pt x="6847" y="6454"/>
                  </a:cubicBezTo>
                  <a:cubicBezTo>
                    <a:pt x="6847" y="5883"/>
                    <a:pt x="6644" y="5323"/>
                    <a:pt x="6263" y="4894"/>
                  </a:cubicBezTo>
                  <a:lnTo>
                    <a:pt x="6763" y="4406"/>
                  </a:lnTo>
                  <a:cubicBezTo>
                    <a:pt x="7263" y="4966"/>
                    <a:pt x="7549" y="5704"/>
                    <a:pt x="7549" y="6454"/>
                  </a:cubicBezTo>
                  <a:cubicBezTo>
                    <a:pt x="7549" y="8157"/>
                    <a:pt x="6168" y="9538"/>
                    <a:pt x="4465" y="9538"/>
                  </a:cubicBezTo>
                  <a:cubicBezTo>
                    <a:pt x="2775" y="9538"/>
                    <a:pt x="1382" y="8157"/>
                    <a:pt x="1382" y="6454"/>
                  </a:cubicBezTo>
                  <a:cubicBezTo>
                    <a:pt x="1382" y="4763"/>
                    <a:pt x="2775" y="3382"/>
                    <a:pt x="4465" y="3382"/>
                  </a:cubicBezTo>
                  <a:cubicBezTo>
                    <a:pt x="5061" y="3382"/>
                    <a:pt x="5632" y="3537"/>
                    <a:pt x="6132" y="3870"/>
                  </a:cubicBezTo>
                  <a:cubicBezTo>
                    <a:pt x="6157" y="3887"/>
                    <a:pt x="6187" y="3895"/>
                    <a:pt x="6217" y="3895"/>
                  </a:cubicBezTo>
                  <a:cubicBezTo>
                    <a:pt x="6272" y="3895"/>
                    <a:pt x="6328" y="3869"/>
                    <a:pt x="6358" y="3823"/>
                  </a:cubicBezTo>
                  <a:cubicBezTo>
                    <a:pt x="6406" y="3751"/>
                    <a:pt x="6382" y="3644"/>
                    <a:pt x="6311" y="3597"/>
                  </a:cubicBezTo>
                  <a:cubicBezTo>
                    <a:pt x="5763" y="3239"/>
                    <a:pt x="5132" y="3061"/>
                    <a:pt x="4477" y="3061"/>
                  </a:cubicBezTo>
                  <a:cubicBezTo>
                    <a:pt x="2608" y="3061"/>
                    <a:pt x="1084" y="4585"/>
                    <a:pt x="1084" y="6454"/>
                  </a:cubicBezTo>
                  <a:cubicBezTo>
                    <a:pt x="1084" y="8335"/>
                    <a:pt x="2608" y="9847"/>
                    <a:pt x="4477" y="9847"/>
                  </a:cubicBezTo>
                  <a:cubicBezTo>
                    <a:pt x="6358" y="9847"/>
                    <a:pt x="7870" y="8335"/>
                    <a:pt x="7870" y="6454"/>
                  </a:cubicBezTo>
                  <a:cubicBezTo>
                    <a:pt x="7870" y="5609"/>
                    <a:pt x="7561" y="4811"/>
                    <a:pt x="7001" y="4168"/>
                  </a:cubicBezTo>
                  <a:lnTo>
                    <a:pt x="7489" y="3680"/>
                  </a:lnTo>
                  <a:cubicBezTo>
                    <a:pt x="8120" y="4418"/>
                    <a:pt x="8537" y="5394"/>
                    <a:pt x="8537" y="6478"/>
                  </a:cubicBezTo>
                  <a:cubicBezTo>
                    <a:pt x="8537" y="8740"/>
                    <a:pt x="6692" y="10562"/>
                    <a:pt x="4441" y="10562"/>
                  </a:cubicBezTo>
                  <a:cubicBezTo>
                    <a:pt x="2191" y="10562"/>
                    <a:pt x="346" y="8716"/>
                    <a:pt x="346" y="6478"/>
                  </a:cubicBezTo>
                  <a:cubicBezTo>
                    <a:pt x="346" y="4228"/>
                    <a:pt x="2191" y="2382"/>
                    <a:pt x="4441" y="2382"/>
                  </a:cubicBezTo>
                  <a:close/>
                  <a:moveTo>
                    <a:pt x="9701" y="1"/>
                  </a:moveTo>
                  <a:cubicBezTo>
                    <a:pt x="9659" y="1"/>
                    <a:pt x="9617" y="17"/>
                    <a:pt x="9585" y="49"/>
                  </a:cubicBezTo>
                  <a:lnTo>
                    <a:pt x="7894" y="1739"/>
                  </a:lnTo>
                  <a:cubicBezTo>
                    <a:pt x="7859" y="1775"/>
                    <a:pt x="7847" y="1811"/>
                    <a:pt x="7847" y="1858"/>
                  </a:cubicBezTo>
                  <a:lnTo>
                    <a:pt x="7847" y="2811"/>
                  </a:lnTo>
                  <a:lnTo>
                    <a:pt x="7430" y="3228"/>
                  </a:lnTo>
                  <a:cubicBezTo>
                    <a:pt x="6644" y="2501"/>
                    <a:pt x="5584" y="2037"/>
                    <a:pt x="4430" y="2037"/>
                  </a:cubicBezTo>
                  <a:cubicBezTo>
                    <a:pt x="1989" y="2037"/>
                    <a:pt x="0" y="4013"/>
                    <a:pt x="0" y="6454"/>
                  </a:cubicBezTo>
                  <a:cubicBezTo>
                    <a:pt x="0" y="8895"/>
                    <a:pt x="1989" y="10883"/>
                    <a:pt x="4430" y="10883"/>
                  </a:cubicBezTo>
                  <a:cubicBezTo>
                    <a:pt x="6870" y="10883"/>
                    <a:pt x="8847" y="8895"/>
                    <a:pt x="8847" y="6454"/>
                  </a:cubicBezTo>
                  <a:cubicBezTo>
                    <a:pt x="8847" y="5299"/>
                    <a:pt x="8394" y="4240"/>
                    <a:pt x="7656" y="3454"/>
                  </a:cubicBezTo>
                  <a:lnTo>
                    <a:pt x="8073" y="3037"/>
                  </a:lnTo>
                  <a:lnTo>
                    <a:pt x="9025" y="3037"/>
                  </a:lnTo>
                  <a:cubicBezTo>
                    <a:pt x="9073" y="3037"/>
                    <a:pt x="9109" y="3013"/>
                    <a:pt x="9144" y="2989"/>
                  </a:cubicBezTo>
                  <a:lnTo>
                    <a:pt x="10835" y="1299"/>
                  </a:lnTo>
                  <a:cubicBezTo>
                    <a:pt x="10895" y="1251"/>
                    <a:pt x="10918" y="1192"/>
                    <a:pt x="10883" y="1132"/>
                  </a:cubicBezTo>
                  <a:cubicBezTo>
                    <a:pt x="10859" y="1072"/>
                    <a:pt x="10799" y="1025"/>
                    <a:pt x="10740" y="1025"/>
                  </a:cubicBezTo>
                  <a:lnTo>
                    <a:pt x="9871" y="1025"/>
                  </a:lnTo>
                  <a:lnTo>
                    <a:pt x="9871" y="168"/>
                  </a:lnTo>
                  <a:cubicBezTo>
                    <a:pt x="9871" y="108"/>
                    <a:pt x="9823" y="49"/>
                    <a:pt x="9764" y="13"/>
                  </a:cubicBezTo>
                  <a:cubicBezTo>
                    <a:pt x="9744" y="5"/>
                    <a:pt x="9723" y="1"/>
                    <a:pt x="97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342;p39">
            <a:extLst>
              <a:ext uri="{FF2B5EF4-FFF2-40B4-BE49-F238E27FC236}">
                <a16:creationId xmlns:a16="http://schemas.microsoft.com/office/drawing/2014/main" id="{947C8B0E-7CDB-44E3-AC7C-7B8BDCD1306B}"/>
              </a:ext>
            </a:extLst>
          </p:cNvPr>
          <p:cNvSpPr txBox="1">
            <a:spLocks/>
          </p:cNvSpPr>
          <p:nvPr/>
        </p:nvSpPr>
        <p:spPr>
          <a:xfrm>
            <a:off x="-51298" y="582817"/>
            <a:ext cx="2602397"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Sora"/>
              <a:buNone/>
              <a:defRPr sz="3000" b="1" i="0" u="none" strike="noStrike" cap="none">
                <a:solidFill>
                  <a:schemeClr val="accent1"/>
                </a:solidFill>
                <a:latin typeface="Sora"/>
                <a:ea typeface="Sora"/>
                <a:cs typeface="Sora"/>
                <a:sym typeface="Sora"/>
              </a:defRPr>
            </a:lvl1pPr>
            <a:lvl2pPr marR="0" lvl="1" algn="l" rtl="0">
              <a:lnSpc>
                <a:spcPct val="100000"/>
              </a:lnSpc>
              <a:spcBef>
                <a:spcPts val="0"/>
              </a:spcBef>
              <a:spcAft>
                <a:spcPts val="0"/>
              </a:spcAft>
              <a:buClr>
                <a:schemeClr val="accent1"/>
              </a:buClr>
              <a:buSzPts val="3000"/>
              <a:buFont typeface="Sora"/>
              <a:buNone/>
              <a:defRPr sz="3000" b="1" i="0" u="none" strike="noStrike" cap="none">
                <a:solidFill>
                  <a:schemeClr val="accent1"/>
                </a:solidFill>
                <a:latin typeface="Sora"/>
                <a:ea typeface="Sora"/>
                <a:cs typeface="Sora"/>
                <a:sym typeface="Sora"/>
              </a:defRPr>
            </a:lvl2pPr>
            <a:lvl3pPr marR="0" lvl="2" algn="l" rtl="0">
              <a:lnSpc>
                <a:spcPct val="100000"/>
              </a:lnSpc>
              <a:spcBef>
                <a:spcPts val="0"/>
              </a:spcBef>
              <a:spcAft>
                <a:spcPts val="0"/>
              </a:spcAft>
              <a:buClr>
                <a:schemeClr val="accent1"/>
              </a:buClr>
              <a:buSzPts val="3000"/>
              <a:buFont typeface="Sora"/>
              <a:buNone/>
              <a:defRPr sz="3000" b="1" i="0" u="none" strike="noStrike" cap="none">
                <a:solidFill>
                  <a:schemeClr val="accent1"/>
                </a:solidFill>
                <a:latin typeface="Sora"/>
                <a:ea typeface="Sora"/>
                <a:cs typeface="Sora"/>
                <a:sym typeface="Sora"/>
              </a:defRPr>
            </a:lvl3pPr>
            <a:lvl4pPr marR="0" lvl="3" algn="l" rtl="0">
              <a:lnSpc>
                <a:spcPct val="100000"/>
              </a:lnSpc>
              <a:spcBef>
                <a:spcPts val="0"/>
              </a:spcBef>
              <a:spcAft>
                <a:spcPts val="0"/>
              </a:spcAft>
              <a:buClr>
                <a:schemeClr val="accent1"/>
              </a:buClr>
              <a:buSzPts val="3000"/>
              <a:buFont typeface="Sora"/>
              <a:buNone/>
              <a:defRPr sz="3000" b="1" i="0" u="none" strike="noStrike" cap="none">
                <a:solidFill>
                  <a:schemeClr val="accent1"/>
                </a:solidFill>
                <a:latin typeface="Sora"/>
                <a:ea typeface="Sora"/>
                <a:cs typeface="Sora"/>
                <a:sym typeface="Sora"/>
              </a:defRPr>
            </a:lvl4pPr>
            <a:lvl5pPr marR="0" lvl="4" algn="l" rtl="0">
              <a:lnSpc>
                <a:spcPct val="100000"/>
              </a:lnSpc>
              <a:spcBef>
                <a:spcPts val="0"/>
              </a:spcBef>
              <a:spcAft>
                <a:spcPts val="0"/>
              </a:spcAft>
              <a:buClr>
                <a:schemeClr val="accent1"/>
              </a:buClr>
              <a:buSzPts val="3000"/>
              <a:buFont typeface="Sora"/>
              <a:buNone/>
              <a:defRPr sz="3000" b="1" i="0" u="none" strike="noStrike" cap="none">
                <a:solidFill>
                  <a:schemeClr val="accent1"/>
                </a:solidFill>
                <a:latin typeface="Sora"/>
                <a:ea typeface="Sora"/>
                <a:cs typeface="Sora"/>
                <a:sym typeface="Sora"/>
              </a:defRPr>
            </a:lvl5pPr>
            <a:lvl6pPr marR="0" lvl="5" algn="l" rtl="0">
              <a:lnSpc>
                <a:spcPct val="100000"/>
              </a:lnSpc>
              <a:spcBef>
                <a:spcPts val="0"/>
              </a:spcBef>
              <a:spcAft>
                <a:spcPts val="0"/>
              </a:spcAft>
              <a:buClr>
                <a:schemeClr val="accent1"/>
              </a:buClr>
              <a:buSzPts val="3000"/>
              <a:buFont typeface="Sora"/>
              <a:buNone/>
              <a:defRPr sz="3000" b="1" i="0" u="none" strike="noStrike" cap="none">
                <a:solidFill>
                  <a:schemeClr val="accent1"/>
                </a:solidFill>
                <a:latin typeface="Sora"/>
                <a:ea typeface="Sora"/>
                <a:cs typeface="Sora"/>
                <a:sym typeface="Sora"/>
              </a:defRPr>
            </a:lvl6pPr>
            <a:lvl7pPr marR="0" lvl="6" algn="l" rtl="0">
              <a:lnSpc>
                <a:spcPct val="100000"/>
              </a:lnSpc>
              <a:spcBef>
                <a:spcPts val="0"/>
              </a:spcBef>
              <a:spcAft>
                <a:spcPts val="0"/>
              </a:spcAft>
              <a:buClr>
                <a:schemeClr val="accent1"/>
              </a:buClr>
              <a:buSzPts val="3000"/>
              <a:buFont typeface="Sora"/>
              <a:buNone/>
              <a:defRPr sz="3000" b="1" i="0" u="none" strike="noStrike" cap="none">
                <a:solidFill>
                  <a:schemeClr val="accent1"/>
                </a:solidFill>
                <a:latin typeface="Sora"/>
                <a:ea typeface="Sora"/>
                <a:cs typeface="Sora"/>
                <a:sym typeface="Sora"/>
              </a:defRPr>
            </a:lvl7pPr>
            <a:lvl8pPr marR="0" lvl="7" algn="l" rtl="0">
              <a:lnSpc>
                <a:spcPct val="100000"/>
              </a:lnSpc>
              <a:spcBef>
                <a:spcPts val="0"/>
              </a:spcBef>
              <a:spcAft>
                <a:spcPts val="0"/>
              </a:spcAft>
              <a:buClr>
                <a:schemeClr val="accent1"/>
              </a:buClr>
              <a:buSzPts val="3000"/>
              <a:buFont typeface="Sora"/>
              <a:buNone/>
              <a:defRPr sz="3000" b="1" i="0" u="none" strike="noStrike" cap="none">
                <a:solidFill>
                  <a:schemeClr val="accent1"/>
                </a:solidFill>
                <a:latin typeface="Sora"/>
                <a:ea typeface="Sora"/>
                <a:cs typeface="Sora"/>
                <a:sym typeface="Sora"/>
              </a:defRPr>
            </a:lvl8pPr>
            <a:lvl9pPr marR="0" lvl="8" algn="l" rtl="0">
              <a:lnSpc>
                <a:spcPct val="100000"/>
              </a:lnSpc>
              <a:spcBef>
                <a:spcPts val="0"/>
              </a:spcBef>
              <a:spcAft>
                <a:spcPts val="0"/>
              </a:spcAft>
              <a:buClr>
                <a:schemeClr val="accent1"/>
              </a:buClr>
              <a:buSzPts val="3000"/>
              <a:buFont typeface="Sora"/>
              <a:buNone/>
              <a:defRPr sz="3000" b="1" i="0" u="none" strike="noStrike" cap="none">
                <a:solidFill>
                  <a:schemeClr val="accent1"/>
                </a:solidFill>
                <a:latin typeface="Sora"/>
                <a:ea typeface="Sora"/>
                <a:cs typeface="Sora"/>
                <a:sym typeface="Sora"/>
              </a:defRPr>
            </a:lvl9pPr>
          </a:lstStyle>
          <a:p>
            <a:pPr algn="ctr"/>
            <a:r>
              <a:rPr lang="es-419" sz="800" dirty="0">
                <a:solidFill>
                  <a:schemeClr val="tx1">
                    <a:lumMod val="85000"/>
                    <a:lumOff val="15000"/>
                  </a:schemeClr>
                </a:solidFill>
              </a:rPr>
              <a:t>Histograma de variables</a:t>
            </a:r>
          </a:p>
        </p:txBody>
      </p:sp>
      <p:pic>
        <p:nvPicPr>
          <p:cNvPr id="4" name="Imagen 3">
            <a:extLst>
              <a:ext uri="{FF2B5EF4-FFF2-40B4-BE49-F238E27FC236}">
                <a16:creationId xmlns:a16="http://schemas.microsoft.com/office/drawing/2014/main" id="{877A1C3A-AE0F-447F-BBA2-2CFC9058A690}"/>
              </a:ext>
            </a:extLst>
          </p:cNvPr>
          <p:cNvPicPr>
            <a:picLocks noChangeAspect="1"/>
          </p:cNvPicPr>
          <p:nvPr/>
        </p:nvPicPr>
        <p:blipFill>
          <a:blip r:embed="rId3"/>
          <a:stretch>
            <a:fillRect/>
          </a:stretch>
        </p:blipFill>
        <p:spPr>
          <a:xfrm>
            <a:off x="594460" y="1188237"/>
            <a:ext cx="4093720" cy="2654170"/>
          </a:xfrm>
          <a:prstGeom prst="rect">
            <a:avLst/>
          </a:prstGeom>
        </p:spPr>
      </p:pic>
      <p:sp>
        <p:nvSpPr>
          <p:cNvPr id="15" name="CuadroTexto 14">
            <a:extLst>
              <a:ext uri="{FF2B5EF4-FFF2-40B4-BE49-F238E27FC236}">
                <a16:creationId xmlns:a16="http://schemas.microsoft.com/office/drawing/2014/main" id="{13160C03-CD38-407C-A706-7E465E91F8D5}"/>
              </a:ext>
            </a:extLst>
          </p:cNvPr>
          <p:cNvSpPr txBox="1"/>
          <p:nvPr/>
        </p:nvSpPr>
        <p:spPr>
          <a:xfrm>
            <a:off x="427880" y="3852797"/>
            <a:ext cx="4426880" cy="707886"/>
          </a:xfrm>
          <a:prstGeom prst="rect">
            <a:avLst/>
          </a:prstGeom>
          <a:noFill/>
        </p:spPr>
        <p:txBody>
          <a:bodyPr wrap="square">
            <a:spAutoFit/>
          </a:bodyPr>
          <a:lstStyle/>
          <a:p>
            <a:pPr algn="ctr"/>
            <a:r>
              <a:rPr lang="es-419" sz="800" dirty="0"/>
              <a:t>Podemos observar que las variables </a:t>
            </a:r>
            <a:r>
              <a:rPr lang="es-419" sz="800" dirty="0" err="1"/>
              <a:t>weigth_gain</a:t>
            </a:r>
            <a:r>
              <a:rPr lang="es-419" sz="800" dirty="0"/>
              <a:t> </a:t>
            </a:r>
            <a:r>
              <a:rPr lang="es-419" sz="800" dirty="0" err="1"/>
              <a:t>pounds</a:t>
            </a:r>
            <a:r>
              <a:rPr lang="es-419" sz="800" dirty="0"/>
              <a:t> y </a:t>
            </a:r>
            <a:r>
              <a:rPr lang="es-419" sz="800" dirty="0" err="1"/>
              <a:t>ever_born</a:t>
            </a:r>
            <a:r>
              <a:rPr lang="es-419" sz="800" dirty="0"/>
              <a:t> presentan asimetría a la derecha. en promedio el peso de las madres en el embarazo aumenta entre 30 a 40 </a:t>
            </a:r>
            <a:r>
              <a:rPr lang="es-419" sz="800" dirty="0" err="1"/>
              <a:t>lbs</a:t>
            </a:r>
            <a:r>
              <a:rPr lang="es-419" sz="800" dirty="0"/>
              <a:t> y la mayoría de las madres tienen entre 1 a 2 hijos. Por otra parte la mayoría de los niños nacidos tienen un estado de salud clasificado como muy bueno, por ultimo como mencionamos anteriormente en promedio los niños naces con un peso de 7.2 </a:t>
            </a:r>
            <a:r>
              <a:rPr lang="es-419" sz="800" dirty="0" err="1"/>
              <a:t>lbs</a:t>
            </a:r>
            <a:r>
              <a:rPr lang="es-419" sz="800" dirty="0"/>
              <a:t>.</a:t>
            </a:r>
          </a:p>
        </p:txBody>
      </p:sp>
      <p:pic>
        <p:nvPicPr>
          <p:cNvPr id="8" name="Imagen 7">
            <a:extLst>
              <a:ext uri="{FF2B5EF4-FFF2-40B4-BE49-F238E27FC236}">
                <a16:creationId xmlns:a16="http://schemas.microsoft.com/office/drawing/2014/main" id="{4E0C5DF5-AEA5-490B-9CEC-E7630ED09747}"/>
              </a:ext>
            </a:extLst>
          </p:cNvPr>
          <p:cNvPicPr>
            <a:picLocks noChangeAspect="1"/>
          </p:cNvPicPr>
          <p:nvPr/>
        </p:nvPicPr>
        <p:blipFill>
          <a:blip r:embed="rId4"/>
          <a:stretch>
            <a:fillRect/>
          </a:stretch>
        </p:blipFill>
        <p:spPr>
          <a:xfrm>
            <a:off x="5351051" y="1301093"/>
            <a:ext cx="2780829" cy="2450100"/>
          </a:xfrm>
          <a:prstGeom prst="rect">
            <a:avLst/>
          </a:prstGeom>
        </p:spPr>
      </p:pic>
      <p:sp>
        <p:nvSpPr>
          <p:cNvPr id="19" name="CuadroTexto 18">
            <a:extLst>
              <a:ext uri="{FF2B5EF4-FFF2-40B4-BE49-F238E27FC236}">
                <a16:creationId xmlns:a16="http://schemas.microsoft.com/office/drawing/2014/main" id="{C71C9A4B-221B-47C7-8FBD-6873F784A3AF}"/>
              </a:ext>
            </a:extLst>
          </p:cNvPr>
          <p:cNvSpPr txBox="1"/>
          <p:nvPr/>
        </p:nvSpPr>
        <p:spPr>
          <a:xfrm>
            <a:off x="5333938" y="3679286"/>
            <a:ext cx="3680270" cy="954107"/>
          </a:xfrm>
          <a:prstGeom prst="rect">
            <a:avLst/>
          </a:prstGeom>
          <a:noFill/>
        </p:spPr>
        <p:txBody>
          <a:bodyPr wrap="square">
            <a:spAutoFit/>
          </a:bodyPr>
          <a:lstStyle/>
          <a:p>
            <a:r>
              <a:rPr lang="es-419" sz="800" dirty="0"/>
              <a:t>Podemos observar que la mayoría de nuestras variables numéricas no presentan una correlación alto lo que nos indica que podemos usarlas todas para nuestro modelo. Es importante resaltar que la variable cantidad de hijos y edad de la madre tienen una correlación del 34% y la variable peso del recién nacido y el índice de salud a los 5 minutos de haber nacido tienen una correlación del 24%. Aun así podemos usarlas ya que no tienen correlación muy alta.</a:t>
            </a:r>
          </a:p>
        </p:txBody>
      </p:sp>
    </p:spTree>
    <p:extLst>
      <p:ext uri="{BB962C8B-B14F-4D97-AF65-F5344CB8AC3E}">
        <p14:creationId xmlns:p14="http://schemas.microsoft.com/office/powerpoint/2010/main" val="1838091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pic>
        <p:nvPicPr>
          <p:cNvPr id="366" name="Google Shape;366;p40"/>
          <p:cNvPicPr preferRelativeResize="0"/>
          <p:nvPr/>
        </p:nvPicPr>
        <p:blipFill rotWithShape="1">
          <a:blip r:embed="rId3">
            <a:alphaModFix/>
          </a:blip>
          <a:srcRect l="3815" r="3805"/>
          <a:stretch/>
        </p:blipFill>
        <p:spPr>
          <a:xfrm>
            <a:off x="2016950" y="25"/>
            <a:ext cx="7127051" cy="5143498"/>
          </a:xfrm>
          <a:prstGeom prst="rect">
            <a:avLst/>
          </a:prstGeom>
          <a:noFill/>
          <a:ln>
            <a:noFill/>
          </a:ln>
        </p:spPr>
      </p:pic>
      <p:sp>
        <p:nvSpPr>
          <p:cNvPr id="367" name="Google Shape;367;p40"/>
          <p:cNvSpPr/>
          <p:nvPr/>
        </p:nvSpPr>
        <p:spPr>
          <a:xfrm>
            <a:off x="0" y="1184125"/>
            <a:ext cx="7297200" cy="2775300"/>
          </a:xfrm>
          <a:prstGeom prst="rect">
            <a:avLst/>
          </a:prstGeom>
          <a:solidFill>
            <a:srgbClr val="001D75">
              <a:alpha val="8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0"/>
          <p:cNvSpPr txBox="1">
            <a:spLocks noGrp="1"/>
          </p:cNvSpPr>
          <p:nvPr>
            <p:ph type="title"/>
          </p:nvPr>
        </p:nvSpPr>
        <p:spPr>
          <a:xfrm>
            <a:off x="1176058" y="1594524"/>
            <a:ext cx="5109900" cy="197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Preparación de datos</a:t>
            </a:r>
            <a:endParaRPr sz="6000" dirty="0"/>
          </a:p>
        </p:txBody>
      </p:sp>
      <p:grpSp>
        <p:nvGrpSpPr>
          <p:cNvPr id="369" name="Google Shape;369;p40"/>
          <p:cNvGrpSpPr/>
          <p:nvPr/>
        </p:nvGrpSpPr>
        <p:grpSpPr>
          <a:xfrm>
            <a:off x="6931253" y="3107113"/>
            <a:ext cx="694500" cy="694500"/>
            <a:chOff x="6931253" y="3107113"/>
            <a:chExt cx="694500" cy="694500"/>
          </a:xfrm>
        </p:grpSpPr>
        <p:sp>
          <p:nvSpPr>
            <p:cNvPr id="370" name="Google Shape;370;p40"/>
            <p:cNvSpPr/>
            <p:nvPr/>
          </p:nvSpPr>
          <p:spPr>
            <a:xfrm>
              <a:off x="6931253" y="3107113"/>
              <a:ext cx="694500" cy="694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40"/>
            <p:cNvGrpSpPr/>
            <p:nvPr/>
          </p:nvGrpSpPr>
          <p:grpSpPr>
            <a:xfrm>
              <a:off x="7091125" y="3302252"/>
              <a:ext cx="374742" cy="304230"/>
              <a:chOff x="6083810" y="1547297"/>
              <a:chExt cx="382819" cy="310788"/>
            </a:xfrm>
          </p:grpSpPr>
          <p:sp>
            <p:nvSpPr>
              <p:cNvPr id="372" name="Google Shape;372;p40"/>
              <p:cNvSpPr/>
              <p:nvPr/>
            </p:nvSpPr>
            <p:spPr>
              <a:xfrm>
                <a:off x="6083810" y="1547297"/>
                <a:ext cx="382819" cy="310788"/>
              </a:xfrm>
              <a:custGeom>
                <a:avLst/>
                <a:gdLst/>
                <a:ahLst/>
                <a:cxnLst/>
                <a:rect l="l" t="t" r="r" b="b"/>
                <a:pathLst>
                  <a:path w="12027" h="9764" extrusionOk="0">
                    <a:moveTo>
                      <a:pt x="1834" y="334"/>
                    </a:moveTo>
                    <a:cubicBezTo>
                      <a:pt x="1834" y="334"/>
                      <a:pt x="1846" y="334"/>
                      <a:pt x="1846" y="358"/>
                    </a:cubicBezTo>
                    <a:lnTo>
                      <a:pt x="1846" y="1108"/>
                    </a:lnTo>
                    <a:cubicBezTo>
                      <a:pt x="1846" y="1108"/>
                      <a:pt x="1846" y="1132"/>
                      <a:pt x="1834" y="1132"/>
                    </a:cubicBezTo>
                    <a:lnTo>
                      <a:pt x="1465" y="1132"/>
                    </a:lnTo>
                    <a:cubicBezTo>
                      <a:pt x="1465" y="1132"/>
                      <a:pt x="1453" y="1132"/>
                      <a:pt x="1453" y="1108"/>
                    </a:cubicBezTo>
                    <a:lnTo>
                      <a:pt x="1453" y="358"/>
                    </a:lnTo>
                    <a:lnTo>
                      <a:pt x="1834" y="334"/>
                    </a:lnTo>
                    <a:close/>
                    <a:moveTo>
                      <a:pt x="10502" y="334"/>
                    </a:moveTo>
                    <a:cubicBezTo>
                      <a:pt x="10502" y="334"/>
                      <a:pt x="10514" y="334"/>
                      <a:pt x="10514" y="358"/>
                    </a:cubicBezTo>
                    <a:lnTo>
                      <a:pt x="10514" y="1108"/>
                    </a:lnTo>
                    <a:cubicBezTo>
                      <a:pt x="10514" y="1108"/>
                      <a:pt x="10514" y="1132"/>
                      <a:pt x="10502" y="1132"/>
                    </a:cubicBezTo>
                    <a:lnTo>
                      <a:pt x="10133" y="1132"/>
                    </a:lnTo>
                    <a:cubicBezTo>
                      <a:pt x="10133" y="1132"/>
                      <a:pt x="10109" y="1132"/>
                      <a:pt x="10109" y="1108"/>
                    </a:cubicBezTo>
                    <a:lnTo>
                      <a:pt x="10109" y="358"/>
                    </a:lnTo>
                    <a:lnTo>
                      <a:pt x="10502" y="334"/>
                    </a:lnTo>
                    <a:close/>
                    <a:moveTo>
                      <a:pt x="11229" y="1096"/>
                    </a:moveTo>
                    <a:cubicBezTo>
                      <a:pt x="11443" y="1096"/>
                      <a:pt x="11621" y="1274"/>
                      <a:pt x="11621" y="1477"/>
                    </a:cubicBezTo>
                    <a:lnTo>
                      <a:pt x="11621" y="9013"/>
                    </a:lnTo>
                    <a:cubicBezTo>
                      <a:pt x="11645" y="9240"/>
                      <a:pt x="11467" y="9406"/>
                      <a:pt x="11264" y="9406"/>
                    </a:cubicBezTo>
                    <a:lnTo>
                      <a:pt x="727" y="9406"/>
                    </a:lnTo>
                    <a:cubicBezTo>
                      <a:pt x="513" y="9406"/>
                      <a:pt x="334" y="9228"/>
                      <a:pt x="334" y="9013"/>
                    </a:cubicBezTo>
                    <a:lnTo>
                      <a:pt x="334" y="1477"/>
                    </a:lnTo>
                    <a:cubicBezTo>
                      <a:pt x="334" y="1274"/>
                      <a:pt x="513" y="1096"/>
                      <a:pt x="727" y="1096"/>
                    </a:cubicBezTo>
                    <a:lnTo>
                      <a:pt x="1108" y="1096"/>
                    </a:lnTo>
                    <a:lnTo>
                      <a:pt x="1108" y="1108"/>
                    </a:lnTo>
                    <a:cubicBezTo>
                      <a:pt x="1108" y="1322"/>
                      <a:pt x="1275" y="1465"/>
                      <a:pt x="1465" y="1465"/>
                    </a:cubicBezTo>
                    <a:lnTo>
                      <a:pt x="1834" y="1465"/>
                    </a:lnTo>
                    <a:cubicBezTo>
                      <a:pt x="2049" y="1465"/>
                      <a:pt x="2192" y="1298"/>
                      <a:pt x="2192" y="1108"/>
                    </a:cubicBezTo>
                    <a:lnTo>
                      <a:pt x="2192" y="1096"/>
                    </a:lnTo>
                    <a:lnTo>
                      <a:pt x="9752" y="1096"/>
                    </a:lnTo>
                    <a:lnTo>
                      <a:pt x="9752" y="1108"/>
                    </a:lnTo>
                    <a:cubicBezTo>
                      <a:pt x="9752" y="1322"/>
                      <a:pt x="9919" y="1465"/>
                      <a:pt x="10109" y="1465"/>
                    </a:cubicBezTo>
                    <a:lnTo>
                      <a:pt x="10490" y="1465"/>
                    </a:lnTo>
                    <a:cubicBezTo>
                      <a:pt x="10693" y="1465"/>
                      <a:pt x="10848" y="1298"/>
                      <a:pt x="10848" y="1108"/>
                    </a:cubicBezTo>
                    <a:lnTo>
                      <a:pt x="10848" y="1096"/>
                    </a:lnTo>
                    <a:close/>
                    <a:moveTo>
                      <a:pt x="1489" y="0"/>
                    </a:moveTo>
                    <a:cubicBezTo>
                      <a:pt x="1287" y="0"/>
                      <a:pt x="1132" y="155"/>
                      <a:pt x="1132" y="358"/>
                    </a:cubicBezTo>
                    <a:lnTo>
                      <a:pt x="1132" y="739"/>
                    </a:lnTo>
                    <a:lnTo>
                      <a:pt x="751" y="739"/>
                    </a:lnTo>
                    <a:cubicBezTo>
                      <a:pt x="346" y="739"/>
                      <a:pt x="1" y="1072"/>
                      <a:pt x="1" y="1489"/>
                    </a:cubicBezTo>
                    <a:lnTo>
                      <a:pt x="1" y="9013"/>
                    </a:lnTo>
                    <a:cubicBezTo>
                      <a:pt x="1" y="9418"/>
                      <a:pt x="334" y="9764"/>
                      <a:pt x="751" y="9764"/>
                    </a:cubicBezTo>
                    <a:lnTo>
                      <a:pt x="11288" y="9764"/>
                    </a:lnTo>
                    <a:cubicBezTo>
                      <a:pt x="11693" y="9764"/>
                      <a:pt x="12026" y="9430"/>
                      <a:pt x="12026" y="9013"/>
                    </a:cubicBezTo>
                    <a:lnTo>
                      <a:pt x="12026" y="1489"/>
                    </a:lnTo>
                    <a:cubicBezTo>
                      <a:pt x="12002" y="1084"/>
                      <a:pt x="11657" y="739"/>
                      <a:pt x="11264" y="739"/>
                    </a:cubicBezTo>
                    <a:lnTo>
                      <a:pt x="10871" y="739"/>
                    </a:lnTo>
                    <a:lnTo>
                      <a:pt x="10871" y="358"/>
                    </a:lnTo>
                    <a:cubicBezTo>
                      <a:pt x="10871" y="143"/>
                      <a:pt x="10705" y="0"/>
                      <a:pt x="10514" y="0"/>
                    </a:cubicBezTo>
                    <a:lnTo>
                      <a:pt x="10145" y="0"/>
                    </a:lnTo>
                    <a:cubicBezTo>
                      <a:pt x="9931" y="0"/>
                      <a:pt x="9788" y="155"/>
                      <a:pt x="9788" y="358"/>
                    </a:cubicBezTo>
                    <a:lnTo>
                      <a:pt x="9788" y="739"/>
                    </a:lnTo>
                    <a:lnTo>
                      <a:pt x="2227" y="739"/>
                    </a:lnTo>
                    <a:lnTo>
                      <a:pt x="2227" y="358"/>
                    </a:lnTo>
                    <a:cubicBezTo>
                      <a:pt x="2227" y="143"/>
                      <a:pt x="2061" y="0"/>
                      <a:pt x="1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0"/>
              <p:cNvSpPr/>
              <p:nvPr/>
            </p:nvSpPr>
            <p:spPr>
              <a:xfrm>
                <a:off x="6106950" y="1606787"/>
                <a:ext cx="334661" cy="11395"/>
              </a:xfrm>
              <a:custGeom>
                <a:avLst/>
                <a:gdLst/>
                <a:ahLst/>
                <a:cxnLst/>
                <a:rect l="l" t="t" r="r" b="b"/>
                <a:pathLst>
                  <a:path w="10514" h="358" extrusionOk="0">
                    <a:moveTo>
                      <a:pt x="179" y="1"/>
                    </a:moveTo>
                    <a:cubicBezTo>
                      <a:pt x="72" y="1"/>
                      <a:pt x="0" y="72"/>
                      <a:pt x="0" y="179"/>
                    </a:cubicBezTo>
                    <a:cubicBezTo>
                      <a:pt x="0" y="286"/>
                      <a:pt x="72" y="358"/>
                      <a:pt x="179" y="358"/>
                    </a:cubicBezTo>
                    <a:lnTo>
                      <a:pt x="10335" y="358"/>
                    </a:lnTo>
                    <a:cubicBezTo>
                      <a:pt x="10442" y="358"/>
                      <a:pt x="10513" y="286"/>
                      <a:pt x="10513" y="179"/>
                    </a:cubicBezTo>
                    <a:cubicBezTo>
                      <a:pt x="10513" y="72"/>
                      <a:pt x="10442" y="1"/>
                      <a:pt x="10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0"/>
              <p:cNvSpPr/>
              <p:nvPr/>
            </p:nvSpPr>
            <p:spPr>
              <a:xfrm>
                <a:off x="6124743" y="1655296"/>
                <a:ext cx="47427" cy="11395"/>
              </a:xfrm>
              <a:custGeom>
                <a:avLst/>
                <a:gdLst/>
                <a:ahLst/>
                <a:cxnLst/>
                <a:rect l="l" t="t" r="r" b="b"/>
                <a:pathLst>
                  <a:path w="1490" h="358" extrusionOk="0">
                    <a:moveTo>
                      <a:pt x="179" y="1"/>
                    </a:moveTo>
                    <a:cubicBezTo>
                      <a:pt x="72" y="1"/>
                      <a:pt x="1" y="72"/>
                      <a:pt x="1" y="179"/>
                    </a:cubicBezTo>
                    <a:cubicBezTo>
                      <a:pt x="1" y="275"/>
                      <a:pt x="72" y="358"/>
                      <a:pt x="179" y="358"/>
                    </a:cubicBezTo>
                    <a:lnTo>
                      <a:pt x="1310" y="358"/>
                    </a:lnTo>
                    <a:cubicBezTo>
                      <a:pt x="1418" y="358"/>
                      <a:pt x="1489" y="275"/>
                      <a:pt x="1489" y="179"/>
                    </a:cubicBezTo>
                    <a:cubicBezTo>
                      <a:pt x="1489" y="72"/>
                      <a:pt x="1406" y="1"/>
                      <a:pt x="1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0"/>
              <p:cNvSpPr/>
              <p:nvPr/>
            </p:nvSpPr>
            <p:spPr>
              <a:xfrm>
                <a:off x="6208520" y="1655296"/>
                <a:ext cx="47395" cy="11395"/>
              </a:xfrm>
              <a:custGeom>
                <a:avLst/>
                <a:gdLst/>
                <a:ahLst/>
                <a:cxnLst/>
                <a:rect l="l" t="t" r="r" b="b"/>
                <a:pathLst>
                  <a:path w="1489" h="358" extrusionOk="0">
                    <a:moveTo>
                      <a:pt x="179" y="1"/>
                    </a:moveTo>
                    <a:cubicBezTo>
                      <a:pt x="83" y="1"/>
                      <a:pt x="0" y="72"/>
                      <a:pt x="0" y="179"/>
                    </a:cubicBezTo>
                    <a:cubicBezTo>
                      <a:pt x="0" y="275"/>
                      <a:pt x="83" y="358"/>
                      <a:pt x="179" y="358"/>
                    </a:cubicBezTo>
                    <a:lnTo>
                      <a:pt x="1310" y="358"/>
                    </a:lnTo>
                    <a:cubicBezTo>
                      <a:pt x="1417" y="358"/>
                      <a:pt x="1488" y="275"/>
                      <a:pt x="1488" y="179"/>
                    </a:cubicBezTo>
                    <a:cubicBezTo>
                      <a:pt x="1488" y="72"/>
                      <a:pt x="1405" y="1"/>
                      <a:pt x="1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0"/>
              <p:cNvSpPr/>
              <p:nvPr/>
            </p:nvSpPr>
            <p:spPr>
              <a:xfrm>
                <a:off x="6376391" y="1655296"/>
                <a:ext cx="47395" cy="11395"/>
              </a:xfrm>
              <a:custGeom>
                <a:avLst/>
                <a:gdLst/>
                <a:ahLst/>
                <a:cxnLst/>
                <a:rect l="l" t="t" r="r" b="b"/>
                <a:pathLst>
                  <a:path w="1489" h="358" extrusionOk="0">
                    <a:moveTo>
                      <a:pt x="179" y="1"/>
                    </a:moveTo>
                    <a:cubicBezTo>
                      <a:pt x="72" y="1"/>
                      <a:pt x="1" y="72"/>
                      <a:pt x="1" y="179"/>
                    </a:cubicBezTo>
                    <a:cubicBezTo>
                      <a:pt x="1" y="275"/>
                      <a:pt x="72" y="358"/>
                      <a:pt x="179" y="358"/>
                    </a:cubicBezTo>
                    <a:lnTo>
                      <a:pt x="1310" y="358"/>
                    </a:lnTo>
                    <a:cubicBezTo>
                      <a:pt x="1417" y="358"/>
                      <a:pt x="1489" y="275"/>
                      <a:pt x="1489" y="179"/>
                    </a:cubicBezTo>
                    <a:cubicBezTo>
                      <a:pt x="1489" y="72"/>
                      <a:pt x="1417" y="1"/>
                      <a:pt x="1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0"/>
              <p:cNvSpPr/>
              <p:nvPr/>
            </p:nvSpPr>
            <p:spPr>
              <a:xfrm>
                <a:off x="6124743" y="1703041"/>
                <a:ext cx="47427" cy="11427"/>
              </a:xfrm>
              <a:custGeom>
                <a:avLst/>
                <a:gdLst/>
                <a:ahLst/>
                <a:cxnLst/>
                <a:rect l="l" t="t" r="r" b="b"/>
                <a:pathLst>
                  <a:path w="1490" h="359" extrusionOk="0">
                    <a:moveTo>
                      <a:pt x="179" y="1"/>
                    </a:moveTo>
                    <a:cubicBezTo>
                      <a:pt x="72" y="1"/>
                      <a:pt x="1" y="72"/>
                      <a:pt x="1" y="180"/>
                    </a:cubicBezTo>
                    <a:cubicBezTo>
                      <a:pt x="1" y="275"/>
                      <a:pt x="72" y="358"/>
                      <a:pt x="179" y="358"/>
                    </a:cubicBezTo>
                    <a:lnTo>
                      <a:pt x="1310" y="358"/>
                    </a:lnTo>
                    <a:cubicBezTo>
                      <a:pt x="1418" y="358"/>
                      <a:pt x="1489" y="275"/>
                      <a:pt x="1489" y="180"/>
                    </a:cubicBezTo>
                    <a:cubicBezTo>
                      <a:pt x="1489" y="72"/>
                      <a:pt x="1406" y="1"/>
                      <a:pt x="1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0"/>
              <p:cNvSpPr/>
              <p:nvPr/>
            </p:nvSpPr>
            <p:spPr>
              <a:xfrm>
                <a:off x="6292646" y="1703041"/>
                <a:ext cx="47395" cy="11427"/>
              </a:xfrm>
              <a:custGeom>
                <a:avLst/>
                <a:gdLst/>
                <a:ahLst/>
                <a:cxnLst/>
                <a:rect l="l" t="t" r="r" b="b"/>
                <a:pathLst>
                  <a:path w="1489" h="359" extrusionOk="0">
                    <a:moveTo>
                      <a:pt x="179" y="1"/>
                    </a:moveTo>
                    <a:cubicBezTo>
                      <a:pt x="72" y="1"/>
                      <a:pt x="0" y="72"/>
                      <a:pt x="0" y="180"/>
                    </a:cubicBezTo>
                    <a:cubicBezTo>
                      <a:pt x="0" y="275"/>
                      <a:pt x="72" y="358"/>
                      <a:pt x="179" y="358"/>
                    </a:cubicBezTo>
                    <a:lnTo>
                      <a:pt x="1310" y="358"/>
                    </a:lnTo>
                    <a:cubicBezTo>
                      <a:pt x="1405" y="358"/>
                      <a:pt x="1489" y="275"/>
                      <a:pt x="1489" y="180"/>
                    </a:cubicBezTo>
                    <a:cubicBezTo>
                      <a:pt x="1489" y="72"/>
                      <a:pt x="1405" y="1"/>
                      <a:pt x="1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0"/>
              <p:cNvSpPr/>
              <p:nvPr/>
            </p:nvSpPr>
            <p:spPr>
              <a:xfrm>
                <a:off x="6124743" y="1750818"/>
                <a:ext cx="47427" cy="11395"/>
              </a:xfrm>
              <a:custGeom>
                <a:avLst/>
                <a:gdLst/>
                <a:ahLst/>
                <a:cxnLst/>
                <a:rect l="l" t="t" r="r" b="b"/>
                <a:pathLst>
                  <a:path w="1490" h="358" extrusionOk="0">
                    <a:moveTo>
                      <a:pt x="179" y="0"/>
                    </a:moveTo>
                    <a:cubicBezTo>
                      <a:pt x="72" y="0"/>
                      <a:pt x="1" y="72"/>
                      <a:pt x="1" y="179"/>
                    </a:cubicBezTo>
                    <a:cubicBezTo>
                      <a:pt x="1" y="286"/>
                      <a:pt x="72" y="357"/>
                      <a:pt x="179" y="357"/>
                    </a:cubicBezTo>
                    <a:lnTo>
                      <a:pt x="1310" y="357"/>
                    </a:lnTo>
                    <a:cubicBezTo>
                      <a:pt x="1418" y="357"/>
                      <a:pt x="1489" y="286"/>
                      <a:pt x="1489" y="179"/>
                    </a:cubicBezTo>
                    <a:cubicBezTo>
                      <a:pt x="1489" y="72"/>
                      <a:pt x="1406" y="0"/>
                      <a:pt x="1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0"/>
              <p:cNvSpPr/>
              <p:nvPr/>
            </p:nvSpPr>
            <p:spPr>
              <a:xfrm>
                <a:off x="6208520" y="1750818"/>
                <a:ext cx="47395" cy="11395"/>
              </a:xfrm>
              <a:custGeom>
                <a:avLst/>
                <a:gdLst/>
                <a:ahLst/>
                <a:cxnLst/>
                <a:rect l="l" t="t" r="r" b="b"/>
                <a:pathLst>
                  <a:path w="1489" h="358" extrusionOk="0">
                    <a:moveTo>
                      <a:pt x="179" y="0"/>
                    </a:moveTo>
                    <a:cubicBezTo>
                      <a:pt x="83" y="0"/>
                      <a:pt x="0" y="72"/>
                      <a:pt x="0" y="179"/>
                    </a:cubicBezTo>
                    <a:cubicBezTo>
                      <a:pt x="0" y="286"/>
                      <a:pt x="83" y="357"/>
                      <a:pt x="179" y="357"/>
                    </a:cubicBezTo>
                    <a:lnTo>
                      <a:pt x="1310" y="357"/>
                    </a:lnTo>
                    <a:cubicBezTo>
                      <a:pt x="1417" y="357"/>
                      <a:pt x="1488" y="286"/>
                      <a:pt x="1488" y="179"/>
                    </a:cubicBezTo>
                    <a:cubicBezTo>
                      <a:pt x="1488" y="72"/>
                      <a:pt x="1405" y="0"/>
                      <a:pt x="1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0"/>
              <p:cNvSpPr/>
              <p:nvPr/>
            </p:nvSpPr>
            <p:spPr>
              <a:xfrm>
                <a:off x="6376391" y="1750818"/>
                <a:ext cx="47395" cy="11395"/>
              </a:xfrm>
              <a:custGeom>
                <a:avLst/>
                <a:gdLst/>
                <a:ahLst/>
                <a:cxnLst/>
                <a:rect l="l" t="t" r="r" b="b"/>
                <a:pathLst>
                  <a:path w="1489" h="358" extrusionOk="0">
                    <a:moveTo>
                      <a:pt x="179" y="0"/>
                    </a:moveTo>
                    <a:cubicBezTo>
                      <a:pt x="72" y="0"/>
                      <a:pt x="1" y="72"/>
                      <a:pt x="1" y="179"/>
                    </a:cubicBezTo>
                    <a:cubicBezTo>
                      <a:pt x="1" y="286"/>
                      <a:pt x="72" y="357"/>
                      <a:pt x="179" y="357"/>
                    </a:cubicBezTo>
                    <a:lnTo>
                      <a:pt x="1310" y="357"/>
                    </a:lnTo>
                    <a:cubicBezTo>
                      <a:pt x="1417" y="357"/>
                      <a:pt x="1489" y="286"/>
                      <a:pt x="1489" y="179"/>
                    </a:cubicBezTo>
                    <a:cubicBezTo>
                      <a:pt x="1489" y="72"/>
                      <a:pt x="1417" y="0"/>
                      <a:pt x="1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0"/>
              <p:cNvSpPr/>
              <p:nvPr/>
            </p:nvSpPr>
            <p:spPr>
              <a:xfrm>
                <a:off x="6208520" y="1798563"/>
                <a:ext cx="47395" cy="11395"/>
              </a:xfrm>
              <a:custGeom>
                <a:avLst/>
                <a:gdLst/>
                <a:ahLst/>
                <a:cxnLst/>
                <a:rect l="l" t="t" r="r" b="b"/>
                <a:pathLst>
                  <a:path w="1489" h="358" extrusionOk="0">
                    <a:moveTo>
                      <a:pt x="179" y="0"/>
                    </a:moveTo>
                    <a:cubicBezTo>
                      <a:pt x="83" y="0"/>
                      <a:pt x="0" y="72"/>
                      <a:pt x="0" y="179"/>
                    </a:cubicBezTo>
                    <a:cubicBezTo>
                      <a:pt x="0" y="286"/>
                      <a:pt x="83" y="357"/>
                      <a:pt x="179" y="357"/>
                    </a:cubicBezTo>
                    <a:lnTo>
                      <a:pt x="1310" y="357"/>
                    </a:lnTo>
                    <a:cubicBezTo>
                      <a:pt x="1417" y="357"/>
                      <a:pt x="1488" y="286"/>
                      <a:pt x="1488" y="179"/>
                    </a:cubicBezTo>
                    <a:cubicBezTo>
                      <a:pt x="1488" y="72"/>
                      <a:pt x="1405" y="0"/>
                      <a:pt x="1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0"/>
              <p:cNvSpPr/>
              <p:nvPr/>
            </p:nvSpPr>
            <p:spPr>
              <a:xfrm>
                <a:off x="6292646" y="1798563"/>
                <a:ext cx="47395" cy="11395"/>
              </a:xfrm>
              <a:custGeom>
                <a:avLst/>
                <a:gdLst/>
                <a:ahLst/>
                <a:cxnLst/>
                <a:rect l="l" t="t" r="r" b="b"/>
                <a:pathLst>
                  <a:path w="1489" h="358" extrusionOk="0">
                    <a:moveTo>
                      <a:pt x="179" y="0"/>
                    </a:moveTo>
                    <a:cubicBezTo>
                      <a:pt x="72" y="0"/>
                      <a:pt x="0" y="72"/>
                      <a:pt x="0" y="179"/>
                    </a:cubicBezTo>
                    <a:cubicBezTo>
                      <a:pt x="0" y="286"/>
                      <a:pt x="72" y="357"/>
                      <a:pt x="179" y="357"/>
                    </a:cubicBezTo>
                    <a:lnTo>
                      <a:pt x="1310" y="357"/>
                    </a:lnTo>
                    <a:cubicBezTo>
                      <a:pt x="1405" y="357"/>
                      <a:pt x="1489" y="286"/>
                      <a:pt x="1489" y="179"/>
                    </a:cubicBezTo>
                    <a:cubicBezTo>
                      <a:pt x="1489" y="72"/>
                      <a:pt x="1405" y="0"/>
                      <a:pt x="1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0"/>
              <p:cNvSpPr/>
              <p:nvPr/>
            </p:nvSpPr>
            <p:spPr>
              <a:xfrm>
                <a:off x="6376391" y="1798563"/>
                <a:ext cx="47395" cy="11395"/>
              </a:xfrm>
              <a:custGeom>
                <a:avLst/>
                <a:gdLst/>
                <a:ahLst/>
                <a:cxnLst/>
                <a:rect l="l" t="t" r="r" b="b"/>
                <a:pathLst>
                  <a:path w="1489" h="358" extrusionOk="0">
                    <a:moveTo>
                      <a:pt x="179" y="0"/>
                    </a:moveTo>
                    <a:cubicBezTo>
                      <a:pt x="72" y="0"/>
                      <a:pt x="1" y="72"/>
                      <a:pt x="1" y="179"/>
                    </a:cubicBezTo>
                    <a:cubicBezTo>
                      <a:pt x="1" y="286"/>
                      <a:pt x="72" y="357"/>
                      <a:pt x="179" y="357"/>
                    </a:cubicBezTo>
                    <a:lnTo>
                      <a:pt x="1310" y="357"/>
                    </a:lnTo>
                    <a:cubicBezTo>
                      <a:pt x="1417" y="357"/>
                      <a:pt x="1489" y="286"/>
                      <a:pt x="1489" y="179"/>
                    </a:cubicBezTo>
                    <a:cubicBezTo>
                      <a:pt x="1489" y="72"/>
                      <a:pt x="1417" y="0"/>
                      <a:pt x="1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0"/>
              <p:cNvSpPr/>
              <p:nvPr/>
            </p:nvSpPr>
            <p:spPr>
              <a:xfrm>
                <a:off x="6207756" y="1690723"/>
                <a:ext cx="48923" cy="35108"/>
              </a:xfrm>
              <a:custGeom>
                <a:avLst/>
                <a:gdLst/>
                <a:ahLst/>
                <a:cxnLst/>
                <a:rect l="l" t="t" r="r" b="b"/>
                <a:pathLst>
                  <a:path w="1537" h="1103" extrusionOk="0">
                    <a:moveTo>
                      <a:pt x="1328" y="1"/>
                    </a:moveTo>
                    <a:cubicBezTo>
                      <a:pt x="1283" y="1"/>
                      <a:pt x="1239" y="19"/>
                      <a:pt x="1203" y="55"/>
                    </a:cubicBezTo>
                    <a:lnTo>
                      <a:pt x="584" y="686"/>
                    </a:lnTo>
                    <a:lnTo>
                      <a:pt x="322" y="436"/>
                    </a:lnTo>
                    <a:cubicBezTo>
                      <a:pt x="286" y="394"/>
                      <a:pt x="241" y="373"/>
                      <a:pt x="197" y="373"/>
                    </a:cubicBezTo>
                    <a:cubicBezTo>
                      <a:pt x="152" y="373"/>
                      <a:pt x="107" y="394"/>
                      <a:pt x="72" y="436"/>
                    </a:cubicBezTo>
                    <a:cubicBezTo>
                      <a:pt x="0" y="507"/>
                      <a:pt x="0" y="614"/>
                      <a:pt x="72" y="686"/>
                    </a:cubicBezTo>
                    <a:lnTo>
                      <a:pt x="441" y="1055"/>
                    </a:lnTo>
                    <a:cubicBezTo>
                      <a:pt x="477" y="1078"/>
                      <a:pt x="512" y="1102"/>
                      <a:pt x="560" y="1102"/>
                    </a:cubicBezTo>
                    <a:cubicBezTo>
                      <a:pt x="607" y="1102"/>
                      <a:pt x="655" y="1078"/>
                      <a:pt x="679" y="1055"/>
                    </a:cubicBezTo>
                    <a:lnTo>
                      <a:pt x="1441" y="293"/>
                    </a:lnTo>
                    <a:cubicBezTo>
                      <a:pt x="1536" y="233"/>
                      <a:pt x="1536" y="138"/>
                      <a:pt x="1453" y="55"/>
                    </a:cubicBezTo>
                    <a:cubicBezTo>
                      <a:pt x="1417" y="19"/>
                      <a:pt x="1372" y="1"/>
                      <a:pt x="1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0"/>
              <p:cNvSpPr/>
              <p:nvPr/>
            </p:nvSpPr>
            <p:spPr>
              <a:xfrm>
                <a:off x="6376009" y="1690723"/>
                <a:ext cx="48159" cy="35108"/>
              </a:xfrm>
              <a:custGeom>
                <a:avLst/>
                <a:gdLst/>
                <a:ahLst/>
                <a:cxnLst/>
                <a:rect l="l" t="t" r="r" b="b"/>
                <a:pathLst>
                  <a:path w="1513" h="1103" extrusionOk="0">
                    <a:moveTo>
                      <a:pt x="1328" y="1"/>
                    </a:moveTo>
                    <a:cubicBezTo>
                      <a:pt x="1284" y="1"/>
                      <a:pt x="1239" y="19"/>
                      <a:pt x="1203" y="55"/>
                    </a:cubicBezTo>
                    <a:lnTo>
                      <a:pt x="572" y="686"/>
                    </a:lnTo>
                    <a:lnTo>
                      <a:pt x="322" y="436"/>
                    </a:lnTo>
                    <a:cubicBezTo>
                      <a:pt x="286" y="394"/>
                      <a:pt x="242" y="373"/>
                      <a:pt x="197" y="373"/>
                    </a:cubicBezTo>
                    <a:cubicBezTo>
                      <a:pt x="152" y="373"/>
                      <a:pt x="108" y="394"/>
                      <a:pt x="72" y="436"/>
                    </a:cubicBezTo>
                    <a:cubicBezTo>
                      <a:pt x="1" y="507"/>
                      <a:pt x="1" y="614"/>
                      <a:pt x="72" y="686"/>
                    </a:cubicBezTo>
                    <a:lnTo>
                      <a:pt x="441" y="1055"/>
                    </a:lnTo>
                    <a:cubicBezTo>
                      <a:pt x="477" y="1078"/>
                      <a:pt x="513" y="1102"/>
                      <a:pt x="560" y="1102"/>
                    </a:cubicBezTo>
                    <a:cubicBezTo>
                      <a:pt x="608" y="1102"/>
                      <a:pt x="644" y="1078"/>
                      <a:pt x="679" y="1055"/>
                    </a:cubicBezTo>
                    <a:lnTo>
                      <a:pt x="1441" y="293"/>
                    </a:lnTo>
                    <a:cubicBezTo>
                      <a:pt x="1513" y="233"/>
                      <a:pt x="1513" y="138"/>
                      <a:pt x="1453" y="55"/>
                    </a:cubicBezTo>
                    <a:cubicBezTo>
                      <a:pt x="1417" y="19"/>
                      <a:pt x="1373" y="1"/>
                      <a:pt x="1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0"/>
              <p:cNvSpPr/>
              <p:nvPr/>
            </p:nvSpPr>
            <p:spPr>
              <a:xfrm>
                <a:off x="6291500" y="1738595"/>
                <a:ext cx="48923" cy="34981"/>
              </a:xfrm>
              <a:custGeom>
                <a:avLst/>
                <a:gdLst/>
                <a:ahLst/>
                <a:cxnLst/>
                <a:rect l="l" t="t" r="r" b="b"/>
                <a:pathLst>
                  <a:path w="1537" h="1099" extrusionOk="0">
                    <a:moveTo>
                      <a:pt x="1334" y="0"/>
                    </a:moveTo>
                    <a:cubicBezTo>
                      <a:pt x="1289" y="0"/>
                      <a:pt x="1245" y="21"/>
                      <a:pt x="1203" y="63"/>
                    </a:cubicBezTo>
                    <a:lnTo>
                      <a:pt x="584" y="682"/>
                    </a:lnTo>
                    <a:lnTo>
                      <a:pt x="322" y="432"/>
                    </a:lnTo>
                    <a:cubicBezTo>
                      <a:pt x="286" y="396"/>
                      <a:pt x="242" y="378"/>
                      <a:pt x="197" y="378"/>
                    </a:cubicBezTo>
                    <a:cubicBezTo>
                      <a:pt x="152" y="378"/>
                      <a:pt x="108" y="396"/>
                      <a:pt x="72" y="432"/>
                    </a:cubicBezTo>
                    <a:cubicBezTo>
                      <a:pt x="1" y="503"/>
                      <a:pt x="1" y="610"/>
                      <a:pt x="72" y="682"/>
                    </a:cubicBezTo>
                    <a:lnTo>
                      <a:pt x="441" y="1051"/>
                    </a:lnTo>
                    <a:cubicBezTo>
                      <a:pt x="477" y="1087"/>
                      <a:pt x="524" y="1098"/>
                      <a:pt x="560" y="1098"/>
                    </a:cubicBezTo>
                    <a:cubicBezTo>
                      <a:pt x="608" y="1098"/>
                      <a:pt x="655" y="1087"/>
                      <a:pt x="679" y="1051"/>
                    </a:cubicBezTo>
                    <a:lnTo>
                      <a:pt x="1441" y="301"/>
                    </a:lnTo>
                    <a:cubicBezTo>
                      <a:pt x="1536" y="241"/>
                      <a:pt x="1536" y="134"/>
                      <a:pt x="1465" y="63"/>
                    </a:cubicBezTo>
                    <a:cubicBezTo>
                      <a:pt x="1423" y="21"/>
                      <a:pt x="1379" y="0"/>
                      <a:pt x="1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0"/>
              <p:cNvSpPr/>
              <p:nvPr/>
            </p:nvSpPr>
            <p:spPr>
              <a:xfrm>
                <a:off x="6123629" y="1786627"/>
                <a:ext cx="48891" cy="34695"/>
              </a:xfrm>
              <a:custGeom>
                <a:avLst/>
                <a:gdLst/>
                <a:ahLst/>
                <a:cxnLst/>
                <a:rect l="l" t="t" r="r" b="b"/>
                <a:pathLst>
                  <a:path w="1536" h="1090" extrusionOk="0">
                    <a:moveTo>
                      <a:pt x="1340" y="0"/>
                    </a:moveTo>
                    <a:cubicBezTo>
                      <a:pt x="1295" y="0"/>
                      <a:pt x="1250" y="18"/>
                      <a:pt x="1215" y="54"/>
                    </a:cubicBezTo>
                    <a:lnTo>
                      <a:pt x="583" y="673"/>
                    </a:lnTo>
                    <a:lnTo>
                      <a:pt x="333" y="423"/>
                    </a:lnTo>
                    <a:cubicBezTo>
                      <a:pt x="298" y="387"/>
                      <a:pt x="253" y="369"/>
                      <a:pt x="208" y="369"/>
                    </a:cubicBezTo>
                    <a:cubicBezTo>
                      <a:pt x="164" y="369"/>
                      <a:pt x="119" y="387"/>
                      <a:pt x="83" y="423"/>
                    </a:cubicBezTo>
                    <a:cubicBezTo>
                      <a:pt x="0" y="494"/>
                      <a:pt x="0" y="601"/>
                      <a:pt x="83" y="673"/>
                    </a:cubicBezTo>
                    <a:lnTo>
                      <a:pt x="453" y="1042"/>
                    </a:lnTo>
                    <a:cubicBezTo>
                      <a:pt x="476" y="1078"/>
                      <a:pt x="524" y="1090"/>
                      <a:pt x="572" y="1090"/>
                    </a:cubicBezTo>
                    <a:cubicBezTo>
                      <a:pt x="619" y="1090"/>
                      <a:pt x="655" y="1078"/>
                      <a:pt x="691" y="1042"/>
                    </a:cubicBezTo>
                    <a:lnTo>
                      <a:pt x="1453" y="292"/>
                    </a:lnTo>
                    <a:cubicBezTo>
                      <a:pt x="1536" y="232"/>
                      <a:pt x="1536" y="125"/>
                      <a:pt x="1465" y="54"/>
                    </a:cubicBezTo>
                    <a:cubicBezTo>
                      <a:pt x="1429" y="18"/>
                      <a:pt x="1384" y="0"/>
                      <a:pt x="13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0"/>
              <p:cNvSpPr/>
              <p:nvPr/>
            </p:nvSpPr>
            <p:spPr>
              <a:xfrm>
                <a:off x="6291500" y="1642978"/>
                <a:ext cx="48923" cy="34727"/>
              </a:xfrm>
              <a:custGeom>
                <a:avLst/>
                <a:gdLst/>
                <a:ahLst/>
                <a:cxnLst/>
                <a:rect l="l" t="t" r="r" b="b"/>
                <a:pathLst>
                  <a:path w="1537" h="1091" extrusionOk="0">
                    <a:moveTo>
                      <a:pt x="1334" y="1"/>
                    </a:moveTo>
                    <a:cubicBezTo>
                      <a:pt x="1289" y="1"/>
                      <a:pt x="1245" y="19"/>
                      <a:pt x="1203" y="54"/>
                    </a:cubicBezTo>
                    <a:lnTo>
                      <a:pt x="584" y="673"/>
                    </a:lnTo>
                    <a:lnTo>
                      <a:pt x="322" y="423"/>
                    </a:lnTo>
                    <a:cubicBezTo>
                      <a:pt x="286" y="388"/>
                      <a:pt x="242" y="370"/>
                      <a:pt x="197" y="370"/>
                    </a:cubicBezTo>
                    <a:cubicBezTo>
                      <a:pt x="152" y="370"/>
                      <a:pt x="108" y="388"/>
                      <a:pt x="72" y="423"/>
                    </a:cubicBezTo>
                    <a:cubicBezTo>
                      <a:pt x="1" y="495"/>
                      <a:pt x="1" y="602"/>
                      <a:pt x="72" y="673"/>
                    </a:cubicBezTo>
                    <a:lnTo>
                      <a:pt x="441" y="1054"/>
                    </a:lnTo>
                    <a:cubicBezTo>
                      <a:pt x="477" y="1078"/>
                      <a:pt x="524" y="1090"/>
                      <a:pt x="560" y="1090"/>
                    </a:cubicBezTo>
                    <a:cubicBezTo>
                      <a:pt x="608" y="1090"/>
                      <a:pt x="655" y="1078"/>
                      <a:pt x="679" y="1054"/>
                    </a:cubicBezTo>
                    <a:lnTo>
                      <a:pt x="1441" y="292"/>
                    </a:lnTo>
                    <a:cubicBezTo>
                      <a:pt x="1536" y="233"/>
                      <a:pt x="1536" y="114"/>
                      <a:pt x="1465" y="54"/>
                    </a:cubicBezTo>
                    <a:cubicBezTo>
                      <a:pt x="1423" y="19"/>
                      <a:pt x="1379" y="1"/>
                      <a:pt x="1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theme/theme1.xml><?xml version="1.0" encoding="utf-8"?>
<a:theme xmlns:a="http://schemas.openxmlformats.org/drawingml/2006/main" name="Annual General Meeting (AGM) by Slidesgo">
  <a:themeElements>
    <a:clrScheme name="Simple Light">
      <a:dk1>
        <a:srgbClr val="000000"/>
      </a:dk1>
      <a:lt1>
        <a:srgbClr val="FFFFFF"/>
      </a:lt1>
      <a:dk2>
        <a:srgbClr val="CACACA"/>
      </a:dk2>
      <a:lt2>
        <a:srgbClr val="969696"/>
      </a:lt2>
      <a:accent1>
        <a:srgbClr val="001D75"/>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791</Words>
  <Application>Microsoft Office PowerPoint</Application>
  <PresentationFormat>Presentación en pantalla (16:9)</PresentationFormat>
  <Paragraphs>57</Paragraphs>
  <Slides>13</Slides>
  <Notes>13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Sora</vt:lpstr>
      <vt:lpstr>Arial</vt:lpstr>
      <vt:lpstr>Open Sans</vt:lpstr>
      <vt:lpstr>Annual General Meeting (AGM) by Slidesgo</vt:lpstr>
      <vt:lpstr>Mortalidad bebes al nacer</vt:lpstr>
      <vt:lpstr>Entendimiento del negocio</vt:lpstr>
      <vt:lpstr>Objetivos del negocio</vt:lpstr>
      <vt:lpstr>Entendimientos de datos</vt:lpstr>
      <vt:lpstr>Información del dataset.</vt:lpstr>
      <vt:lpstr>EDA</vt:lpstr>
      <vt:lpstr>Comportamiento</vt:lpstr>
      <vt:lpstr>Comportamiento</vt:lpstr>
      <vt:lpstr>Preparación de datos</vt:lpstr>
      <vt:lpstr>Project timeline.</vt:lpstr>
      <vt:lpstr>Modelo regresión</vt:lpstr>
      <vt:lpstr>Regresión multiple.</vt:lpstr>
      <vt:lpstr>Despliegue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Mortalidad bebes al nacer</dc:title>
  <dc:creator>Joel Pardo</dc:creator>
  <cp:lastModifiedBy>joel pardo</cp:lastModifiedBy>
  <cp:revision>15</cp:revision>
  <dcterms:modified xsi:type="dcterms:W3CDTF">2024-01-25T03:27:25Z</dcterms:modified>
</cp:coreProperties>
</file>