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DD312-4B83-4277-B06C-575C82E1D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233E75-A9FB-4169-B389-DA57FF5DE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4C32FC-3978-4ED1-988D-B3D33028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7300-4AFE-44E7-BB4F-E36586B786AE}" type="datetimeFigureOut">
              <a:rPr lang="es-419" smtClean="0"/>
              <a:t>27/12/2023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54C367-87EC-4E79-87F9-EBABD9AA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1959BC-546A-409D-99CD-6E03580A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B975-256D-4596-981B-9643541B4AA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8896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BB599-AE93-40A0-A8F7-1BFC1E3D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8122E3-6928-4016-8BD1-06DFE020D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FA65F1-6997-4662-94B3-38BBB602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7300-4AFE-44E7-BB4F-E36586B786AE}" type="datetimeFigureOut">
              <a:rPr lang="es-419" smtClean="0"/>
              <a:t>27/12/2023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01227B-8D60-4F62-B12F-D03BFDF7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13196F-338E-4D81-91A0-A766FCB4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B975-256D-4596-981B-9643541B4AA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914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F1EF41-95FB-4542-B27A-5880BEB85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84C904-E076-443D-9AFE-6E168FBFB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F021D2-CCCF-4425-9E29-2AA22466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7300-4AFE-44E7-BB4F-E36586B786AE}" type="datetimeFigureOut">
              <a:rPr lang="es-419" smtClean="0"/>
              <a:t>27/12/2023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8FDEFF-B7B6-4051-8204-BA27DF7B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7E28D6-0632-40AD-B534-EF6A47D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B975-256D-4596-981B-9643541B4AA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4122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111E5-84D9-4324-B094-5A01F2FC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0CCC3D-4FAF-47FD-BCBF-BD7495745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504F50-5E58-45B7-A711-6267B45A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7300-4AFE-44E7-BB4F-E36586B786AE}" type="datetimeFigureOut">
              <a:rPr lang="es-419" smtClean="0"/>
              <a:t>27/12/2023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7D9D9-B478-40D9-B843-CBC2A158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87924B-AB47-4FB7-93D2-41DBCE95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B975-256D-4596-981B-9643541B4AA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3308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DBF2D-6FCF-46FC-BC20-30E0A48C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9B2CB1-DF2D-4FA9-9FDA-8C89EABB4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E3E36D-2222-46C1-B3C9-D2E2151E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7300-4AFE-44E7-BB4F-E36586B786AE}" type="datetimeFigureOut">
              <a:rPr lang="es-419" smtClean="0"/>
              <a:t>27/12/2023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08AC77-F258-42E8-A7CA-514ECEC9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251397-08ED-4168-A006-1DDDF0F8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B975-256D-4596-981B-9643541B4AA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7039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6C229-81ED-437E-A6E7-3D314FBB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8FC8C-F3F7-4DB9-9D4C-D221B8E27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747CDC-2390-44AD-B57C-E6C6BB197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086809-F7B3-4994-B938-7FD69FFE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7300-4AFE-44E7-BB4F-E36586B786AE}" type="datetimeFigureOut">
              <a:rPr lang="es-419" smtClean="0"/>
              <a:t>27/12/2023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39C196-BFD8-479D-9830-953E7D9D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124BE5-8E60-4100-8819-FD49251D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B975-256D-4596-981B-9643541B4AA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2728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9178E-9C82-4D25-9D26-2554A228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377CBA-965F-4162-9490-5C8923028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5728CA-3A22-4569-BB51-BC7C2931D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3AE8A1-F866-44BD-B07F-0C4D09673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339F45-78BE-462A-80E8-C366E57B7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405C26-2025-4365-A6C7-5FAD8A4F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7300-4AFE-44E7-BB4F-E36586B786AE}" type="datetimeFigureOut">
              <a:rPr lang="es-419" smtClean="0"/>
              <a:t>27/12/2023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4167E76-8B0D-46BB-8F04-0D657ACA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185265-54E1-4FAC-A32C-2877181B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B975-256D-4596-981B-9643541B4AA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3871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40883-62C8-454B-9AA7-6A0456AC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6C01D3-41CD-42F5-9021-2ECB4E93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7300-4AFE-44E7-BB4F-E36586B786AE}" type="datetimeFigureOut">
              <a:rPr lang="es-419" smtClean="0"/>
              <a:t>27/12/2023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53D42A-7CC9-449A-B2E3-362528D1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66DE6E-525D-4D59-89A0-067F0FFA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B975-256D-4596-981B-9643541B4AA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447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71275A-0E0D-4D64-901B-89192200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7300-4AFE-44E7-BB4F-E36586B786AE}" type="datetimeFigureOut">
              <a:rPr lang="es-419" smtClean="0"/>
              <a:t>27/12/2023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7D9B7E-C6FB-411A-B2C4-87A184DC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9C91C3-E952-43EF-AABE-53373137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B975-256D-4596-981B-9643541B4AA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9731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155C7-E002-42DD-9EE2-AE9B5F9F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96EF62-F93D-4679-9E27-7A149909C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14E1E3-397F-4B92-A226-8522BF454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079A01-31DD-4957-8E1F-D157E067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7300-4AFE-44E7-BB4F-E36586B786AE}" type="datetimeFigureOut">
              <a:rPr lang="es-419" smtClean="0"/>
              <a:t>27/12/2023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734958-A754-422C-89E0-44437F71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9ADA3C-2426-47AC-AD9F-BAF4DE9C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B975-256D-4596-981B-9643541B4AA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9637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CD66-F5BE-4116-98E5-42F8FDF3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3A9433-A3F8-46BB-A7A6-CD635E324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D112A3-7BD9-4185-A205-C45355936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7482A3-4CB0-473A-A66A-838C4E5B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7300-4AFE-44E7-BB4F-E36586B786AE}" type="datetimeFigureOut">
              <a:rPr lang="es-419" smtClean="0"/>
              <a:t>27/12/2023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229B5D-D65F-4269-BE1D-786C6F5C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D930CD-126F-473E-A40A-9B34F8CF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B975-256D-4596-981B-9643541B4AA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567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0D7108-489C-49CE-AC79-45D7FF58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BC64C4-4CED-4DA7-A554-A44BE023C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7F9A2C-4294-4C68-ADE9-F6E5FB7B8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C7300-4AFE-44E7-BB4F-E36586B786AE}" type="datetimeFigureOut">
              <a:rPr lang="es-419" smtClean="0"/>
              <a:t>27/12/2023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5233A-82D5-4932-A3A5-56A4FABFF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8A3D4C-280B-4D33-A428-D8670076F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9B975-256D-4596-981B-9643541B4AA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3937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7E150A-B468-4496-A989-7FF753D57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49" y="1093020"/>
            <a:ext cx="5799323" cy="28958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E312194-1F61-4673-B76F-11ED14557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802" y="1093020"/>
            <a:ext cx="4686706" cy="52277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AF539F2-8E63-4CE7-98BD-4EF46D28302D}"/>
              </a:ext>
            </a:extLst>
          </p:cNvPr>
          <p:cNvSpPr txBox="1"/>
          <p:nvPr/>
        </p:nvSpPr>
        <p:spPr>
          <a:xfrm>
            <a:off x="1183341" y="4428565"/>
            <a:ext cx="4912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Como podemos observar Elon Musk tiene mayor cantidad de Tweets desde el año 2016.</a:t>
            </a:r>
          </a:p>
          <a:p>
            <a:endParaRPr lang="es-CO" dirty="0"/>
          </a:p>
          <a:p>
            <a:r>
              <a:rPr lang="es-CO" dirty="0"/>
              <a:t>Las palabras mas frecuentes de los </a:t>
            </a:r>
            <a:r>
              <a:rPr lang="es-CO" dirty="0" err="1"/>
              <a:t>Tweeteros</a:t>
            </a:r>
            <a:r>
              <a:rPr lang="es-CO" dirty="0"/>
              <a:t> para Elon  es su marca de carros tesla. Por otra parte, para Bill es que es grandioso.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7459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7CE0F7E-C987-42AD-9A11-95798219C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34" y="3674841"/>
            <a:ext cx="4538651" cy="30397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B9BA2E5-E65C-4F99-B2BB-E84FD3B87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03" y="849317"/>
            <a:ext cx="1486029" cy="205757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B4B4585-4319-41DD-B16E-59D51352D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405" y="400606"/>
            <a:ext cx="4796760" cy="2955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C40E1E4-E466-477D-974C-887C65399B08}"/>
              </a:ext>
            </a:extLst>
          </p:cNvPr>
          <p:cNvSpPr txBox="1"/>
          <p:nvPr/>
        </p:nvSpPr>
        <p:spPr>
          <a:xfrm>
            <a:off x="7544442" y="598571"/>
            <a:ext cx="42403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Como podemos observar Elon Musk tiene mayor cantidad de tweets positivos sobre Gates.</a:t>
            </a:r>
          </a:p>
          <a:p>
            <a:endParaRPr lang="es-CO" dirty="0"/>
          </a:p>
          <a:p>
            <a:r>
              <a:rPr lang="es-CO" dirty="0"/>
              <a:t>El mejor año de que recibió mayor aceptación Elon fue en 2012.</a:t>
            </a:r>
            <a:endParaRPr lang="es-419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654F937-B42E-4176-AD86-FC56A5927925}"/>
              </a:ext>
            </a:extLst>
          </p:cNvPr>
          <p:cNvSpPr txBox="1"/>
          <p:nvPr/>
        </p:nvSpPr>
        <p:spPr>
          <a:xfrm>
            <a:off x="5321195" y="3825865"/>
            <a:ext cx="4240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Haciendo una correlación de coseno se puede observar que las palabras que más se usaron para los dos son Es economista, compañía </a:t>
            </a:r>
            <a:r>
              <a:rPr lang="es-CO"/>
              <a:t>entre otros.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352569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95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joel pardo</dc:creator>
  <cp:lastModifiedBy>joel pardo</cp:lastModifiedBy>
  <cp:revision>4</cp:revision>
  <dcterms:created xsi:type="dcterms:W3CDTF">2023-12-27T23:35:17Z</dcterms:created>
  <dcterms:modified xsi:type="dcterms:W3CDTF">2023-12-28T00:03:29Z</dcterms:modified>
</cp:coreProperties>
</file>