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72" r:id="rId12"/>
    <p:sldId id="266" r:id="rId13"/>
    <p:sldId id="267" r:id="rId14"/>
    <p:sldId id="269" r:id="rId15"/>
    <p:sldId id="268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390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609600" y="3699804"/>
            <a:ext cx="110744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28" name="Titre 27"/>
          <p:cNvSpPr>
            <a:spLocks noGrp="1"/>
          </p:cNvSpPr>
          <p:nvPr>
            <p:ph type="ctrTitle"/>
          </p:nvPr>
        </p:nvSpPr>
        <p:spPr>
          <a:xfrm>
            <a:off x="609600" y="1433732"/>
            <a:ext cx="110744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cxnSp>
        <p:nvCxnSpPr>
          <p:cNvPr id="8" name="Connecteur droit 7"/>
          <p:cNvCxnSpPr/>
          <p:nvPr/>
        </p:nvCxnSpPr>
        <p:spPr>
          <a:xfrm>
            <a:off x="1951501" y="3550126"/>
            <a:ext cx="39624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6278099" y="3550126"/>
            <a:ext cx="39624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lipse 13"/>
          <p:cNvSpPr/>
          <p:nvPr/>
        </p:nvSpPr>
        <p:spPr>
          <a:xfrm>
            <a:off x="6053797" y="3526302"/>
            <a:ext cx="6096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space réservé de la date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FA506-6511-4914-9721-8722F4ADBDBA}" type="datetimeFigureOut">
              <a:rPr lang="fr-FR" smtClean="0"/>
              <a:pPr/>
              <a:t>26/05/2023</a:t>
            </a:fld>
            <a:endParaRPr lang="fr-FR"/>
          </a:p>
        </p:txBody>
      </p:sp>
      <p:sp>
        <p:nvSpPr>
          <p:cNvPr id="16" name="Espace réservé du numéro de diapositive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A27809D-74A2-4748-9B0B-71CC75591FC4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FA506-6511-4914-9721-8722F4ADBDBA}" type="datetimeFigureOut">
              <a:rPr lang="fr-FR" smtClean="0"/>
              <a:pPr/>
              <a:t>26/05/2023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7809D-74A2-4748-9B0B-71CC75591FC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FA506-6511-4914-9721-8722F4ADBDBA}" type="datetimeFigureOut">
              <a:rPr lang="fr-FR" smtClean="0"/>
              <a:pPr/>
              <a:t>26/05/2023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7809D-74A2-4748-9B0B-71CC75591FC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contenu 8"/>
          <p:cNvSpPr>
            <a:spLocks noGrp="1"/>
          </p:cNvSpPr>
          <p:nvPr>
            <p:ph idx="1"/>
          </p:nvPr>
        </p:nvSpPr>
        <p:spPr>
          <a:xfrm>
            <a:off x="609600" y="1524000"/>
            <a:ext cx="109728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85FA506-6511-4914-9721-8722F4ADBDBA}" type="datetimeFigureOut">
              <a:rPr lang="fr-FR" smtClean="0"/>
              <a:pPr/>
              <a:t>26/05/2023</a:t>
            </a:fld>
            <a:endParaRPr lang="fr-FR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9A27809D-74A2-4748-9B0B-71CC75591FC4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6" name="Espace réservé du pied de page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7" name="Titr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FA506-6511-4914-9721-8722F4ADBDBA}" type="datetimeFigureOut">
              <a:rPr lang="fr-FR" smtClean="0"/>
              <a:pPr/>
              <a:t>26/05/2023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7809D-74A2-4748-9B0B-71CC75591FC4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3505200"/>
            <a:ext cx="105664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14400" y="4958864"/>
            <a:ext cx="105664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cxnSp>
        <p:nvCxnSpPr>
          <p:cNvPr id="7" name="Connecteur droit 6"/>
          <p:cNvCxnSpPr/>
          <p:nvPr/>
        </p:nvCxnSpPr>
        <p:spPr>
          <a:xfrm>
            <a:off x="914400" y="4916993"/>
            <a:ext cx="105664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FA506-6511-4914-9721-8722F4ADBDBA}" type="datetimeFigureOut">
              <a:rPr lang="fr-FR" smtClean="0"/>
              <a:pPr/>
              <a:t>26/05/2023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7809D-74A2-4748-9B0B-71CC75591FC4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half" idx="1"/>
          </p:nvPr>
        </p:nvSpPr>
        <p:spPr>
          <a:xfrm>
            <a:off x="609600" y="1524000"/>
            <a:ext cx="5413248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half" idx="2"/>
          </p:nvPr>
        </p:nvSpPr>
        <p:spPr>
          <a:xfrm>
            <a:off x="6197600" y="1524000"/>
            <a:ext cx="5413248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7809D-74A2-4748-9B0B-71CC75591FC4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FA506-6511-4914-9721-8722F4ADBDBA}" type="datetimeFigureOut">
              <a:rPr lang="fr-FR" smtClean="0"/>
              <a:pPr/>
              <a:t>26/05/2023</a:t>
            </a:fld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399593"/>
            <a:ext cx="5386917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32" name="Espace réservé du contenu 31"/>
          <p:cNvSpPr>
            <a:spLocks noGrp="1"/>
          </p:cNvSpPr>
          <p:nvPr>
            <p:ph sz="half" idx="2"/>
          </p:nvPr>
        </p:nvSpPr>
        <p:spPr>
          <a:xfrm>
            <a:off x="609600" y="2201896"/>
            <a:ext cx="5384800" cy="3913632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34" name="Espace réservé du contenu 33"/>
          <p:cNvSpPr>
            <a:spLocks noGrp="1"/>
          </p:cNvSpPr>
          <p:nvPr>
            <p:ph sz="quarter" idx="4"/>
          </p:nvPr>
        </p:nvSpPr>
        <p:spPr>
          <a:xfrm>
            <a:off x="6199717" y="2201896"/>
            <a:ext cx="5384800" cy="3913632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155448"/>
            <a:ext cx="109728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2" name="Espace réservé du texte 11"/>
          <p:cNvSpPr>
            <a:spLocks noGrp="1"/>
          </p:cNvSpPr>
          <p:nvPr>
            <p:ph type="body" idx="3"/>
          </p:nvPr>
        </p:nvSpPr>
        <p:spPr>
          <a:xfrm>
            <a:off x="6197600" y="1399593"/>
            <a:ext cx="5386917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cxnSp>
        <p:nvCxnSpPr>
          <p:cNvPr id="10" name="Connecteur droit 9"/>
          <p:cNvCxnSpPr/>
          <p:nvPr/>
        </p:nvCxnSpPr>
        <p:spPr>
          <a:xfrm>
            <a:off x="750593" y="2180219"/>
            <a:ext cx="499872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6339840" y="2180219"/>
            <a:ext cx="499872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FA506-6511-4914-9721-8722F4ADBDBA}" type="datetimeFigureOut">
              <a:rPr lang="fr-FR" smtClean="0"/>
              <a:pPr/>
              <a:t>26/05/2023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7809D-74A2-4748-9B0B-71CC75591FC4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FA506-6511-4914-9721-8722F4ADBDBA}" type="datetimeFigureOut">
              <a:rPr lang="fr-FR" smtClean="0"/>
              <a:pPr/>
              <a:t>26/05/2023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7809D-74A2-4748-9B0B-71CC75591FC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Espace réservé du contenu 28"/>
          <p:cNvSpPr>
            <a:spLocks noGrp="1"/>
          </p:cNvSpPr>
          <p:nvPr>
            <p:ph sz="quarter" idx="1"/>
          </p:nvPr>
        </p:nvSpPr>
        <p:spPr>
          <a:xfrm>
            <a:off x="609600" y="457200"/>
            <a:ext cx="8331200" cy="5715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9042400" y="1600200"/>
            <a:ext cx="2645664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31" name="Titre 30"/>
          <p:cNvSpPr>
            <a:spLocks noGrp="1"/>
          </p:cNvSpPr>
          <p:nvPr>
            <p:ph type="title"/>
          </p:nvPr>
        </p:nvSpPr>
        <p:spPr>
          <a:xfrm>
            <a:off x="9042400" y="457200"/>
            <a:ext cx="26416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85FA506-6511-4914-9721-8722F4ADBDBA}" type="datetimeFigureOut">
              <a:rPr lang="fr-FR" smtClean="0"/>
              <a:pPr/>
              <a:t>26/05/2023</a:t>
            </a:fld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A27809D-74A2-4748-9B0B-71CC75591FC4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839200" y="457200"/>
            <a:ext cx="2743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609600" y="457200"/>
            <a:ext cx="80264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839200" y="1600200"/>
            <a:ext cx="27432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FA506-6511-4914-9721-8722F4ADBDBA}" type="datetimeFigureOut">
              <a:rPr lang="fr-FR" smtClean="0"/>
              <a:pPr/>
              <a:t>26/05/2023</a:t>
            </a:fld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A27809D-74A2-4748-9B0B-71CC75591FC4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texte 8"/>
          <p:cNvSpPr>
            <a:spLocks noGrp="1"/>
          </p:cNvSpPr>
          <p:nvPr>
            <p:ph type="body" idx="1"/>
          </p:nvPr>
        </p:nvSpPr>
        <p:spPr>
          <a:xfrm>
            <a:off x="609600" y="1447800"/>
            <a:ext cx="109728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24" name="Espace réservé de la date 23"/>
          <p:cNvSpPr>
            <a:spLocks noGrp="1"/>
          </p:cNvSpPr>
          <p:nvPr>
            <p:ph type="dt" sz="half" idx="2"/>
          </p:nvPr>
        </p:nvSpPr>
        <p:spPr>
          <a:xfrm>
            <a:off x="7721600" y="6203667"/>
            <a:ext cx="34544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785FA506-6511-4914-9721-8722F4ADBDBA}" type="datetimeFigureOut">
              <a:rPr lang="fr-FR" smtClean="0"/>
              <a:pPr/>
              <a:t>26/05/2023</a:t>
            </a:fld>
            <a:endParaRPr lang="fr-FR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3"/>
          </p:nvPr>
        </p:nvSpPr>
        <p:spPr>
          <a:xfrm>
            <a:off x="2844800" y="6203667"/>
            <a:ext cx="47752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4"/>
          </p:nvPr>
        </p:nvSpPr>
        <p:spPr>
          <a:xfrm>
            <a:off x="11214100" y="6181531"/>
            <a:ext cx="8128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9A27809D-74A2-4748-9B0B-71CC75591FC4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5" name="Espace réservé du titre 4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="" xmlns:a16="http://schemas.microsoft.com/office/drawing/2014/main" id="{512E1E2C-8F4A-25DC-399A-6E20C20AAB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965043"/>
          </a:xfrm>
        </p:spPr>
        <p:txBody>
          <a:bodyPr/>
          <a:lstStyle/>
          <a:p>
            <a:r>
              <a:rPr lang="fr-FR" dirty="0"/>
              <a:t>Sommaire : </a:t>
            </a:r>
          </a:p>
          <a:p>
            <a:r>
              <a:rPr lang="fr-FR" dirty="0"/>
              <a:t>A. Mon projet</a:t>
            </a:r>
          </a:p>
          <a:p>
            <a:r>
              <a:rPr lang="fr-FR" dirty="0"/>
              <a:t>B. Mes taches</a:t>
            </a:r>
          </a:p>
          <a:p>
            <a:r>
              <a:rPr lang="fr-FR" dirty="0"/>
              <a:t>C. Les problèmes/solutions</a:t>
            </a:r>
          </a:p>
        </p:txBody>
      </p:sp>
      <p:sp>
        <p:nvSpPr>
          <p:cNvPr id="2" name="Titre 1">
            <a:extLst>
              <a:ext uri="{FF2B5EF4-FFF2-40B4-BE49-F238E27FC236}">
                <a16:creationId xmlns="" xmlns:a16="http://schemas.microsoft.com/office/drawing/2014/main" id="{97F85625-B14C-3801-51B0-F55CCE2D6A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68362"/>
            <a:ext cx="9144000" cy="2387600"/>
          </a:xfrm>
        </p:spPr>
        <p:txBody>
          <a:bodyPr>
            <a:normAutofit/>
          </a:bodyPr>
          <a:lstStyle/>
          <a:p>
            <a:r>
              <a:rPr lang="fr-FR" b="1" u="sng" dirty="0">
                <a:solidFill>
                  <a:srgbClr val="FF0000"/>
                </a:solidFill>
              </a:rPr>
              <a:t>Mon projet : Une boîte au lettres connectée</a:t>
            </a:r>
          </a:p>
        </p:txBody>
      </p:sp>
    </p:spTree>
    <p:extLst>
      <p:ext uri="{BB962C8B-B14F-4D97-AF65-F5344CB8AC3E}">
        <p14:creationId xmlns="" xmlns:p14="http://schemas.microsoft.com/office/powerpoint/2010/main" val="4179362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C8B85C76-D79B-5213-6BFD-A5346CA548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8972" y="385840"/>
            <a:ext cx="3070017" cy="5415483"/>
          </a:xfr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16306FD0-FFCE-2151-9748-BEAB7BB42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Visuel de l’Application 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281320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Visuel du </a:t>
            </a:r>
            <a:r>
              <a:rPr lang="fr-FR" dirty="0" err="1" smtClean="0"/>
              <a:t>servo-moteur</a:t>
            </a:r>
            <a:r>
              <a:rPr lang="fr-FR" dirty="0" smtClean="0"/>
              <a:t> </a:t>
            </a:r>
            <a:endParaRPr lang="fr-FR" dirty="0"/>
          </a:p>
        </p:txBody>
      </p:sp>
      <p:pic>
        <p:nvPicPr>
          <p:cNvPr id="4" name="Image 3" descr="bras non levé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5400000">
            <a:off x="1134350" y="2568009"/>
            <a:ext cx="3386026" cy="2533682"/>
          </a:xfrm>
          <a:prstGeom prst="rect">
            <a:avLst/>
          </a:prstGeom>
        </p:spPr>
      </p:pic>
      <p:sp>
        <p:nvSpPr>
          <p:cNvPr id="5" name="Flèche droite 4"/>
          <p:cNvSpPr/>
          <p:nvPr/>
        </p:nvSpPr>
        <p:spPr>
          <a:xfrm>
            <a:off x="4662616" y="3608173"/>
            <a:ext cx="2075935" cy="6178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 descr="bras levé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5400000">
            <a:off x="7005882" y="2440316"/>
            <a:ext cx="3680499" cy="2754029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1524000" y="5601730"/>
            <a:ext cx="2594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(Sans colis, ou lettres)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7521146" y="5675870"/>
            <a:ext cx="2627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(Avec colis, ou lettres)</a:t>
            </a:r>
            <a:endParaRPr lang="fr-FR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18CB2EF-58AA-4BFA-8399-4074B5AE6F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Detecteur</a:t>
            </a:r>
            <a:r>
              <a:rPr lang="fr-FR" dirty="0"/>
              <a:t> et carte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71C174D0-56A2-7F0C-4D44-17232E981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cabler</a:t>
            </a:r>
            <a:r>
              <a:rPr lang="fr-FR" dirty="0"/>
              <a:t> 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19050939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2CCCACE-D7C2-E255-7441-752F67DA76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Code : Ok</a:t>
            </a:r>
          </a:p>
          <a:p>
            <a:r>
              <a:rPr lang="en-GB" dirty="0"/>
              <a:t>App : Ok 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17F20360-4FF9-CA08-50AE-D8B60B621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Tests </a:t>
            </a:r>
            <a:endParaRPr lang="en-GB" dirty="0"/>
          </a:p>
        </p:txBody>
      </p:sp>
      <p:pic>
        <p:nvPicPr>
          <p:cNvPr id="5" name="Image 4">
            <a:extLst>
              <a:ext uri="{FF2B5EF4-FFF2-40B4-BE49-F238E27FC236}">
                <a16:creationId xmlns="" xmlns:a16="http://schemas.microsoft.com/office/drawing/2014/main" id="{4655E784-4643-4072-E26E-5680BE78F9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3925" y="2297394"/>
            <a:ext cx="3330929" cy="333092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8461586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5081919-1806-9248-47F2-F197178BA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2"/>
            <a:ext cx="3313368" cy="3450613"/>
          </a:xfrm>
        </p:spPr>
        <p:txBody>
          <a:bodyPr/>
          <a:lstStyle/>
          <a:p>
            <a:r>
              <a:rPr lang="fr-FR" dirty="0"/>
              <a:t>Seul 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58513A2-7ACB-A5B0-0D66-B71D7E845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Autre ?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217B496B-DF9F-09AE-651E-BA3DF6980C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5778" y="2359167"/>
            <a:ext cx="3301472" cy="330147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8071491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D194DF8-F60E-7B93-F942-E779E41E7A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4454271" cy="3450613"/>
          </a:xfrm>
        </p:spPr>
        <p:txBody>
          <a:bodyPr/>
          <a:lstStyle/>
          <a:p>
            <a:r>
              <a:rPr lang="fr-FR" dirty="0"/>
              <a:t>ESP32 X servo-moteur ?</a:t>
            </a:r>
          </a:p>
          <a:p>
            <a:r>
              <a:rPr lang="fr-FR" dirty="0"/>
              <a:t>Changé = carte Arduino</a:t>
            </a:r>
          </a:p>
          <a:p>
            <a:r>
              <a:rPr lang="fr-FR" dirty="0"/>
              <a:t>Code app modifié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300ECBA-F420-C0E4-94C7-BF9C85AF0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>
                <a:solidFill>
                  <a:srgbClr val="FF0000"/>
                </a:solidFill>
              </a:rPr>
              <a:t>C) les </a:t>
            </a:r>
            <a:r>
              <a:rPr lang="fr-FR" u="sng" dirty="0" err="1">
                <a:solidFill>
                  <a:srgbClr val="FF0000"/>
                </a:solidFill>
              </a:rPr>
              <a:t>problemes</a:t>
            </a:r>
            <a:r>
              <a:rPr lang="fr-FR" u="sng" dirty="0">
                <a:solidFill>
                  <a:srgbClr val="FF0000"/>
                </a:solidFill>
              </a:rPr>
              <a:t>/solutions</a:t>
            </a:r>
            <a:endParaRPr lang="en-GB" u="sng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F0BA3DBC-657B-CEEE-C5ED-D89F4137638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4971" y="2067120"/>
            <a:ext cx="2248458" cy="22484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E48567FE-B39D-DAED-3284-2716555F97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8931" y="2575929"/>
            <a:ext cx="1131907" cy="11651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DF962235-7790-75AC-56E2-AE80EF1C8D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5679" y="2847697"/>
            <a:ext cx="2312612" cy="231261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7D60F230-B61F-F214-FFD5-3F84B79C62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850" y="4315578"/>
            <a:ext cx="2306258" cy="160976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80BB689A-78A0-7D03-8E94-0F1ABF85FCD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8270" y="4525745"/>
            <a:ext cx="1131907" cy="118943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1255957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779E38E-8E36-F187-2EAF-8D66498ED4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2"/>
            <a:ext cx="3263034" cy="3450613"/>
          </a:xfrm>
        </p:spPr>
        <p:txBody>
          <a:bodyPr/>
          <a:lstStyle/>
          <a:p>
            <a:r>
              <a:rPr lang="fr-FR" dirty="0"/>
              <a:t>Trop de message. </a:t>
            </a:r>
          </a:p>
          <a:p>
            <a:r>
              <a:rPr lang="fr-FR" dirty="0" err="1"/>
              <a:t>Boutton</a:t>
            </a:r>
            <a:r>
              <a:rPr lang="fr-FR" dirty="0"/>
              <a:t> 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5E7CEF35-F10A-8D1E-C966-79B4CCFEB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Difficultés 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88BCF1FA-7002-1F11-2729-54D9094FC3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0840" y="2115277"/>
            <a:ext cx="6323337" cy="3504692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="" xmlns:a16="http://schemas.microsoft.com/office/drawing/2014/main" id="{86B98CFC-C4E9-F0D1-4743-521E6329809B}"/>
              </a:ext>
            </a:extLst>
          </p:cNvPr>
          <p:cNvCxnSpPr/>
          <p:nvPr/>
        </p:nvCxnSpPr>
        <p:spPr>
          <a:xfrm flipH="1">
            <a:off x="9009776" y="4236440"/>
            <a:ext cx="1417740" cy="553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4483386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10BD97A-2196-D90A-A1DF-18F5D4446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Des questions </a:t>
            </a:r>
            <a:r>
              <a:rPr lang="fr-FR" dirty="0"/>
              <a:t>? 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52D5E7B2-9BEC-B134-30B3-54213BCD0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 smtClean="0">
                <a:solidFill>
                  <a:srgbClr val="FF0000"/>
                </a:solidFill>
              </a:rPr>
              <a:t>Fin</a:t>
            </a:r>
            <a:endParaRPr lang="en-GB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16287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DE60B30-FBAF-BA68-0DA0-4945AAD7B7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2"/>
            <a:ext cx="3841874" cy="3450613"/>
          </a:xfrm>
        </p:spPr>
        <p:txBody>
          <a:bodyPr/>
          <a:lstStyle/>
          <a:p>
            <a:r>
              <a:rPr lang="fr-FR" dirty="0"/>
              <a:t>Boite au lettres ordinaire : lettres, paquets</a:t>
            </a:r>
          </a:p>
          <a:p>
            <a:r>
              <a:rPr lang="fr-FR" dirty="0"/>
              <a:t>Déjà crée</a:t>
            </a:r>
          </a:p>
          <a:p>
            <a:r>
              <a:rPr lang="fr-FR" dirty="0"/>
              <a:t>Matériaux : bois 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3B8853A5-493C-3BDE-AFE9-D98FCFE9D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>
                <a:solidFill>
                  <a:srgbClr val="FF0000"/>
                </a:solidFill>
              </a:rPr>
              <a:t>A) Mon projet: </a:t>
            </a:r>
            <a:endParaRPr lang="en-GB" u="sng" dirty="0">
              <a:solidFill>
                <a:srgbClr val="FF0000"/>
              </a:solidFill>
            </a:endParaRPr>
          </a:p>
        </p:txBody>
      </p:sp>
      <p:pic>
        <p:nvPicPr>
          <p:cNvPr id="5" name="Image 4" descr="boite au lettre definitiv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5400000">
            <a:off x="6953513" y="2496254"/>
            <a:ext cx="3593645" cy="268903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009673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6CE3E14-26F9-0831-474D-C8F4DCAB5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8691" y="2259013"/>
            <a:ext cx="3548259" cy="3450613"/>
          </a:xfrm>
        </p:spPr>
        <p:txBody>
          <a:bodyPr/>
          <a:lstStyle/>
          <a:p>
            <a:r>
              <a:rPr lang="fr-FR" dirty="0"/>
              <a:t>Pas conçu pour personnes handicapées</a:t>
            </a:r>
          </a:p>
          <a:p>
            <a:r>
              <a:rPr lang="fr-FR" dirty="0"/>
              <a:t>Aller-retour inutiles</a:t>
            </a:r>
          </a:p>
          <a:p>
            <a:r>
              <a:rPr lang="fr-FR" dirty="0"/>
              <a:t> Changer ça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1EC9BC9-5E86-6217-C670-18322D61D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342420"/>
            <a:ext cx="3211037" cy="1049235"/>
          </a:xfrm>
        </p:spPr>
        <p:txBody>
          <a:bodyPr>
            <a:normAutofit/>
          </a:bodyPr>
          <a:lstStyle/>
          <a:p>
            <a:r>
              <a:rPr lang="fr-FR" u="sng" dirty="0"/>
              <a:t>Problèmes ? :</a:t>
            </a:r>
            <a:endParaRPr lang="en-GB" u="sng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3BECC425-2ED1-6D95-4C19-2AF247339F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5049" y="2480316"/>
            <a:ext cx="3464781" cy="32293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CE821354-B516-463A-4DD9-165D471389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3173" y="2696973"/>
            <a:ext cx="2795996" cy="279599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426892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A26C08B-1771-C0C9-C32A-4E416815B7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4361992" cy="3450613"/>
          </a:xfrm>
        </p:spPr>
        <p:txBody>
          <a:bodyPr/>
          <a:lstStyle/>
          <a:p>
            <a:r>
              <a:rPr lang="fr-FR" dirty="0"/>
              <a:t>Aider les personnes handicapées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D7D616A-1F51-2262-B6A9-A45487476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/>
              <a:t>Produit </a:t>
            </a:r>
            <a:r>
              <a:rPr lang="fr-FR" u="sng" dirty="0" smtClean="0"/>
              <a:t>final :</a:t>
            </a:r>
            <a:endParaRPr lang="en-GB" u="sng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0B974D26-D3B3-9662-E16B-5A6954ED4F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2530" y="2264876"/>
            <a:ext cx="2823966" cy="263204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443736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B1A03A8-4C03-944D-0134-1DE8726E84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3120421" cy="3450613"/>
          </a:xfrm>
        </p:spPr>
        <p:txBody>
          <a:bodyPr/>
          <a:lstStyle/>
          <a:p>
            <a:r>
              <a:rPr lang="fr-FR" dirty="0"/>
              <a:t>Alerter (package or not)</a:t>
            </a:r>
          </a:p>
          <a:p>
            <a:r>
              <a:rPr lang="fr-FR" dirty="0"/>
              <a:t>Alerter (application)</a:t>
            </a:r>
          </a:p>
          <a:p>
            <a:r>
              <a:rPr lang="fr-FR" dirty="0"/>
              <a:t>Connecter 2 systèmes </a:t>
            </a:r>
          </a:p>
          <a:p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75A1112F-A890-24A8-D829-7892BD99B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u="sng" dirty="0" err="1" smtClean="0"/>
              <a:t>Changemment</a:t>
            </a:r>
            <a:r>
              <a:rPr lang="en-GB" u="sng" dirty="0" smtClean="0"/>
              <a:t> </a:t>
            </a:r>
            <a:r>
              <a:rPr lang="en-GB" u="sng" dirty="0" err="1"/>
              <a:t>necessaires</a:t>
            </a:r>
            <a:r>
              <a:rPr lang="en-GB" u="sng" dirty="0"/>
              <a:t> </a:t>
            </a:r>
            <a:r>
              <a:rPr lang="en-GB" u="sng" dirty="0" smtClean="0"/>
              <a:t>:</a:t>
            </a:r>
            <a:endParaRPr lang="en-GB" u="sng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CC2F9F94-3D08-D938-4858-F7DB81C2545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7179" y="1921357"/>
            <a:ext cx="1982314" cy="19823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3A4FC9D6-9FB2-9268-A411-41901096A8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22473">
            <a:off x="8696562" y="4052474"/>
            <a:ext cx="1903547" cy="190354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068080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6D3865E-55E1-ACEF-21A8-91BBFA2858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3900597" cy="3450613"/>
          </a:xfrm>
        </p:spPr>
        <p:txBody>
          <a:bodyPr/>
          <a:lstStyle/>
          <a:p>
            <a:r>
              <a:rPr lang="fr-FR" dirty="0"/>
              <a:t>Choix des capteurs</a:t>
            </a:r>
          </a:p>
          <a:p>
            <a:r>
              <a:rPr lang="fr-FR" dirty="0"/>
              <a:t>Programmes (smartphone, carte électronique)</a:t>
            </a:r>
          </a:p>
          <a:p>
            <a:r>
              <a:rPr lang="en-GB" dirty="0"/>
              <a:t>Cabler</a:t>
            </a:r>
          </a:p>
          <a:p>
            <a:r>
              <a:rPr lang="en-GB" dirty="0"/>
              <a:t>Tester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FCC1BD3A-F6D8-4713-7688-C118CE719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>
                <a:solidFill>
                  <a:srgbClr val="FF0000"/>
                </a:solidFill>
              </a:rPr>
              <a:t>B) Mes tâches:</a:t>
            </a:r>
            <a:endParaRPr lang="en-GB" u="sng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B172D981-16AD-545C-A6AE-EE866B0BA5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8829" y="2015731"/>
            <a:ext cx="1834815" cy="18348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14A8F891-B518-F2AE-A7CB-810B363023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297" y="2103424"/>
            <a:ext cx="1637614" cy="16376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ED8509C1-8DB8-85F2-3DC3-28F9BB68E11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9347" y="4025931"/>
            <a:ext cx="2643094" cy="15447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74484E86-862A-AC08-09DD-97C85E773B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9612" y="3876808"/>
            <a:ext cx="1677369" cy="184294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692708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04C702B-6A8C-31FE-EA47-8CBD2D83DA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2802136"/>
          </a:xfrm>
        </p:spPr>
        <p:txBody>
          <a:bodyPr/>
          <a:lstStyle/>
          <a:p>
            <a:r>
              <a:rPr lang="en-GB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Capteur</a:t>
            </a:r>
            <a:r>
              <a:rPr lang="en-GB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ultra-sons, </a:t>
            </a:r>
          </a:p>
          <a:p>
            <a:r>
              <a:rPr lang="en-GB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Capteur</a:t>
            </a:r>
            <a:r>
              <a:rPr lang="en-GB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de force (pas précis)</a:t>
            </a:r>
          </a:p>
          <a:p>
            <a:r>
              <a:rPr lang="en-GB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Capteur</a:t>
            </a:r>
            <a:r>
              <a:rPr lang="en-GB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de movement (pas </a:t>
            </a:r>
            <a:r>
              <a:rPr lang="en-GB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disponibe</a:t>
            </a:r>
            <a:r>
              <a:rPr lang="en-GB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)</a:t>
            </a:r>
          </a:p>
          <a:p>
            <a:r>
              <a:rPr lang="en-GB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Capteur</a:t>
            </a:r>
            <a:r>
              <a:rPr lang="en-GB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de pression (pression </a:t>
            </a:r>
            <a:r>
              <a:rPr lang="en-GB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atmosphérique</a:t>
            </a:r>
            <a:r>
              <a:rPr lang="en-GB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)</a:t>
            </a:r>
          </a:p>
          <a:p>
            <a:r>
              <a:rPr lang="en-GB" sz="1800" dirty="0">
                <a:latin typeface="Arial" panose="020B0604020202020204" pitchFamily="34" charset="0"/>
                <a:ea typeface="Times New Roman" panose="02020603050405020304" pitchFamily="18" charset="0"/>
              </a:rPr>
              <a:t>M</a:t>
            </a:r>
            <a:r>
              <a:rPr lang="en-GB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odule Bluetooth</a:t>
            </a:r>
          </a:p>
          <a:p>
            <a:r>
              <a:rPr lang="en-GB" sz="1800" dirty="0">
                <a:latin typeface="Arial" panose="020B0604020202020204" pitchFamily="34" charset="0"/>
                <a:ea typeface="Times New Roman" panose="02020603050405020304" pitchFamily="18" charset="0"/>
              </a:rPr>
              <a:t>Servo-</a:t>
            </a:r>
            <a:r>
              <a:rPr lang="en-GB" sz="1800" dirty="0" err="1">
                <a:latin typeface="Arial" panose="020B0604020202020204" pitchFamily="34" charset="0"/>
                <a:ea typeface="Times New Roman" panose="02020603050405020304" pitchFamily="18" charset="0"/>
              </a:rPr>
              <a:t>moteur</a:t>
            </a:r>
            <a:endParaRPr lang="en-GB" sz="1800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E61883AF-3C7C-67DE-1DE8-E9DBFBFBD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Choix des capteurs :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808674D0-AD14-D968-6703-C23608DFAAD9}"/>
              </a:ext>
            </a:extLst>
          </p:cNvPr>
          <p:cNvSpPr txBox="1"/>
          <p:nvPr/>
        </p:nvSpPr>
        <p:spPr>
          <a:xfrm>
            <a:off x="1836412" y="4871629"/>
            <a:ext cx="8833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Capteur choisis : capteur ultra-sons, module </a:t>
            </a:r>
            <a:r>
              <a:rPr lang="fr-FR" dirty="0" err="1"/>
              <a:t>blutooth</a:t>
            </a:r>
            <a:r>
              <a:rPr lang="fr-FR" dirty="0"/>
              <a:t> et servo-moteur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1472861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FCB66B0-72FF-6522-85A7-DB9015504A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4865331" cy="3450613"/>
          </a:xfrm>
        </p:spPr>
        <p:txBody>
          <a:bodyPr/>
          <a:lstStyle/>
          <a:p>
            <a:r>
              <a:rPr lang="fr-FR" dirty="0"/>
              <a:t>Pour résumer</a:t>
            </a:r>
          </a:p>
          <a:p>
            <a:r>
              <a:rPr lang="fr-FR" dirty="0"/>
              <a:t>Distance</a:t>
            </a:r>
          </a:p>
          <a:p>
            <a:r>
              <a:rPr lang="fr-FR" dirty="0"/>
              <a:t>Envoie message + servo-moteur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B03033FF-E9C5-54A1-DAB2-692A5BC82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342420"/>
            <a:ext cx="9603275" cy="1049235"/>
          </a:xfrm>
        </p:spPr>
        <p:txBody>
          <a:bodyPr/>
          <a:lstStyle/>
          <a:p>
            <a:r>
              <a:rPr lang="fr-FR" dirty="0"/>
              <a:t>Programmation de la carte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6E8ECACD-29ED-C2FE-588E-D4493FE691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9386" y="949471"/>
            <a:ext cx="4865331" cy="507710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868671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04B3577-F8F3-7289-BFB1-04EDF3E36A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2935863" cy="3450613"/>
          </a:xfrm>
        </p:spPr>
        <p:txBody>
          <a:bodyPr/>
          <a:lstStyle/>
          <a:p>
            <a:r>
              <a:rPr lang="en-GB" dirty="0"/>
              <a:t>App (App inventor)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6A666077-EAC9-48DD-715E-CFFA6FF4F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Programmation Smartphone 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FC4705BE-6B69-B3CB-0D63-2025394CB7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2943" y="2015732"/>
            <a:ext cx="7285104" cy="403774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0004467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ier">
  <a:themeElements>
    <a:clrScheme name="Papi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i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i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393</TotalTime>
  <Words>211</Words>
  <Application>Microsoft Office PowerPoint</Application>
  <PresentationFormat>Personnalisé</PresentationFormat>
  <Paragraphs>58</Paragraphs>
  <Slides>17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18" baseType="lpstr">
      <vt:lpstr>Papier</vt:lpstr>
      <vt:lpstr>Mon projet : Une boîte au lettres connectée</vt:lpstr>
      <vt:lpstr>A) Mon projet: </vt:lpstr>
      <vt:lpstr>Problèmes ? :</vt:lpstr>
      <vt:lpstr>Produit final :</vt:lpstr>
      <vt:lpstr>Changemment necessaires :</vt:lpstr>
      <vt:lpstr>B) Mes tâches:</vt:lpstr>
      <vt:lpstr>Choix des capteurs :</vt:lpstr>
      <vt:lpstr>Programmation de la carte</vt:lpstr>
      <vt:lpstr>Programmation Smartphone </vt:lpstr>
      <vt:lpstr>Visuel de l’Application </vt:lpstr>
      <vt:lpstr>Visuel du servo-moteur </vt:lpstr>
      <vt:lpstr>cabler </vt:lpstr>
      <vt:lpstr>Tests </vt:lpstr>
      <vt:lpstr>Autre ?</vt:lpstr>
      <vt:lpstr>C) les problemes/solutions</vt:lpstr>
      <vt:lpstr>Difficultés </vt:lpstr>
      <vt:lpstr>Fin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Project : a connected’s Postbox</dc:title>
  <dc:creator>Joel Perrone</dc:creator>
  <cp:lastModifiedBy>Utilisateur Windows</cp:lastModifiedBy>
  <cp:revision>36</cp:revision>
  <dcterms:created xsi:type="dcterms:W3CDTF">2023-05-07T09:03:28Z</dcterms:created>
  <dcterms:modified xsi:type="dcterms:W3CDTF">2023-05-26T06:28:48Z</dcterms:modified>
</cp:coreProperties>
</file>