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284"/>
    <p:restoredTop sz="93919"/>
  </p:normalViewPr>
  <p:slideViewPr>
    <p:cSldViewPr snapToGrid="0">
      <p:cViewPr>
        <p:scale>
          <a:sx n="110" d="100"/>
          <a:sy n="110" d="100"/>
        </p:scale>
        <p:origin x="-24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E60E-B35E-EDA4-35B5-646ECC239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B43FF-9CBA-FD98-BA78-48EB47AA0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D0511-725E-97B6-8C1F-0FCAE64F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2FA9-96CE-FB4E-9168-0B60A8E3EF02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D205E-BB4B-B9E0-ED37-5F58DB73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41A7-885A-58ED-457D-A7F921F7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80BA-1747-BD42-A28A-92155E6B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8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6626-34E5-8CE3-7D1E-F7E83F9A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4992B-B5B3-0301-D9EE-40842835A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0586-389A-9EA6-5EAB-FA7892C7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2FA9-96CE-FB4E-9168-0B60A8E3EF02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D330-3E0A-12AC-705F-FD2718FA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05B4E-A917-8575-BE49-63FF03E1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80BA-1747-BD42-A28A-92155E6B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71D37-C706-1EE9-ECA4-7F24C9ABD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B8900-648D-DA55-19F3-11A3B2B48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46570-9F86-3C8E-9035-F0E0BED9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2FA9-96CE-FB4E-9168-0B60A8E3EF02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CE48-F7F5-4DF4-B8E6-754DD794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BE7E8-CA8F-C03C-0520-ACD4E6D8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80BA-1747-BD42-A28A-92155E6B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9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064C-6E19-2F87-9674-5FCAE33E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E0BA-83D8-43F2-CEC3-BC65191AF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AA623-F55A-1AC5-497E-52ED7BCD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2FA9-96CE-FB4E-9168-0B60A8E3EF02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937AB-3353-4713-2B49-0FA6394A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7DF70-073C-EF86-F62E-C2F13B3A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80BA-1747-BD42-A28A-92155E6B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5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3AC7-DEFC-A4A9-FAE5-D5B4FC68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BEE13-89DC-0D96-B623-775BD4513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6CA6-A8EC-A7BC-1440-61B90758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2FA9-96CE-FB4E-9168-0B60A8E3EF02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D081E-72A9-ECF1-1023-E94D452A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1E80-4B4D-D9AE-44D8-0E6092D0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80BA-1747-BD42-A28A-92155E6B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1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9972-603E-3FF5-3741-7A2ED4AE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79CCF-977C-2F8E-861D-CC0B1F37F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C2CF0-5DBC-3EC6-624E-3B5AE676E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50F40-E8C2-7B2D-CB6B-11EF3479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2FA9-96CE-FB4E-9168-0B60A8E3EF02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31691-A0C1-BD7F-277E-3AED5621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3EFDE-60FC-F884-A8BD-E2A341C9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80BA-1747-BD42-A28A-92155E6B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3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5CBC-DA8F-206F-EBC4-960D9C5D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EC773-A643-37BD-F223-F56AA190D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C65F2-703F-C4E5-8521-B0E766961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E0786-83A9-3FE2-F0E3-0D73864D3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D43F1-63EC-BA26-D276-AE16ECA89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ADE43-151B-9B13-F17C-DC8270C5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2FA9-96CE-FB4E-9168-0B60A8E3EF02}" type="datetimeFigureOut">
              <a:rPr lang="en-US" smtClean="0"/>
              <a:t>3/26/25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721EA-C8C6-6E9C-770A-7E3D8753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FF525-3E83-B08B-A792-715BA8DA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80BA-1747-BD42-A28A-92155E6B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2DC3-3595-2B01-8616-01F47E63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05B8F-9646-4205-D4E5-B0F9DC1E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2FA9-96CE-FB4E-9168-0B60A8E3EF02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762AC-CA38-F383-B223-B4019E63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D0077-E7C8-532F-7554-183BF29E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80BA-1747-BD42-A28A-92155E6B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8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8E27D-5817-FE09-F1ED-87F1BF69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2FA9-96CE-FB4E-9168-0B60A8E3EF02}" type="datetimeFigureOut">
              <a:rPr lang="en-US" smtClean="0"/>
              <a:t>3/26/25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B3F09-6F6B-CE1B-D44F-B6E3B4C6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A6469-EB1D-551A-1717-2F759438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80BA-1747-BD42-A28A-92155E6B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3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B44C-BD8C-84C5-3CBB-9A83E550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917FB-C6A2-6DE9-9A2E-2C3BC73FC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6D8A1-FFE0-B944-7519-F724EE702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1C6CD-7FAD-4C55-C219-E5013525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2FA9-96CE-FB4E-9168-0B60A8E3EF02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A0C13-0B13-6EF6-B912-CC673249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06B6E-81C5-4A34-B76C-F241D855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80BA-1747-BD42-A28A-92155E6B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4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C87A-7EAB-E654-2590-FC8F80EE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468CE-F2D2-5CFD-3105-5306C87B8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F142B-C74D-9BAE-F423-3F8F2E390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DC450-8816-BAE2-1B7A-270188ED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2FA9-96CE-FB4E-9168-0B60A8E3EF02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489A4-A29B-F02C-3E4F-6E892AC2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8A056-1FE3-647B-31FB-655951EE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280BA-1747-BD42-A28A-92155E6B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0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CC788-C5B2-484C-5526-E3FE11D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01D2-78A8-71B9-8752-1480D93FE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D3F9D-9563-9EDB-CFC3-45368ED66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12FA9-96CE-FB4E-9168-0B60A8E3EF02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70596-67E1-574B-38B2-154C4AA4D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CF4D5-E07C-4B2E-E1F6-18C10EFEF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280BA-1747-BD42-A28A-92155E6BA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1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D02A72-7837-F8D3-75FE-342123379F42}"/>
              </a:ext>
            </a:extLst>
          </p:cNvPr>
          <p:cNvSpPr txBox="1"/>
          <p:nvPr/>
        </p:nvSpPr>
        <p:spPr>
          <a:xfrm>
            <a:off x="3454798" y="1604823"/>
            <a:ext cx="317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AEF7E-82F8-2BC0-4824-EB5767BDD6AB}"/>
              </a:ext>
            </a:extLst>
          </p:cNvPr>
          <p:cNvSpPr txBox="1"/>
          <p:nvPr/>
        </p:nvSpPr>
        <p:spPr>
          <a:xfrm>
            <a:off x="4997587" y="1235491"/>
            <a:ext cx="3097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490C2-6E62-197A-D130-066AC414575F}"/>
              </a:ext>
            </a:extLst>
          </p:cNvPr>
          <p:cNvSpPr txBox="1"/>
          <p:nvPr/>
        </p:nvSpPr>
        <p:spPr>
          <a:xfrm>
            <a:off x="6465220" y="2029757"/>
            <a:ext cx="317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35F4B-DFD9-993A-9DFD-C2A5D5FD51EF}"/>
              </a:ext>
            </a:extLst>
          </p:cNvPr>
          <p:cNvSpPr txBox="1"/>
          <p:nvPr/>
        </p:nvSpPr>
        <p:spPr>
          <a:xfrm>
            <a:off x="2985072" y="2736155"/>
            <a:ext cx="3273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8E9D4D-8459-0FAC-3294-63744180DB4C}"/>
              </a:ext>
            </a:extLst>
          </p:cNvPr>
          <p:cNvSpPr txBox="1"/>
          <p:nvPr/>
        </p:nvSpPr>
        <p:spPr>
          <a:xfrm>
            <a:off x="5056398" y="2334557"/>
            <a:ext cx="2968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F60D19-FB13-0839-707C-B65156DBEF69}"/>
              </a:ext>
            </a:extLst>
          </p:cNvPr>
          <p:cNvSpPr txBox="1"/>
          <p:nvPr/>
        </p:nvSpPr>
        <p:spPr>
          <a:xfrm>
            <a:off x="2563362" y="3942829"/>
            <a:ext cx="3289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AEC86-25D3-07B2-8DB0-AFC750F6FF37}"/>
              </a:ext>
            </a:extLst>
          </p:cNvPr>
          <p:cNvSpPr txBox="1"/>
          <p:nvPr/>
        </p:nvSpPr>
        <p:spPr>
          <a:xfrm>
            <a:off x="4694365" y="3942829"/>
            <a:ext cx="3305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0DDA3C-A99A-17D2-0D48-2CC56C40B4BD}"/>
              </a:ext>
            </a:extLst>
          </p:cNvPr>
          <p:cNvSpPr txBox="1"/>
          <p:nvPr/>
        </p:nvSpPr>
        <p:spPr>
          <a:xfrm>
            <a:off x="5744973" y="3573497"/>
            <a:ext cx="29046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551FAD-6B97-DB9B-4D46-225C481086F8}"/>
              </a:ext>
            </a:extLst>
          </p:cNvPr>
          <p:cNvCxnSpPr>
            <a:stCxn id="9" idx="1"/>
            <a:endCxn id="5" idx="3"/>
          </p:cNvCxnSpPr>
          <p:nvPr/>
        </p:nvCxnSpPr>
        <p:spPr>
          <a:xfrm flipH="1" flipV="1">
            <a:off x="3772514" y="1789489"/>
            <a:ext cx="1283884" cy="729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CCFA92-2F38-C061-4029-17C7AD335F5A}"/>
              </a:ext>
            </a:extLst>
          </p:cNvPr>
          <p:cNvCxnSpPr>
            <a:cxnSpLocks/>
            <a:stCxn id="11" idx="0"/>
            <a:endCxn id="8" idx="3"/>
          </p:cNvCxnSpPr>
          <p:nvPr/>
        </p:nvCxnSpPr>
        <p:spPr>
          <a:xfrm flipH="1" flipV="1">
            <a:off x="3312406" y="2920821"/>
            <a:ext cx="1547229" cy="10220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3CC64E-25BC-C7EA-C261-9D52E0261D08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5152437" y="1604823"/>
            <a:ext cx="52399" cy="729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2F8047-5143-2D69-2B66-31AF7D53D58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5204836" y="2703889"/>
            <a:ext cx="685369" cy="869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AD992C-1BF6-8E99-69AB-617F098F6230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5353274" y="2214423"/>
            <a:ext cx="1111946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61D721-AB57-4099-73B8-5430CF982671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323023" y="1424622"/>
            <a:ext cx="1301055" cy="605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A0781-2DAE-22CA-A448-A25B1FB721B8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5890205" y="2399089"/>
            <a:ext cx="733873" cy="11744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836D61-4133-4A3A-2210-4F6D5E9B1593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2892298" y="4127495"/>
            <a:ext cx="18020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0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Pradines</dc:creator>
  <cp:lastModifiedBy>Joel Pradines</cp:lastModifiedBy>
  <cp:revision>1</cp:revision>
  <dcterms:created xsi:type="dcterms:W3CDTF">2025-03-27T01:22:57Z</dcterms:created>
  <dcterms:modified xsi:type="dcterms:W3CDTF">2025-03-27T01:31:19Z</dcterms:modified>
</cp:coreProperties>
</file>