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8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47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6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664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32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0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02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21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5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0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38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00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5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2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66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7219-CE3D-4B75-B6DC-E95D14BBB8E7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473A41-6274-4363-BAE1-B360FA8410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2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E985-B9F4-4996-B988-919D02817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Capstone Project – </a:t>
            </a:r>
            <a:br>
              <a:rPr lang="en-US" b="1" dirty="0"/>
            </a:br>
            <a:r>
              <a:rPr lang="en-US" b="1" dirty="0"/>
              <a:t>The Battle of Neighborhoods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740C-EE2F-4A1E-B152-6B5CCC7B6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Selecting the most common neighbourhood in New York - Manhattan to open a new Luigi’s Pizza Joint.</a:t>
            </a:r>
          </a:p>
        </p:txBody>
      </p:sp>
    </p:spTree>
    <p:extLst>
      <p:ext uri="{BB962C8B-B14F-4D97-AF65-F5344CB8AC3E}">
        <p14:creationId xmlns:p14="http://schemas.microsoft.com/office/powerpoint/2010/main" val="179201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Manhattan Tourist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/>
              <a:t>Identify the number of tourist areas in Manhattan (3)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E2DC4-1142-4FA5-91E3-83344F726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6" y="2898746"/>
            <a:ext cx="9201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Cluster Map Manhattan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C094-B984-48D5-AEB2-F5C121B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976" y="3298127"/>
            <a:ext cx="3228377" cy="1629474"/>
          </a:xfrm>
        </p:spPr>
        <p:txBody>
          <a:bodyPr>
            <a:normAutofit/>
          </a:bodyPr>
          <a:lstStyle/>
          <a:p>
            <a:r>
              <a:rPr lang="en-AU" dirty="0"/>
              <a:t>Purple = Commercial </a:t>
            </a:r>
          </a:p>
          <a:p>
            <a:r>
              <a:rPr lang="en-AU" dirty="0"/>
              <a:t>Blue = Tourist 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ACC57F-D385-4BC2-AC9A-5B77E047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516642" cy="47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1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From </a:t>
            </a:r>
            <a:r>
              <a:rPr lang="en-US" dirty="0" err="1"/>
              <a:t>analysing</a:t>
            </a:r>
            <a:r>
              <a:rPr lang="en-US" dirty="0"/>
              <a:t> the data, we have uncovered that Gramercy has the most common venue for pizza places in a tourist neighborhoods. </a:t>
            </a:r>
          </a:p>
          <a:p>
            <a:pPr lvl="1"/>
            <a:r>
              <a:rPr lang="en-US" dirty="0"/>
              <a:t>Lenox Hill and Clinton has the fourth most common venue for pizza places and Marble Hill is tenth in the commercial neighborhoods.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Luigi would like to open his newest restaurant in Manhattan, Gramercy has the most amount of pizza places / venues at 15% of all venues. It would be stiff competition, however Luigi's pizza's are proven winners in other cities.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658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This analysis was performed on a limited neighborhood as Luigi wanted to set up his establishment in Manhattan.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Looking at the other neighborhoods in New York, it is obvious that pizza venues are in general very popular, it would be worthwhile investigating those neighborhoods closely and investigating further.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131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the data from other neighborhoods in New York, pizza places are generally quite popular in general. </a:t>
            </a:r>
          </a:p>
          <a:p>
            <a:endParaRPr lang="en-US" dirty="0"/>
          </a:p>
          <a:p>
            <a:r>
              <a:rPr lang="en-US" dirty="0"/>
              <a:t>33 out of the 301 neighborhoods in New York had a 1st Most Common Venue, so pizza places are definitely popular, however it will be competitive.</a:t>
            </a:r>
          </a:p>
          <a:p>
            <a:endParaRPr lang="en-US" dirty="0"/>
          </a:p>
          <a:p>
            <a:r>
              <a:rPr lang="en-US" dirty="0"/>
              <a:t>I would probably recommend that deeper analysis should be made whether Manhattan is actually the best area for Luigi’s new pizza joint based on the high number of existing pizza venues.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675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  <a:p>
            <a:pPr marL="0" indent="0">
              <a:buNone/>
            </a:pPr>
            <a:r>
              <a:rPr lang="en-US" dirty="0"/>
              <a:t>Luigi is the CEO of Luigi's Pizza Joint, which started as a family owned and operated business in the 60's. Luigi already has a number of pizza restaurants in other cities in America, but he would like to expand their gourmet pizza business in New York, specifically Manhattan.</a:t>
            </a:r>
          </a:p>
          <a:p>
            <a:r>
              <a:rPr lang="en-US" b="1" dirty="0"/>
              <a:t>Business Problem</a:t>
            </a:r>
          </a:p>
          <a:p>
            <a:pPr marL="0" indent="0">
              <a:buNone/>
            </a:pPr>
            <a:r>
              <a:rPr lang="en-US" dirty="0"/>
              <a:t>Luigi is concerned that there are already a number of pizza businesses in New York, specifically Manhattan, however none are to the same standard has Luigi's Pizza Joint. In this scenario, the aim is to identify a suitable location, on what basis is this choice suitable and identify the competition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85537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Data Sources</a:t>
            </a:r>
          </a:p>
          <a:p>
            <a:pPr marL="0" indent="0">
              <a:buNone/>
            </a:pPr>
            <a:r>
              <a:rPr lang="en-US" dirty="0"/>
              <a:t>I have chosen to use the New York data from the exercises (https://cocl.us/new_york_dataset). I will also be using my personal developer Foursquare to locate other Pizza restaurants.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the data will be used</a:t>
            </a:r>
          </a:p>
          <a:p>
            <a:pPr marL="0" indent="0">
              <a:buNone/>
            </a:pPr>
            <a:r>
              <a:rPr lang="en-US" dirty="0"/>
              <a:t>The main components of our analysis and predication system, this will comprise of four stages: </a:t>
            </a:r>
          </a:p>
          <a:p>
            <a:pPr lvl="1">
              <a:buAutoNum type="arabicPeriod"/>
            </a:pPr>
            <a:r>
              <a:rPr lang="en-US" dirty="0"/>
              <a:t>Collect Data </a:t>
            </a:r>
          </a:p>
          <a:p>
            <a:pPr lvl="1">
              <a:buAutoNum type="arabicPeriod"/>
            </a:pPr>
            <a:r>
              <a:rPr lang="en-US" dirty="0"/>
              <a:t>2. Explore and Understand Data </a:t>
            </a:r>
          </a:p>
          <a:p>
            <a:pPr lvl="1">
              <a:buAutoNum type="arabicPeriod"/>
            </a:pPr>
            <a:r>
              <a:rPr lang="en-US" dirty="0"/>
              <a:t>3. Data preparation and preprocessing </a:t>
            </a:r>
          </a:p>
          <a:p>
            <a:pPr lvl="1">
              <a:buAutoNum type="arabicPeriod"/>
            </a:pPr>
            <a:r>
              <a:rPr lang="en-US" dirty="0"/>
              <a:t>4.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Collect New York Neighborhood dataset with latitude and longitude</a:t>
            </a:r>
          </a:p>
          <a:p>
            <a:r>
              <a:rPr lang="en-US" b="1" dirty="0"/>
              <a:t>Filter out Manhattan neighborhoods</a:t>
            </a:r>
          </a:p>
          <a:p>
            <a:r>
              <a:rPr lang="en-US" b="1" dirty="0"/>
              <a:t>Use Foursquare API’s to investigate venues in:</a:t>
            </a:r>
          </a:p>
          <a:p>
            <a:pPr lvl="1"/>
            <a:r>
              <a:rPr lang="en-US" b="1" dirty="0"/>
              <a:t>Manhattan</a:t>
            </a:r>
          </a:p>
          <a:p>
            <a:pPr lvl="1"/>
            <a:r>
              <a:rPr lang="en-US" b="1" dirty="0"/>
              <a:t>All neighborhoods in New York</a:t>
            </a:r>
          </a:p>
          <a:p>
            <a:r>
              <a:rPr lang="en-US" b="1" dirty="0"/>
              <a:t>Cluster the types of venues based on:</a:t>
            </a:r>
          </a:p>
          <a:p>
            <a:pPr lvl="1"/>
            <a:r>
              <a:rPr lang="en-US" b="1" dirty="0"/>
              <a:t>Commercial areas</a:t>
            </a:r>
          </a:p>
          <a:p>
            <a:pPr lvl="1"/>
            <a:r>
              <a:rPr lang="en-US" b="1" dirty="0"/>
              <a:t>Tourist areas and hubs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5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-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/>
              <a:t>Identify the number of neighborhoods in Manhattan (40)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BD435-18C0-4FB9-BC33-E5A0A6D5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40" y="2668556"/>
            <a:ext cx="7570927" cy="30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1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-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/>
              <a:t>Map the neighborhoods in Manhattan (40)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FE20F-C829-4E6D-9431-99D3D093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2668556"/>
            <a:ext cx="5801600" cy="388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Methodology – All </a:t>
            </a:r>
            <a:r>
              <a:rPr lang="en-AU" dirty="0" err="1"/>
              <a:t>Neighborhoods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 err="1"/>
              <a:t>Analyse</a:t>
            </a:r>
            <a:r>
              <a:rPr lang="en-US" b="1" dirty="0"/>
              <a:t> Foursquare venues across New York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3D16A-2181-46AD-9F7F-E6E7F618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492662"/>
            <a:ext cx="7837800" cy="42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Cluster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 err="1"/>
              <a:t>Analyse</a:t>
            </a:r>
            <a:r>
              <a:rPr lang="en-US" b="1" dirty="0"/>
              <a:t> Foursquare venues across Manhattan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700DF-F9BF-4254-A88F-EEFA0E85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505949"/>
            <a:ext cx="7319670" cy="42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86EF-235C-41AB-BDB5-8C21ABDF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Results – Manhattan Commercial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8C8B-DEAA-4D69-928D-09FC3E1E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7664233" cy="507966"/>
          </a:xfrm>
        </p:spPr>
        <p:txBody>
          <a:bodyPr>
            <a:normAutofit/>
          </a:bodyPr>
          <a:lstStyle/>
          <a:p>
            <a:r>
              <a:rPr lang="en-US" b="1" dirty="0"/>
              <a:t>Identify the number of commercial areas in Manhattan (37)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34C3A-C503-46A7-9563-0BD7B440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8" y="2613026"/>
            <a:ext cx="7664233" cy="38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6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575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Capstone Project –  The Battle of Neighborhoods</vt:lpstr>
      <vt:lpstr>Introduction</vt:lpstr>
      <vt:lpstr>Data Selection</vt:lpstr>
      <vt:lpstr>Methodology</vt:lpstr>
      <vt:lpstr>Methodology - Manhattan</vt:lpstr>
      <vt:lpstr>Methodology - Manhattan</vt:lpstr>
      <vt:lpstr>Methodology – All Neighborhoods</vt:lpstr>
      <vt:lpstr>Results – Cluster Manhattan</vt:lpstr>
      <vt:lpstr>Results – Manhattan Commercial</vt:lpstr>
      <vt:lpstr>Results – Manhattan Tourist</vt:lpstr>
      <vt:lpstr>Results – Cluster Map Manhattan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 The Battle of Neighborhoods</dc:title>
  <dc:creator>Joel Serjeant</dc:creator>
  <cp:lastModifiedBy>Joel Serjeant</cp:lastModifiedBy>
  <cp:revision>10</cp:revision>
  <dcterms:created xsi:type="dcterms:W3CDTF">2019-08-21T02:06:11Z</dcterms:created>
  <dcterms:modified xsi:type="dcterms:W3CDTF">2019-08-21T03:03:52Z</dcterms:modified>
</cp:coreProperties>
</file>