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87" r:id="rId10"/>
    <p:sldId id="488" r:id="rId11"/>
    <p:sldId id="482" r:id="rId12"/>
    <p:sldId id="484" r:id="rId13"/>
    <p:sldId id="48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2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75" d="100"/>
          <a:sy n="75" d="100"/>
        </p:scale>
        <p:origin x="30" y="77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2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BR" dirty="0" err="1" smtClean="0"/>
              <a:t>GOTravel</a:t>
            </a:r>
            <a:r>
              <a:rPr lang="pt-BR" dirty="0" smtClean="0"/>
              <a:t>!&gt; </a:t>
            </a:r>
            <a:endParaRPr lang="pt-BR" dirty="0"/>
          </a:p>
          <a:p>
            <a:r>
              <a:rPr lang="pt-BR" dirty="0"/>
              <a:t>Data: </a:t>
            </a:r>
            <a:r>
              <a:rPr lang="pt-BR" dirty="0" smtClean="0"/>
              <a:t>28/09/2020</a:t>
            </a:r>
          </a:p>
          <a:p>
            <a:r>
              <a:rPr lang="pt-BR" dirty="0" smtClean="0"/>
              <a:t>Professor</a:t>
            </a:r>
            <a:r>
              <a:rPr lang="pt-BR" dirty="0"/>
              <a:t>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tatus </a:t>
            </a:r>
            <a:r>
              <a:rPr lang="en-US" sz="2646" dirty="0" err="1" smtClean="0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 – </a:t>
            </a:r>
            <a:r>
              <a:rPr lang="en-US" sz="2646" dirty="0" err="1" smtClean="0">
                <a:solidFill>
                  <a:prstClr val="black"/>
                </a:solidFill>
                <a:latin typeface="Simplon Oi Headline"/>
                <a:cs typeface="Simplon Oi Headline"/>
              </a:rPr>
              <a:t>GOTravel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!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</a:t>
            </a:r>
            <a:r>
              <a:rPr lang="pt-B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última 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 concluído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Iniciado a aplicação Java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Iniciado o desenvolvimento das telas em </a:t>
            </a: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323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Dicionário de dados feito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3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2000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</a:t>
            </a:r>
            <a:r>
              <a:rPr lang="pt-BR" sz="2000" b="1" dirty="0" smtClean="0">
                <a:latin typeface="Calibri" panose="020F0502020204030204" pitchFamily="34" charset="0"/>
                <a:cs typeface="Simplon BP Regular"/>
              </a:rPr>
              <a:t>projeto</a:t>
            </a: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 smtClean="0">
                <a:latin typeface="Calibri" panose="020F0502020204030204" pitchFamily="34" charset="0"/>
                <a:cs typeface="Simplon BP Regular"/>
              </a:rPr>
              <a:t>Api</a:t>
            </a:r>
            <a:r>
              <a:rPr lang="pt-BR" sz="1320" b="1" dirty="0" smtClean="0">
                <a:latin typeface="Calibri" panose="020F0502020204030204" pitchFamily="34" charset="0"/>
                <a:cs typeface="Simplon BP Regular"/>
              </a:rPr>
              <a:t> do Google </a:t>
            </a:r>
            <a:r>
              <a:rPr lang="pt-BR" sz="1320" b="1" dirty="0" err="1" smtClean="0">
                <a:latin typeface="Calibri" panose="020F0502020204030204" pitchFamily="34" charset="0"/>
                <a:cs typeface="Simplon BP Regular"/>
              </a:rPr>
              <a:t>Maps</a:t>
            </a:r>
            <a:endParaRPr lang="pt-BR" sz="1320" b="1" dirty="0" smtClean="0">
              <a:latin typeface="Calibri" panose="020F0502020204030204" pitchFamily="34" charset="0"/>
              <a:cs typeface="Simplon BP Regular"/>
            </a:endParaRPr>
          </a:p>
          <a:p>
            <a:pPr marL="342900" indent="-3429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=""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a aplicação Spring no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Heroku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Término dos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wireframes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do desenvolvimento da tela Homepage em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eact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 desenvolvimento das telas de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3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 cadastro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 –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flow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– entrega para o professor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Timeline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</a:t>
            </a:r>
            <a:r>
              <a:rPr lang="pt-BR" sz="1323" dirty="0" err="1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</a:t>
            </a: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 smtClean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=""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=""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=""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4"/>
          <p:cNvSpPr>
            <a:spLocks noChangeAspect="1"/>
          </p:cNvSpPr>
          <p:nvPr/>
        </p:nvSpPr>
        <p:spPr>
          <a:xfrm>
            <a:off x="901314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20"/>
          <p:cNvSpPr>
            <a:spLocks noChangeAspect="1"/>
          </p:cNvSpPr>
          <p:nvPr/>
        </p:nvSpPr>
        <p:spPr>
          <a:xfrm>
            <a:off x="12164174" y="30972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=""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=""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=""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=""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=""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=""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=""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=""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=""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=""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260886" y="16153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="" xmlns:a16="http://schemas.microsoft.com/office/drawing/2014/main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="" xmlns:a16="http://schemas.microsoft.com/office/drawing/2014/main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="" xmlns:a16="http://schemas.microsoft.com/office/drawing/2014/main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08/12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="" xmlns:a16="http://schemas.microsoft.com/office/drawing/2014/main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="" xmlns:a16="http://schemas.microsoft.com/office/drawing/2014/main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15832</TotalTime>
  <Words>366</Words>
  <Application>Microsoft Office PowerPoint</Application>
  <PresentationFormat>Personalizar</PresentationFormat>
  <Paragraphs>115</Paragraphs>
  <Slides>8</Slides>
  <Notes>4</Notes>
  <HiddenSlides>2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4" baseType="lpstr">
      <vt:lpstr>ＭＳ Ｐゴシック</vt:lpstr>
      <vt:lpstr>Arial</vt:lpstr>
      <vt:lpstr>Calibri</vt:lpstr>
      <vt:lpstr>Exo 2</vt:lpstr>
      <vt:lpstr>Lucida Sans Unicode</vt:lpstr>
      <vt:lpstr>Simplon BP</vt:lpstr>
      <vt:lpstr>Simplon BP Bold</vt:lpstr>
      <vt:lpstr>Simplon BP Regular</vt:lpstr>
      <vt:lpstr>Simplon Oi Headline</vt:lpstr>
      <vt:lpstr>Tahoma</vt:lpstr>
      <vt:lpstr>Verdana</vt:lpstr>
      <vt:lpstr>Wingdings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Status geral – GOTravel!</vt:lpstr>
      <vt:lpstr>Apresentação do PowerPoint</vt:lpstr>
      <vt:lpstr>Apresentação do PowerPoint</vt:lpstr>
      <vt:lpstr>Exemplo 2 de Timeline para o projeto por semana</vt:lpstr>
      <vt:lpstr>Ex. ArquiteturaV1</vt:lpstr>
      <vt:lpstr>Ex. ArquiteturaV2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Christofer</cp:lastModifiedBy>
  <cp:revision>357</cp:revision>
  <cp:lastPrinted>2018-08-30T22:45:44Z</cp:lastPrinted>
  <dcterms:created xsi:type="dcterms:W3CDTF">2016-12-01T16:19:35Z</dcterms:created>
  <dcterms:modified xsi:type="dcterms:W3CDTF">2020-09-28T22:48:18Z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