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87" r:id="rId10"/>
    <p:sldId id="488" r:id="rId11"/>
    <p:sldId id="482" r:id="rId12"/>
    <p:sldId id="484" r:id="rId13"/>
    <p:sldId id="48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7"/>
            <p14:sldId id="488"/>
            <p14:sldId id="482"/>
            <p14:sldId id="48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75" d="100"/>
          <a:sy n="75" d="100"/>
        </p:scale>
        <p:origin x="30" y="77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24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5431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Slide do think-cell" r:id="rId8" imgW="0" imgH="0" progId="TCLayout.ActiveDocument.1">
                  <p:embed/>
                </p:oleObj>
              </mc:Choice>
              <mc:Fallback>
                <p:oleObj name="Slide do think-cell" r:id="rId8" imgW="0" imgH="0" progId="TCLayout.ActiveDocument.1">
                  <p:embed/>
                  <p:pic>
                    <p:nvPicPr>
                      <p:cNvPr id="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431" cy="1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600699" y="61263"/>
            <a:ext cx="12154667" cy="5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138" tIns="59570" rIns="119138" bIns="59570" anchor="ctr"/>
          <a:lstStyle/>
          <a:p>
            <a:pPr defTabSz="1245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087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28360" y="1324973"/>
            <a:ext cx="1293668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6781" indent="-446781" defTabSz="1245197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defRPr/>
            </a:pPr>
            <a:endParaRPr lang="pt-BR" sz="2058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261229" y="23032"/>
            <a:ext cx="12154667" cy="4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>
            <a:lvl1pPr algn="l" defTabSz="1213525" rtl="0" fontAlgn="base">
              <a:spcBef>
                <a:spcPct val="0"/>
              </a:spcBef>
              <a:spcAft>
                <a:spcPct val="0"/>
              </a:spcAft>
              <a:defRPr lang="pt-BR" sz="1764" b="0" i="0" kern="1200" baseline="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390148" y="444575"/>
            <a:ext cx="12074195" cy="294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911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+mj-cs"/>
              </a:defRPr>
            </a:lvl1pPr>
            <a:lvl2pPr marL="2068" indent="0">
              <a:buNone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 bwMode="auto">
          <a:xfrm>
            <a:off x="12979487" y="7251315"/>
            <a:ext cx="676815" cy="4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43D946-5134-1748-A050-11636790511E}" type="slidenum">
              <a:rPr lang="en-US" sz="1617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17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90781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BR" dirty="0" err="1" smtClean="0"/>
              <a:t>GOTravel</a:t>
            </a:r>
            <a:r>
              <a:rPr lang="pt-BR" dirty="0" smtClean="0"/>
              <a:t>!&gt; </a:t>
            </a:r>
            <a:endParaRPr lang="pt-BR" dirty="0"/>
          </a:p>
          <a:p>
            <a:r>
              <a:rPr lang="pt-BR" dirty="0"/>
              <a:t>Data: </a:t>
            </a:r>
            <a:r>
              <a:rPr lang="pt-BR" dirty="0" smtClean="0"/>
              <a:t>28</a:t>
            </a:r>
            <a:r>
              <a:rPr lang="pt-BR" dirty="0" smtClean="0"/>
              <a:t>/09/2020</a:t>
            </a:r>
          </a:p>
          <a:p>
            <a:r>
              <a:rPr lang="pt-BR" dirty="0" smtClean="0"/>
              <a:t>Professor</a:t>
            </a:r>
            <a:r>
              <a:rPr lang="pt-BR" dirty="0"/>
              <a:t>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tatus </a:t>
            </a:r>
            <a:r>
              <a:rPr lang="en-US" sz="2646" dirty="0" err="1" smtClean="0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 – </a:t>
            </a:r>
            <a:r>
              <a:rPr lang="en-US" sz="2646" dirty="0" err="1" smtClean="0">
                <a:solidFill>
                  <a:prstClr val="black"/>
                </a:solidFill>
                <a:latin typeface="Simplon Oi Headline"/>
                <a:cs typeface="Simplon Oi Headline"/>
              </a:rPr>
              <a:t>GOTravel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!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</a:t>
            </a:r>
            <a:r>
              <a:rPr lang="pt-B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última 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 concluído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Iniciado a aplicação Java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Iniciado o desenvolvimento das telas em </a:t>
            </a:r>
            <a:r>
              <a:rPr lang="pt-BR" sz="1323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endParaRPr lang="pt-BR" sz="1323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Dicionário de dados feito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1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xmlns="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a aplicação Spring no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Heroku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Término dos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wireframes</a:t>
            </a: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continuação do desenvolvimento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estado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xmlns="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xmlns="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xmlns="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4"/>
          <p:cNvSpPr>
            <a:spLocks noChangeAspect="1"/>
          </p:cNvSpPr>
          <p:nvPr/>
        </p:nvSpPr>
        <p:spPr>
          <a:xfrm>
            <a:off x="901314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2164174" y="30972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xmlns="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xmlns="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xmlns="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xmlns="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xmlns="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xmlns="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xmlns="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xmlns="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12462383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0709558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tangle 70"/>
          <p:cNvSpPr>
            <a:spLocks noChangeArrowheads="1"/>
          </p:cNvSpPr>
          <p:nvPr/>
        </p:nvSpPr>
        <p:spPr bwMode="auto">
          <a:xfrm>
            <a:off x="11585971" y="2027832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260886" y="16153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Exemplo 2 de </a:t>
            </a: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para 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167688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060461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1920513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2796926" y="2080767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333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4549751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542616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6302576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717898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4" name="Rectangle 70"/>
          <p:cNvSpPr>
            <a:spLocks noChangeArrowheads="1"/>
          </p:cNvSpPr>
          <p:nvPr/>
        </p:nvSpPr>
        <p:spPr bwMode="auto">
          <a:xfrm>
            <a:off x="8010995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893181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7178989" y="389404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6" name="AutoShape 54"/>
          <p:cNvSpPr>
            <a:spLocks noChangeArrowheads="1"/>
          </p:cNvSpPr>
          <p:nvPr/>
        </p:nvSpPr>
        <p:spPr bwMode="auto">
          <a:xfrm>
            <a:off x="3743219" y="4827548"/>
            <a:ext cx="3365893" cy="1477910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Criação de Artefatos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Caderno de Testes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WWWWW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XXXXXXXX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Desenho YYYYYYYY</a:t>
            </a:r>
          </a:p>
        </p:txBody>
      </p:sp>
      <p:sp>
        <p:nvSpPr>
          <p:cNvPr id="107" name="AutoShape 54"/>
          <p:cNvSpPr>
            <a:spLocks noChangeArrowheads="1"/>
          </p:cNvSpPr>
          <p:nvPr/>
        </p:nvSpPr>
        <p:spPr bwMode="auto">
          <a:xfrm>
            <a:off x="-89141" y="2737552"/>
            <a:ext cx="1780576" cy="1208661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dos Grupos</a:t>
            </a:r>
          </a:p>
        </p:txBody>
      </p:sp>
      <p:sp>
        <p:nvSpPr>
          <p:cNvPr id="108" name="AutoShape 54"/>
          <p:cNvSpPr>
            <a:spLocks noChangeArrowheads="1"/>
          </p:cNvSpPr>
          <p:nvPr/>
        </p:nvSpPr>
        <p:spPr bwMode="auto">
          <a:xfrm>
            <a:off x="1723681" y="5193771"/>
            <a:ext cx="1810455" cy="1111687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Validação do Professor </a:t>
            </a:r>
            <a:r>
              <a:rPr lang="pt-BR" sz="1764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xxxx</a:t>
            </a:r>
            <a:endParaRPr lang="pt-BR" sz="1764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7223797" y="5654873"/>
            <a:ext cx="3377067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Setup XXXX do Ambiente de teste e execução da homologação da ambiente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16418889" y="5790512"/>
            <a:ext cx="229875" cy="444547"/>
          </a:xfrm>
          <a:prstGeom prst="homePlate">
            <a:avLst>
              <a:gd name="adj" fmla="val 16364"/>
            </a:avLst>
          </a:prstGeom>
          <a:solidFill>
            <a:srgbClr val="006699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 defTabSz="1344259" eaLnBrk="0" hangingPunct="0">
              <a:defRPr/>
            </a:pPr>
            <a:endParaRPr lang="pt-BR" sz="132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4"/>
          <p:cNvSpPr>
            <a:spLocks noChangeArrowheads="1"/>
          </p:cNvSpPr>
          <p:nvPr/>
        </p:nvSpPr>
        <p:spPr bwMode="auto">
          <a:xfrm>
            <a:off x="11187351" y="6392768"/>
            <a:ext cx="2151446" cy="962396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Inicio </a:t>
            </a:r>
            <a:r>
              <a:rPr lang="pt-BR" sz="1764" b="1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Rollout</a:t>
            </a:r>
            <a:endParaRPr lang="pt-BR" sz="1764" b="1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22" name="AutoShape 54"/>
          <p:cNvSpPr>
            <a:spLocks noChangeArrowheads="1"/>
          </p:cNvSpPr>
          <p:nvPr/>
        </p:nvSpPr>
        <p:spPr bwMode="auto">
          <a:xfrm>
            <a:off x="727573" y="3890798"/>
            <a:ext cx="1693147" cy="1047600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 Tema </a:t>
            </a:r>
            <a:r>
              <a:rPr lang="pt-BR" sz="1764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xxx</a:t>
            </a:r>
            <a:endParaRPr lang="pt-BR" sz="1764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7804" y="2332557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9002471" y="5168354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2076687" y="4635522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10610308" y="5785542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" name="Texto Explicativo Retangular 7"/>
          <p:cNvSpPr/>
          <p:nvPr/>
        </p:nvSpPr>
        <p:spPr>
          <a:xfrm>
            <a:off x="11065441" y="2900210"/>
            <a:ext cx="2445102" cy="1895515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resultados dos testes com acordo de todos os envolvidos XXXX  </a:t>
            </a:r>
          </a:p>
        </p:txBody>
      </p:sp>
      <p:sp>
        <p:nvSpPr>
          <p:cNvPr id="131" name="AutoShape 54"/>
          <p:cNvSpPr>
            <a:spLocks noChangeArrowheads="1"/>
          </p:cNvSpPr>
          <p:nvPr/>
        </p:nvSpPr>
        <p:spPr bwMode="auto">
          <a:xfrm>
            <a:off x="10639680" y="1459955"/>
            <a:ext cx="2685218" cy="63203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124" name="AutoShape 54"/>
          <p:cNvSpPr>
            <a:spLocks noChangeArrowheads="1"/>
          </p:cNvSpPr>
          <p:nvPr/>
        </p:nvSpPr>
        <p:spPr bwMode="auto">
          <a:xfrm>
            <a:off x="7065000" y="1453832"/>
            <a:ext cx="3739127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3648268" y="1453832"/>
            <a:ext cx="3575528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167689" y="1454616"/>
            <a:ext cx="3671172" cy="6451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9" name="Elipse 8"/>
          <p:cNvSpPr/>
          <p:nvPr/>
        </p:nvSpPr>
        <p:spPr>
          <a:xfrm>
            <a:off x="596716" y="2707507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4" name="Elipse 133"/>
          <p:cNvSpPr/>
          <p:nvPr/>
        </p:nvSpPr>
        <p:spPr>
          <a:xfrm>
            <a:off x="1369269" y="3804783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5" name="Elipse 134"/>
          <p:cNvSpPr/>
          <p:nvPr/>
        </p:nvSpPr>
        <p:spPr>
          <a:xfrm>
            <a:off x="2346513" y="4999650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xmlns="" id="{E9E56096-A37E-4E04-B585-F38CE69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97" y="4495376"/>
            <a:ext cx="1838374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Desenv</a:t>
            </a: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 da Aplicação XPTO</a:t>
            </a:r>
          </a:p>
        </p:txBody>
      </p:sp>
      <p:sp>
        <p:nvSpPr>
          <p:cNvPr id="3" name="Estrela de 5 Pontas 6">
            <a:extLst>
              <a:ext uri="{FF2B5EF4-FFF2-40B4-BE49-F238E27FC236}">
                <a16:creationId xmlns:a16="http://schemas.microsoft.com/office/drawing/2014/main" xmlns="" id="{AD16236F-7568-4F98-A604-6EC65AD0D66C}"/>
              </a:ext>
            </a:extLst>
          </p:cNvPr>
          <p:cNvSpPr/>
          <p:nvPr/>
        </p:nvSpPr>
        <p:spPr>
          <a:xfrm>
            <a:off x="9106979" y="4586208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Texto Explicativo Retangular 7">
            <a:extLst>
              <a:ext uri="{FF2B5EF4-FFF2-40B4-BE49-F238E27FC236}">
                <a16:creationId xmlns:a16="http://schemas.microsoft.com/office/drawing/2014/main" xmlns="" id="{A7519FE8-CE66-44F1-85D2-72BA40AEFFE9}"/>
              </a:ext>
            </a:extLst>
          </p:cNvPr>
          <p:cNvSpPr/>
          <p:nvPr/>
        </p:nvSpPr>
        <p:spPr>
          <a:xfrm>
            <a:off x="8055403" y="2738144"/>
            <a:ext cx="2445102" cy="70969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ambiente de testes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DF44FE3B-8CD1-4551-B052-AB416A48BF0F}"/>
              </a:ext>
            </a:extLst>
          </p:cNvPr>
          <p:cNvSpPr txBox="1"/>
          <p:nvPr/>
        </p:nvSpPr>
        <p:spPr>
          <a:xfrm>
            <a:off x="1102263" y="33920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11EF466B-D50F-49BE-8901-F4314447EC7A}"/>
              </a:ext>
            </a:extLst>
          </p:cNvPr>
          <p:cNvSpPr txBox="1"/>
          <p:nvPr/>
        </p:nvSpPr>
        <p:spPr>
          <a:xfrm>
            <a:off x="10453916" y="6540130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1F63061-82C5-4CBE-AF39-7668F95413AC}"/>
              </a:ext>
            </a:extLst>
          </p:cNvPr>
          <p:cNvSpPr txBox="1"/>
          <p:nvPr/>
        </p:nvSpPr>
        <p:spPr>
          <a:xfrm>
            <a:off x="4524581" y="38425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3" name="Estrela de 5 Pontas 6">
            <a:extLst>
              <a:ext uri="{FF2B5EF4-FFF2-40B4-BE49-F238E27FC236}">
                <a16:creationId xmlns:a16="http://schemas.microsoft.com/office/drawing/2014/main" xmlns="" id="{AD22261C-D7D8-4F88-A384-FA0A3A6B653B}"/>
              </a:ext>
            </a:extLst>
          </p:cNvPr>
          <p:cNvSpPr/>
          <p:nvPr/>
        </p:nvSpPr>
        <p:spPr>
          <a:xfrm>
            <a:off x="4629088" y="3260383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xmlns="" id="{50F5334B-AE01-42AE-9885-3F4B46D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8" y="807671"/>
            <a:ext cx="13101230" cy="5879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1031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ArquiteturaV1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ArquiteturaV2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42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XbLZbtwE2_jMKq0Eee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6Y2n3A0O6aRqeB2QZ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tZQjMLDE.cpcKHQ3Y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WciZmaYEeWJZf4ijlc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4327b14a-fe89-488e-9f6d-9658cacf372b"/>
    <ds:schemaRef ds:uri="http://purl.org/dc/terms/"/>
    <ds:schemaRef ds:uri="bbcd8c33-6940-4d4c-a587-bbc736ca1e4d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15758</TotalTime>
  <Words>337</Words>
  <Application>Microsoft Office PowerPoint</Application>
  <PresentationFormat>Personalizar</PresentationFormat>
  <Paragraphs>111</Paragraphs>
  <Slides>8</Slides>
  <Notes>4</Notes>
  <HiddenSlides>2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4" baseType="lpstr">
      <vt:lpstr>ＭＳ Ｐゴシック</vt:lpstr>
      <vt:lpstr>Arial</vt:lpstr>
      <vt:lpstr>Calibri</vt:lpstr>
      <vt:lpstr>Exo 2</vt:lpstr>
      <vt:lpstr>Lucida Sans Unicode</vt:lpstr>
      <vt:lpstr>Simplon BP</vt:lpstr>
      <vt:lpstr>Simplon BP Bold</vt:lpstr>
      <vt:lpstr>Simplon BP Regular</vt:lpstr>
      <vt:lpstr>Simplon Oi Headline</vt:lpstr>
      <vt:lpstr>Tahoma</vt:lpstr>
      <vt:lpstr>Verdana</vt:lpstr>
      <vt:lpstr>Wingdings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Status geral – GOTravel!</vt:lpstr>
      <vt:lpstr>Apresentação do PowerPoint</vt:lpstr>
      <vt:lpstr>Apresentação do PowerPoint</vt:lpstr>
      <vt:lpstr>Exemplo 2 de Timeline para o projeto por semana</vt:lpstr>
      <vt:lpstr>Ex. ArquiteturaV1</vt:lpstr>
      <vt:lpstr>Ex. ArquiteturaV2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Christofer</cp:lastModifiedBy>
  <cp:revision>351</cp:revision>
  <cp:lastPrinted>2018-08-30T22:45:44Z</cp:lastPrinted>
  <dcterms:created xsi:type="dcterms:W3CDTF">2016-12-01T16:19:35Z</dcterms:created>
  <dcterms:modified xsi:type="dcterms:W3CDTF">2020-09-27T23:46:26Z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