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72" r:id="rId3"/>
    <p:sldId id="265" r:id="rId4"/>
    <p:sldId id="283" r:id="rId5"/>
    <p:sldId id="306" r:id="rId6"/>
    <p:sldId id="325" r:id="rId7"/>
    <p:sldId id="326" r:id="rId8"/>
    <p:sldId id="327" r:id="rId9"/>
    <p:sldId id="328" r:id="rId10"/>
    <p:sldId id="275" r:id="rId11"/>
    <p:sldId id="320" r:id="rId12"/>
  </p:sldIdLst>
  <p:sldSz cx="9144000" cy="5143500" type="screen16x9"/>
  <p:notesSz cx="6858000" cy="9144000"/>
  <p:embeddedFontLst>
    <p:embeddedFont>
      <p:font typeface="Roboto Light" panose="020B0604020202020204" charset="0"/>
      <p:regular r:id="rId14"/>
      <p:bold r:id="rId15"/>
      <p:italic r:id="rId16"/>
      <p:boldItalic r:id="rId17"/>
    </p:embeddedFont>
    <p:embeddedFont>
      <p:font typeface="Poppins Medium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Berlin Sans FB" panose="020E0602020502020306" pitchFamily="34" charset="0"/>
      <p:regular r:id="rId26"/>
      <p:bold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Arial Rounded MT Bold" panose="020F0704030504030204" pitchFamily="3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DD"/>
    <a:srgbClr val="93A9FF"/>
    <a:srgbClr val="587EF6"/>
    <a:srgbClr val="4497E1"/>
    <a:srgbClr val="6CCCDC"/>
    <a:srgbClr val="5F7BDB"/>
    <a:srgbClr val="9A4FFF"/>
    <a:srgbClr val="FDD71C"/>
    <a:srgbClr val="FF5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ED003-80EB-457F-AA67-A32A3CB08E06}" v="420" dt="2020-10-08T00:12:26.641"/>
    <p1510:client id="{3B404014-D2BC-4305-893F-C488F26CBACD}" v="9" dt="2020-10-12T19:41:55.863"/>
    <p1510:client id="{565B0AF7-D103-4C43-B76D-862D58AA7107}" v="4148" dt="2020-10-15T01:05:16.867"/>
    <p1510:client id="{5E96202C-60FD-49CB-817A-9F7E70BF17B4}" v="807" dt="2020-10-07T02:31:45.428"/>
    <p1510:client id="{7A029B49-8D24-46A8-8668-CD0866FC0B33}" v="16" dt="2020-10-08T01:37:47.136"/>
    <p1510:client id="{D61DFFFA-39DD-4346-BF89-6A2AEBBB4D33}" v="229" dt="2020-10-07T22:02:56.947"/>
    <p1510:client id="{FB813E87-507A-40A9-9B25-249EA7B54C33}" v="733" dt="2020-10-07T23:30:28.877"/>
    <p1510:client id="{FF47F9E8-C89A-49BD-8FB7-0E30F4642C07}" v="206" dt="2020-10-14T21:58:25.005"/>
  </p1510:revLst>
</p1510:revInfo>
</file>

<file path=ppt/tableStyles.xml><?xml version="1.0" encoding="utf-8"?>
<a:tblStyleLst xmlns:a="http://schemas.openxmlformats.org/drawingml/2006/main" def="{43801EF6-3ADC-4351-B161-33A169089D37}">
  <a:tblStyle styleId="{43801EF6-3ADC-4351-B161-33A169089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4977" autoAdjust="0"/>
  </p:normalViewPr>
  <p:slideViewPr>
    <p:cSldViewPr snapToGrid="0">
      <p:cViewPr varScale="1">
        <p:scale>
          <a:sx n="101" d="100"/>
          <a:sy n="101" d="100"/>
        </p:scale>
        <p:origin x="72" y="50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7C921-4269-4800-958A-3253852F0A2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F3FA3EC-E001-451F-9BC9-2F12EC3C73A3}">
      <dgm:prSet phldrT="[Texto]"/>
      <dgm:spPr/>
      <dgm:t>
        <a:bodyPr/>
        <a:lstStyle/>
        <a:p>
          <a:r>
            <a:rPr lang="pt-BR"/>
            <a:t> </a:t>
          </a:r>
        </a:p>
      </dgm:t>
    </dgm:pt>
    <dgm:pt modelId="{E2398892-D716-4591-BABC-1627EC5BCF36}" type="sibTrans" cxnId="{D44EAE7F-1EC5-4373-BF65-0F615F8238F7}">
      <dgm:prSet/>
      <dgm:spPr>
        <a:blipFill dpi="0" rotWithShape="1">
          <a:blip xmlns:r="http://schemas.openxmlformats.org/officeDocument/2006/relationships" r:embed="rId1"/>
          <a:srcRect/>
          <a:stretch>
            <a:fillRect l="-5000" r="-2000"/>
          </a:stretch>
        </a:blipFill>
        <a:ln>
          <a:solidFill>
            <a:srgbClr val="5F7BDB"/>
          </a:solidFill>
        </a:ln>
      </dgm:spPr>
      <dgm:t>
        <a:bodyPr/>
        <a:lstStyle/>
        <a:p>
          <a:endParaRPr lang="pt-BR"/>
        </a:p>
      </dgm:t>
    </dgm:pt>
    <dgm:pt modelId="{E2277C37-93B0-41AE-947E-C237396E8B1A}" type="parTrans" cxnId="{D44EAE7F-1EC5-4373-BF65-0F615F8238F7}">
      <dgm:prSet/>
      <dgm:spPr/>
      <dgm:t>
        <a:bodyPr/>
        <a:lstStyle/>
        <a:p>
          <a:endParaRPr lang="pt-BR"/>
        </a:p>
      </dgm:t>
    </dgm:pt>
    <dgm:pt modelId="{E4FAEAD6-5192-4A6F-8087-1DFA2785C25C}" type="pres">
      <dgm:prSet presAssocID="{DDC7C921-4269-4800-958A-3253852F0A2F}" presName="Name0" presStyleCnt="0">
        <dgm:presLayoutVars>
          <dgm:chMax val="7"/>
          <dgm:chPref val="7"/>
          <dgm:dir/>
        </dgm:presLayoutVars>
      </dgm:prSet>
      <dgm:spPr/>
    </dgm:pt>
    <dgm:pt modelId="{098C9BB7-0FC8-4ABC-A3CA-0ECEA2FEE7E9}" type="pres">
      <dgm:prSet presAssocID="{DDC7C921-4269-4800-958A-3253852F0A2F}" presName="Name1" presStyleCnt="0"/>
      <dgm:spPr/>
    </dgm:pt>
    <dgm:pt modelId="{A19DE4C9-EF8B-4072-A66F-D7797343F54E}" type="pres">
      <dgm:prSet presAssocID="{E2398892-D716-4591-BABC-1627EC5BCF36}" presName="picture_1" presStyleCnt="0"/>
      <dgm:spPr/>
    </dgm:pt>
    <dgm:pt modelId="{E0362B69-D1F9-4A78-B22E-B7995A51B1A7}" type="pres">
      <dgm:prSet presAssocID="{E2398892-D716-4591-BABC-1627EC5BCF36}" presName="pictureRepeatNode" presStyleLbl="alignImgPlace1" presStyleIdx="0" presStyleCnt="1" custScaleX="114940" custScaleY="86135" custLinFactNeighborX="42530" custLinFactNeighborY="10260"/>
      <dgm:spPr/>
      <dgm:t>
        <a:bodyPr/>
        <a:lstStyle/>
        <a:p>
          <a:endParaRPr lang="pt-BR"/>
        </a:p>
      </dgm:t>
    </dgm:pt>
    <dgm:pt modelId="{6800488A-ABDF-423B-B912-ABAB078B5E8D}" type="pres">
      <dgm:prSet presAssocID="{8F3FA3EC-E001-451F-9BC9-2F12EC3C73A3}" presName="text_1" presStyleLbl="node1" presStyleIdx="0" presStyleCnt="0" custLinFactNeighborX="8652" custLinFactNeighborY="-5123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B4CA62-5A23-4498-B1C5-CE81FADAD503}" type="presOf" srcId="{DDC7C921-4269-4800-958A-3253852F0A2F}" destId="{E4FAEAD6-5192-4A6F-8087-1DFA2785C25C}" srcOrd="0" destOrd="0" presId="urn:microsoft.com/office/officeart/2008/layout/CircularPictureCallout"/>
    <dgm:cxn modelId="{D44EAE7F-1EC5-4373-BF65-0F615F8238F7}" srcId="{DDC7C921-4269-4800-958A-3253852F0A2F}" destId="{8F3FA3EC-E001-451F-9BC9-2F12EC3C73A3}" srcOrd="0" destOrd="0" parTransId="{E2277C37-93B0-41AE-947E-C237396E8B1A}" sibTransId="{E2398892-D716-4591-BABC-1627EC5BCF36}"/>
    <dgm:cxn modelId="{836009B2-CDB4-4059-882D-6BEFD719348F}" type="presOf" srcId="{8F3FA3EC-E001-451F-9BC9-2F12EC3C73A3}" destId="{6800488A-ABDF-423B-B912-ABAB078B5E8D}" srcOrd="0" destOrd="0" presId="urn:microsoft.com/office/officeart/2008/layout/CircularPictureCallout"/>
    <dgm:cxn modelId="{F0EE18E6-7418-472B-B723-F11A9CA50E79}" type="presOf" srcId="{E2398892-D716-4591-BABC-1627EC5BCF36}" destId="{E0362B69-D1F9-4A78-B22E-B7995A51B1A7}" srcOrd="0" destOrd="0" presId="urn:microsoft.com/office/officeart/2008/layout/CircularPictureCallout"/>
    <dgm:cxn modelId="{2BB06ABC-DDF5-46C5-B30B-54FB441BF1B8}" type="presParOf" srcId="{E4FAEAD6-5192-4A6F-8087-1DFA2785C25C}" destId="{098C9BB7-0FC8-4ABC-A3CA-0ECEA2FEE7E9}" srcOrd="0" destOrd="0" presId="urn:microsoft.com/office/officeart/2008/layout/CircularPictureCallout"/>
    <dgm:cxn modelId="{7311602F-E02E-48CC-9AC3-F538A90ADC43}" type="presParOf" srcId="{098C9BB7-0FC8-4ABC-A3CA-0ECEA2FEE7E9}" destId="{A19DE4C9-EF8B-4072-A66F-D7797343F54E}" srcOrd="0" destOrd="0" presId="urn:microsoft.com/office/officeart/2008/layout/CircularPictureCallout"/>
    <dgm:cxn modelId="{F7F06651-0DD9-495D-9CF2-E08BFC3A82A1}" type="presParOf" srcId="{A19DE4C9-EF8B-4072-A66F-D7797343F54E}" destId="{E0362B69-D1F9-4A78-B22E-B7995A51B1A7}" srcOrd="0" destOrd="0" presId="urn:microsoft.com/office/officeart/2008/layout/CircularPictureCallout"/>
    <dgm:cxn modelId="{5C42AE11-5DE0-47A1-92EA-D76FACFBB2BB}" type="presParOf" srcId="{098C9BB7-0FC8-4ABC-A3CA-0ECEA2FEE7E9}" destId="{6800488A-ABDF-423B-B912-ABAB078B5E8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62B69-D1F9-4A78-B22E-B7995A51B1A7}">
      <dsp:nvSpPr>
        <dsp:cNvPr id="0" name=""/>
        <dsp:cNvSpPr/>
      </dsp:nvSpPr>
      <dsp:spPr>
        <a:xfrm>
          <a:off x="2748375" y="1024615"/>
          <a:ext cx="3713829" cy="2783110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-5000" r="-2000"/>
          </a:stretch>
        </a:blipFill>
        <a:ln w="25400" cap="flat" cmpd="sng" algn="ctr">
          <a:solidFill>
            <a:srgbClr val="5F7BD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0488A-ABDF-423B-B912-ABAB078B5E8D}">
      <dsp:nvSpPr>
        <dsp:cNvPr id="0" name=""/>
        <dsp:cNvSpPr/>
      </dsp:nvSpPr>
      <dsp:spPr>
        <a:xfrm>
          <a:off x="2376064" y="1638565"/>
          <a:ext cx="2067905" cy="10662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/>
            <a:t> </a:t>
          </a:r>
        </a:p>
      </dsp:txBody>
      <dsp:txXfrm>
        <a:off x="2376064" y="1638565"/>
        <a:ext cx="2067905" cy="1066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468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04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8be3a31303_0_1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8be3a31303_0_1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2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8be3a31303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8be3a31303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45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8d146da99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8d146da99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60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8be3a31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8be3a31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28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19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8d17a0538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8d17a0538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32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8d17a0538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8d17a0538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4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02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05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60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93A9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75893"/>
            <a:ext cx="4683600" cy="24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94275"/>
            <a:ext cx="3301500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68718" y="329606"/>
            <a:ext cx="784998" cy="880629"/>
            <a:chOff x="1750225" y="238125"/>
            <a:chExt cx="3968975" cy="5016500"/>
          </a:xfrm>
        </p:grpSpPr>
        <p:sp>
          <p:nvSpPr>
            <p:cNvPr id="13" name="Google Shape;13;p2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7977528">
            <a:off x="3864242" y="4268652"/>
            <a:ext cx="700953" cy="869627"/>
            <a:chOff x="2261690" y="-20305"/>
            <a:chExt cx="4146835" cy="5583630"/>
          </a:xfrm>
        </p:grpSpPr>
        <p:sp>
          <p:nvSpPr>
            <p:cNvPr id="32" name="Google Shape;32;p2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5F7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-5400000" flipH="1">
            <a:off x="272656" y="-269469"/>
            <a:ext cx="885081" cy="1118680"/>
            <a:chOff x="1750225" y="238125"/>
            <a:chExt cx="3968975" cy="5016500"/>
          </a:xfrm>
        </p:grpSpPr>
        <p:sp>
          <p:nvSpPr>
            <p:cNvPr id="35" name="Google Shape;35;p2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5400000">
            <a:off x="273727" y="2670206"/>
            <a:ext cx="490818" cy="1038273"/>
            <a:chOff x="2623975" y="233075"/>
            <a:chExt cx="2361975" cy="4996500"/>
          </a:xfrm>
        </p:grpSpPr>
        <p:sp>
          <p:nvSpPr>
            <p:cNvPr id="54" name="Google Shape;54;p2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-7977528">
            <a:off x="7109925" y="109109"/>
            <a:ext cx="678667" cy="874182"/>
            <a:chOff x="2261690" y="-20305"/>
            <a:chExt cx="4146835" cy="5583630"/>
          </a:xfrm>
        </p:grpSpPr>
        <p:sp>
          <p:nvSpPr>
            <p:cNvPr id="57" name="Google Shape;57;p2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5F7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8625370" y="829631"/>
            <a:ext cx="442438" cy="927451"/>
            <a:chOff x="2623975" y="233075"/>
            <a:chExt cx="2361975" cy="4996500"/>
          </a:xfrm>
        </p:grpSpPr>
        <p:sp>
          <p:nvSpPr>
            <p:cNvPr id="60" name="Google Shape;60;p2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 2">
  <p:cSld name="TITLE_AND_TWO_COLUMNS_1_2_1_1">
    <p:bg>
      <p:bgPr>
        <a:solidFill>
          <a:schemeClr val="bg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4"/>
          <p:cNvSpPr txBox="1">
            <a:spLocks noGrp="1"/>
          </p:cNvSpPr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70" name="Google Shape;1170;p24"/>
          <p:cNvSpPr txBox="1">
            <a:spLocks noGrp="1"/>
          </p:cNvSpPr>
          <p:nvPr>
            <p:ph type="subTitle" idx="1"/>
          </p:nvPr>
        </p:nvSpPr>
        <p:spPr>
          <a:xfrm>
            <a:off x="2738308" y="3626169"/>
            <a:ext cx="1728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1" name="Google Shape;1171;p24"/>
          <p:cNvSpPr txBox="1">
            <a:spLocks noGrp="1"/>
          </p:cNvSpPr>
          <p:nvPr>
            <p:ph type="subTitle" idx="2"/>
          </p:nvPr>
        </p:nvSpPr>
        <p:spPr>
          <a:xfrm>
            <a:off x="730075" y="3626169"/>
            <a:ext cx="17475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24"/>
          <p:cNvSpPr txBox="1">
            <a:spLocks noGrp="1"/>
          </p:cNvSpPr>
          <p:nvPr>
            <p:ph type="subTitle" idx="3"/>
          </p:nvPr>
        </p:nvSpPr>
        <p:spPr>
          <a:xfrm>
            <a:off x="738438" y="3260375"/>
            <a:ext cx="17460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3" name="Google Shape;1173;p24"/>
          <p:cNvSpPr txBox="1">
            <a:spLocks noGrp="1"/>
          </p:cNvSpPr>
          <p:nvPr>
            <p:ph type="subTitle" idx="4"/>
          </p:nvPr>
        </p:nvSpPr>
        <p:spPr>
          <a:xfrm>
            <a:off x="2729308" y="3260375"/>
            <a:ext cx="1746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4" name="Google Shape;1174;p24"/>
          <p:cNvSpPr txBox="1">
            <a:spLocks noGrp="1"/>
          </p:cNvSpPr>
          <p:nvPr>
            <p:ph type="subTitle" idx="5"/>
          </p:nvPr>
        </p:nvSpPr>
        <p:spPr>
          <a:xfrm>
            <a:off x="4713975" y="3626169"/>
            <a:ext cx="1728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24"/>
          <p:cNvSpPr txBox="1">
            <a:spLocks noGrp="1"/>
          </p:cNvSpPr>
          <p:nvPr>
            <p:ph type="subTitle" idx="6"/>
          </p:nvPr>
        </p:nvSpPr>
        <p:spPr>
          <a:xfrm>
            <a:off x="4704963" y="3260375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6" name="Google Shape;1176;p24"/>
          <p:cNvSpPr txBox="1">
            <a:spLocks noGrp="1"/>
          </p:cNvSpPr>
          <p:nvPr>
            <p:ph type="subTitle" idx="7"/>
          </p:nvPr>
        </p:nvSpPr>
        <p:spPr>
          <a:xfrm>
            <a:off x="6659669" y="3626169"/>
            <a:ext cx="1728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24"/>
          <p:cNvSpPr txBox="1">
            <a:spLocks noGrp="1"/>
          </p:cNvSpPr>
          <p:nvPr>
            <p:ph type="subTitle" idx="8"/>
          </p:nvPr>
        </p:nvSpPr>
        <p:spPr>
          <a:xfrm>
            <a:off x="6650669" y="3260375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181" name="Google Shape;1181;p24"/>
          <p:cNvGrpSpPr/>
          <p:nvPr/>
        </p:nvGrpSpPr>
        <p:grpSpPr>
          <a:xfrm rot="-5400000">
            <a:off x="8594025" y="617081"/>
            <a:ext cx="885081" cy="1118679"/>
            <a:chOff x="1750225" y="238125"/>
            <a:chExt cx="3968975" cy="5016500"/>
          </a:xfrm>
        </p:grpSpPr>
        <p:sp>
          <p:nvSpPr>
            <p:cNvPr id="1182" name="Google Shape;1182;p24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4"/>
          <p:cNvGrpSpPr/>
          <p:nvPr/>
        </p:nvGrpSpPr>
        <p:grpSpPr>
          <a:xfrm rot="-3168568">
            <a:off x="8255164" y="135031"/>
            <a:ext cx="1384923" cy="1419395"/>
            <a:chOff x="827225" y="-646311"/>
            <a:chExt cx="5698712" cy="5840561"/>
          </a:xfrm>
        </p:grpSpPr>
        <p:sp>
          <p:nvSpPr>
            <p:cNvPr id="1204" name="Google Shape;1204;p24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5194660" y="855229"/>
              <a:ext cx="1331277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4531216" y="-646311"/>
              <a:ext cx="1321801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3508968" y="1449123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24"/>
          <p:cNvGrpSpPr/>
          <p:nvPr/>
        </p:nvGrpSpPr>
        <p:grpSpPr>
          <a:xfrm rot="5400000">
            <a:off x="211577" y="-162694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1213" name="Google Shape;1213;p24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24"/>
          <p:cNvGrpSpPr/>
          <p:nvPr/>
        </p:nvGrpSpPr>
        <p:grpSpPr>
          <a:xfrm rot="10800000" flipH="1">
            <a:off x="-217263" y="3927358"/>
            <a:ext cx="885081" cy="1118679"/>
            <a:chOff x="1750225" y="238125"/>
            <a:chExt cx="3968975" cy="5016500"/>
          </a:xfrm>
        </p:grpSpPr>
        <p:sp>
          <p:nvSpPr>
            <p:cNvPr id="1216" name="Google Shape;1216;p24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 rot="2700000">
            <a:off x="-97117" y="752371"/>
            <a:ext cx="856219" cy="1152881"/>
            <a:chOff x="2261690" y="-20305"/>
            <a:chExt cx="4146835" cy="5583630"/>
          </a:xfrm>
        </p:grpSpPr>
        <p:sp>
          <p:nvSpPr>
            <p:cNvPr id="1235" name="Google Shape;1235;p24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 rot="2078309">
            <a:off x="3348405" y="4207884"/>
            <a:ext cx="2635218" cy="1886751"/>
            <a:chOff x="-65037" y="-554534"/>
            <a:chExt cx="10846113" cy="7765549"/>
          </a:xfrm>
        </p:grpSpPr>
        <p:sp>
          <p:nvSpPr>
            <p:cNvPr id="1238" name="Google Shape;1238;p24"/>
            <p:cNvSpPr/>
            <p:nvPr/>
          </p:nvSpPr>
          <p:spPr>
            <a:xfrm rot="-703138">
              <a:off x="1686039" y="4544175"/>
              <a:ext cx="1331199" cy="35485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 rot="8493189">
              <a:off x="4341972" y="2759720"/>
              <a:ext cx="961343" cy="105502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 rot="-5560946">
              <a:off x="6951457" y="528130"/>
              <a:ext cx="1321794" cy="355848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 rot="-1544089">
              <a:off x="113626" y="6009296"/>
              <a:ext cx="966336" cy="1043684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9814725" y="-554534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2_2">
    <p:bg>
      <p:bgPr>
        <a:solidFill>
          <a:schemeClr val="bg1"/>
        </a:solidFill>
        <a:effectLst/>
      </p:bgPr>
    </p:bg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8"/>
          <p:cNvSpPr txBox="1">
            <a:spLocks noGrp="1"/>
          </p:cNvSpPr>
          <p:nvPr>
            <p:ph type="title"/>
          </p:nvPr>
        </p:nvSpPr>
        <p:spPr>
          <a:xfrm>
            <a:off x="713225" y="329250"/>
            <a:ext cx="76791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468" name="Google Shape;1468;p28"/>
          <p:cNvSpPr txBox="1">
            <a:spLocks noGrp="1"/>
          </p:cNvSpPr>
          <p:nvPr>
            <p:ph type="subTitle" idx="1"/>
          </p:nvPr>
        </p:nvSpPr>
        <p:spPr>
          <a:xfrm>
            <a:off x="713225" y="1090813"/>
            <a:ext cx="7679100" cy="3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69" name="Google Shape;1469;p28"/>
          <p:cNvGrpSpPr/>
          <p:nvPr/>
        </p:nvGrpSpPr>
        <p:grpSpPr>
          <a:xfrm rot="-5400000" flipH="1">
            <a:off x="-358081" y="-1258"/>
            <a:ext cx="885081" cy="1118679"/>
            <a:chOff x="1750225" y="238125"/>
            <a:chExt cx="3968975" cy="5016500"/>
          </a:xfrm>
        </p:grpSpPr>
        <p:sp>
          <p:nvSpPr>
            <p:cNvPr id="1470" name="Google Shape;1470;p28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8"/>
          <p:cNvGrpSpPr/>
          <p:nvPr/>
        </p:nvGrpSpPr>
        <p:grpSpPr>
          <a:xfrm rot="-5400000">
            <a:off x="8739872" y="2264668"/>
            <a:ext cx="885081" cy="1118679"/>
            <a:chOff x="1750225" y="238125"/>
            <a:chExt cx="3968975" cy="5016500"/>
          </a:xfrm>
        </p:grpSpPr>
        <p:sp>
          <p:nvSpPr>
            <p:cNvPr id="1489" name="Google Shape;1489;p28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28"/>
          <p:cNvGrpSpPr/>
          <p:nvPr/>
        </p:nvGrpSpPr>
        <p:grpSpPr>
          <a:xfrm>
            <a:off x="8671452" y="2999631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1508" name="Google Shape;1508;p28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28"/>
          <p:cNvSpPr/>
          <p:nvPr/>
        </p:nvSpPr>
        <p:spPr>
          <a:xfrm rot="2700000">
            <a:off x="115442" y="3508754"/>
            <a:ext cx="321147" cy="86458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28"/>
          <p:cNvSpPr/>
          <p:nvPr/>
        </p:nvSpPr>
        <p:spPr>
          <a:xfrm rot="6472548">
            <a:off x="257409" y="2767448"/>
            <a:ext cx="321241" cy="86483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28"/>
          <p:cNvSpPr/>
          <p:nvPr/>
        </p:nvSpPr>
        <p:spPr>
          <a:xfrm rot="10489743">
            <a:off x="145387" y="4321829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28"/>
          <p:cNvGrpSpPr/>
          <p:nvPr/>
        </p:nvGrpSpPr>
        <p:grpSpPr>
          <a:xfrm rot="-7977528">
            <a:off x="8376907" y="125711"/>
            <a:ext cx="856175" cy="1152823"/>
            <a:chOff x="2261690" y="-20305"/>
            <a:chExt cx="4146835" cy="5583630"/>
          </a:xfrm>
          <a:solidFill>
            <a:srgbClr val="2C73DD"/>
          </a:solidFill>
        </p:grpSpPr>
        <p:sp>
          <p:nvSpPr>
            <p:cNvPr id="1514" name="Google Shape;1514;p28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6" name="Google Shape;1516;p28"/>
          <p:cNvSpPr/>
          <p:nvPr/>
        </p:nvSpPr>
        <p:spPr>
          <a:xfrm rot="10489743">
            <a:off x="99012" y="2198504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lt2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1"/>
        </a:solidFill>
        <a:effectLst/>
      </p:bgPr>
    </p:bg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bg>
      <p:bgPr>
        <a:solidFill>
          <a:schemeClr val="accent2"/>
        </a:solidFill>
        <a:effectLst/>
      </p:bgPr>
    </p:bg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"/>
          <p:cNvGrpSpPr/>
          <p:nvPr/>
        </p:nvGrpSpPr>
        <p:grpSpPr>
          <a:xfrm>
            <a:off x="1760973" y="2150856"/>
            <a:ext cx="885081" cy="1118679"/>
            <a:chOff x="1750225" y="238125"/>
            <a:chExt cx="3968975" cy="5016500"/>
          </a:xfrm>
        </p:grpSpPr>
        <p:sp>
          <p:nvSpPr>
            <p:cNvPr id="64" name="Google Shape;64;p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/>
          <p:nvPr/>
        </p:nvSpPr>
        <p:spPr>
          <a:xfrm rot="2700000">
            <a:off x="5833582" y="399147"/>
            <a:ext cx="721120" cy="719592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2337750" y="337500"/>
            <a:ext cx="4468500" cy="44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rot="-5400000">
            <a:off x="8238810" y="4044156"/>
            <a:ext cx="885081" cy="1118679"/>
            <a:chOff x="1750225" y="238125"/>
            <a:chExt cx="3968975" cy="5016500"/>
          </a:xfrm>
        </p:grpSpPr>
        <p:sp>
          <p:nvSpPr>
            <p:cNvPr id="85" name="Google Shape;85;p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8505540" y="3238106"/>
            <a:ext cx="490818" cy="1038273"/>
            <a:chOff x="2623975" y="233075"/>
            <a:chExt cx="2361975" cy="4996500"/>
          </a:xfrm>
        </p:grpSpPr>
        <p:sp>
          <p:nvSpPr>
            <p:cNvPr id="104" name="Google Shape;104;p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3"/>
          <p:cNvSpPr/>
          <p:nvPr/>
        </p:nvSpPr>
        <p:spPr>
          <a:xfrm rot="2700000">
            <a:off x="226592" y="2172454"/>
            <a:ext cx="321147" cy="86458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 rot="-5400000">
            <a:off x="7423082" y="122454"/>
            <a:ext cx="1142028" cy="897136"/>
            <a:chOff x="1931471" y="1307505"/>
            <a:chExt cx="4699704" cy="3691920"/>
          </a:xfrm>
        </p:grpSpPr>
        <p:sp>
          <p:nvSpPr>
            <p:cNvPr id="108" name="Google Shape;108;p3"/>
            <p:cNvSpPr/>
            <p:nvPr/>
          </p:nvSpPr>
          <p:spPr>
            <a:xfrm>
              <a:off x="5299900" y="1307505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777291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31471" y="396517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 rot="2700000">
            <a:off x="108219" y="3173360"/>
            <a:ext cx="845662" cy="1138667"/>
            <a:chOff x="2261690" y="-20305"/>
            <a:chExt cx="4146835" cy="5583630"/>
          </a:xfrm>
        </p:grpSpPr>
        <p:sp>
          <p:nvSpPr>
            <p:cNvPr id="112" name="Google Shape;112;p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 rot="-5400000">
            <a:off x="6360020" y="3520216"/>
            <a:ext cx="1321502" cy="2116337"/>
            <a:chOff x="1192893" y="-260396"/>
            <a:chExt cx="5438282" cy="8709204"/>
          </a:xfrm>
        </p:grpSpPr>
        <p:sp>
          <p:nvSpPr>
            <p:cNvPr id="115" name="Google Shape;115;p3"/>
            <p:cNvSpPr/>
            <p:nvPr/>
          </p:nvSpPr>
          <p:spPr>
            <a:xfrm>
              <a:off x="5299900" y="-260396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78704" y="549005"/>
              <a:ext cx="961325" cy="105500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96750" y="4581887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836550" y="7405108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 rot="-5400000" flipH="1">
            <a:off x="-55356" y="11667"/>
            <a:ext cx="885081" cy="1118680"/>
            <a:chOff x="1750225" y="238125"/>
            <a:chExt cx="3968975" cy="5016500"/>
          </a:xfrm>
        </p:grpSpPr>
        <p:sp>
          <p:nvSpPr>
            <p:cNvPr id="121" name="Google Shape;121;p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5400000">
            <a:off x="917515" y="46543"/>
            <a:ext cx="490818" cy="1038273"/>
            <a:chOff x="2623975" y="233075"/>
            <a:chExt cx="2361975" cy="4996500"/>
          </a:xfrm>
        </p:grpSpPr>
        <p:sp>
          <p:nvSpPr>
            <p:cNvPr id="140" name="Google Shape;140;p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5400000">
            <a:off x="1028678" y="4093988"/>
            <a:ext cx="635235" cy="1266136"/>
            <a:chOff x="1922521" y="-721713"/>
            <a:chExt cx="2614137" cy="5210436"/>
          </a:xfrm>
        </p:grpSpPr>
        <p:sp>
          <p:nvSpPr>
            <p:cNvPr id="143" name="Google Shape;143;p3"/>
            <p:cNvSpPr/>
            <p:nvPr/>
          </p:nvSpPr>
          <p:spPr>
            <a:xfrm rot="6331318">
              <a:off x="2078744" y="1176187"/>
              <a:ext cx="961297" cy="1054969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7020039">
              <a:off x="1956024" y="3641158"/>
              <a:ext cx="1321798" cy="355849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570308" y="-721713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3"/>
          <p:cNvSpPr/>
          <p:nvPr/>
        </p:nvSpPr>
        <p:spPr>
          <a:xfrm rot="10489743">
            <a:off x="251412" y="2779904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 rot="-808203">
            <a:off x="8709718" y="455643"/>
            <a:ext cx="234808" cy="251142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3"/>
          <p:cNvGrpSpPr/>
          <p:nvPr/>
        </p:nvGrpSpPr>
        <p:grpSpPr>
          <a:xfrm rot="-7977528">
            <a:off x="8099032" y="1651748"/>
            <a:ext cx="856175" cy="1152823"/>
            <a:chOff x="2261690" y="-20305"/>
            <a:chExt cx="4146835" cy="5583630"/>
          </a:xfrm>
        </p:grpSpPr>
        <p:sp>
          <p:nvSpPr>
            <p:cNvPr id="149" name="Google Shape;149;p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3"/>
          <p:cNvSpPr/>
          <p:nvPr/>
        </p:nvSpPr>
        <p:spPr>
          <a:xfrm rot="-5400000">
            <a:off x="252077" y="4717379"/>
            <a:ext cx="233506" cy="256260"/>
          </a:xfrm>
          <a:custGeom>
            <a:avLst/>
            <a:gdLst/>
            <a:ahLst/>
            <a:cxnLst/>
            <a:rect l="l" t="t" r="r" b="b"/>
            <a:pathLst>
              <a:path w="38453" h="42200" extrusionOk="0">
                <a:moveTo>
                  <a:pt x="32441" y="1"/>
                </a:moveTo>
                <a:cubicBezTo>
                  <a:pt x="31382" y="1"/>
                  <a:pt x="30289" y="504"/>
                  <a:pt x="29374" y="1723"/>
                </a:cubicBezTo>
                <a:lnTo>
                  <a:pt x="2726" y="34024"/>
                </a:lnTo>
                <a:cubicBezTo>
                  <a:pt x="1" y="37657"/>
                  <a:pt x="2953" y="42200"/>
                  <a:pt x="6133" y="42200"/>
                </a:cubicBezTo>
                <a:cubicBezTo>
                  <a:pt x="7193" y="42200"/>
                  <a:pt x="8278" y="41695"/>
                  <a:pt x="9186" y="40484"/>
                </a:cubicBezTo>
                <a:lnTo>
                  <a:pt x="35431" y="7779"/>
                </a:lnTo>
                <a:cubicBezTo>
                  <a:pt x="38452" y="4455"/>
                  <a:pt x="35594" y="1"/>
                  <a:pt x="324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2646050" y="2150850"/>
            <a:ext cx="3852000" cy="24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 idx="2" hasCustomPrompt="1"/>
          </p:nvPr>
        </p:nvSpPr>
        <p:spPr>
          <a:xfrm>
            <a:off x="2645950" y="549250"/>
            <a:ext cx="3852000" cy="19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"/>
          <p:cNvSpPr txBox="1">
            <a:spLocks noGrp="1"/>
          </p:cNvSpPr>
          <p:nvPr>
            <p:ph type="title"/>
          </p:nvPr>
        </p:nvSpPr>
        <p:spPr>
          <a:xfrm>
            <a:off x="5277871" y="655115"/>
            <a:ext cx="31530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8" name="Google Shape;368;p7"/>
          <p:cNvSpPr txBox="1">
            <a:spLocks noGrp="1"/>
          </p:cNvSpPr>
          <p:nvPr>
            <p:ph type="subTitle" idx="1"/>
          </p:nvPr>
        </p:nvSpPr>
        <p:spPr>
          <a:xfrm>
            <a:off x="5277863" y="2221394"/>
            <a:ext cx="2803500" cy="24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7"/>
          <p:cNvSpPr/>
          <p:nvPr/>
        </p:nvSpPr>
        <p:spPr>
          <a:xfrm>
            <a:off x="-711600" y="1726625"/>
            <a:ext cx="4351800" cy="43518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 txBox="1">
            <a:spLocks noGrp="1"/>
          </p:cNvSpPr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9"/>
          <p:cNvSpPr txBox="1">
            <a:spLocks noGrp="1"/>
          </p:cNvSpPr>
          <p:nvPr>
            <p:ph type="subTitle" idx="1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hree columns ">
  <p:cSld name="TITLE_AND_TWO_COLUMNS_1">
    <p:bg>
      <p:bgPr>
        <a:solidFill>
          <a:schemeClr val="bg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"/>
          <p:cNvSpPr/>
          <p:nvPr/>
        </p:nvSpPr>
        <p:spPr>
          <a:xfrm>
            <a:off x="2558555" y="2296500"/>
            <a:ext cx="4026900" cy="40269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5669380" y="2296500"/>
            <a:ext cx="4026900" cy="40269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-562906" y="2235446"/>
            <a:ext cx="4026900" cy="40269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13"/>
          <p:cNvGrpSpPr/>
          <p:nvPr/>
        </p:nvGrpSpPr>
        <p:grpSpPr>
          <a:xfrm>
            <a:off x="8462635" y="1019256"/>
            <a:ext cx="885081" cy="1118680"/>
            <a:chOff x="1750225" y="238125"/>
            <a:chExt cx="3968975" cy="5016500"/>
          </a:xfrm>
        </p:grpSpPr>
        <p:sp>
          <p:nvSpPr>
            <p:cNvPr id="516" name="Google Shape;516;p1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13"/>
          <p:cNvGrpSpPr/>
          <p:nvPr/>
        </p:nvGrpSpPr>
        <p:grpSpPr>
          <a:xfrm>
            <a:off x="8571952" y="1394295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535" name="Google Shape;535;p1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3"/>
          <p:cNvGrpSpPr/>
          <p:nvPr/>
        </p:nvGrpSpPr>
        <p:grpSpPr>
          <a:xfrm rot="10800000" flipH="1">
            <a:off x="-152394" y="4305201"/>
            <a:ext cx="885081" cy="1118679"/>
            <a:chOff x="1750225" y="238125"/>
            <a:chExt cx="3968975" cy="5016500"/>
          </a:xfrm>
        </p:grpSpPr>
        <p:sp>
          <p:nvSpPr>
            <p:cNvPr id="538" name="Google Shape;538;p1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3"/>
          <p:cNvGrpSpPr/>
          <p:nvPr/>
        </p:nvGrpSpPr>
        <p:grpSpPr>
          <a:xfrm rot="-5400000" flipH="1">
            <a:off x="-35594" y="-574008"/>
            <a:ext cx="885081" cy="1118680"/>
            <a:chOff x="1750225" y="238125"/>
            <a:chExt cx="3968975" cy="5016500"/>
          </a:xfrm>
        </p:grpSpPr>
        <p:sp>
          <p:nvSpPr>
            <p:cNvPr id="557" name="Google Shape;557;p1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3"/>
          <p:cNvGrpSpPr/>
          <p:nvPr/>
        </p:nvGrpSpPr>
        <p:grpSpPr>
          <a:xfrm rot="5400000">
            <a:off x="441665" y="657281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576" name="Google Shape;576;p1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3"/>
          <p:cNvGrpSpPr/>
          <p:nvPr/>
        </p:nvGrpSpPr>
        <p:grpSpPr>
          <a:xfrm rot="2700000">
            <a:off x="8557834" y="-168016"/>
            <a:ext cx="856219" cy="1152881"/>
            <a:chOff x="2261690" y="-20305"/>
            <a:chExt cx="4146835" cy="5583630"/>
          </a:xfrm>
        </p:grpSpPr>
        <p:sp>
          <p:nvSpPr>
            <p:cNvPr id="579" name="Google Shape;579;p1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3"/>
          <p:cNvGrpSpPr/>
          <p:nvPr/>
        </p:nvGrpSpPr>
        <p:grpSpPr>
          <a:xfrm rot="-7977528">
            <a:off x="8339882" y="4477396"/>
            <a:ext cx="856175" cy="1152823"/>
            <a:chOff x="2261690" y="-20305"/>
            <a:chExt cx="4146835" cy="5583630"/>
          </a:xfrm>
        </p:grpSpPr>
        <p:sp>
          <p:nvSpPr>
            <p:cNvPr id="582" name="Google Shape;582;p1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13"/>
          <p:cNvSpPr txBox="1">
            <a:spLocks noGrp="1"/>
          </p:cNvSpPr>
          <p:nvPr>
            <p:ph type="title"/>
          </p:nvPr>
        </p:nvSpPr>
        <p:spPr>
          <a:xfrm>
            <a:off x="720000" y="330500"/>
            <a:ext cx="7704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85" name="Google Shape;585;p13"/>
          <p:cNvSpPr txBox="1">
            <a:spLocks noGrp="1"/>
          </p:cNvSpPr>
          <p:nvPr>
            <p:ph type="subTitle" idx="1"/>
          </p:nvPr>
        </p:nvSpPr>
        <p:spPr>
          <a:xfrm>
            <a:off x="3707398" y="3178201"/>
            <a:ext cx="17280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2"/>
          </p:nvPr>
        </p:nvSpPr>
        <p:spPr>
          <a:xfrm>
            <a:off x="730075" y="3178201"/>
            <a:ext cx="1747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subTitle" idx="3"/>
          </p:nvPr>
        </p:nvSpPr>
        <p:spPr>
          <a:xfrm>
            <a:off x="730813" y="2810900"/>
            <a:ext cx="17460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subTitle" idx="4"/>
          </p:nvPr>
        </p:nvSpPr>
        <p:spPr>
          <a:xfrm>
            <a:off x="3698398" y="2810900"/>
            <a:ext cx="1746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5"/>
          </p:nvPr>
        </p:nvSpPr>
        <p:spPr>
          <a:xfrm>
            <a:off x="6619675" y="3178201"/>
            <a:ext cx="17280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6"/>
          </p:nvPr>
        </p:nvSpPr>
        <p:spPr>
          <a:xfrm>
            <a:off x="6610675" y="2810900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hree columns  2">
  <p:cSld name="TITLE_AND_TWO_COLUMNS_1_3">
    <p:bg>
      <p:bgPr>
        <a:solidFill>
          <a:schemeClr val="lt2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"/>
          <p:cNvSpPr txBox="1">
            <a:spLocks noGrp="1"/>
          </p:cNvSpPr>
          <p:nvPr>
            <p:ph type="title"/>
          </p:nvPr>
        </p:nvSpPr>
        <p:spPr>
          <a:xfrm>
            <a:off x="720000" y="330500"/>
            <a:ext cx="2987400" cy="30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4"/>
          <p:cNvSpPr txBox="1">
            <a:spLocks noGrp="1"/>
          </p:cNvSpPr>
          <p:nvPr>
            <p:ph type="subTitle" idx="1"/>
          </p:nvPr>
        </p:nvSpPr>
        <p:spPr>
          <a:xfrm>
            <a:off x="5943600" y="2064571"/>
            <a:ext cx="232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4"/>
          <p:cNvSpPr txBox="1">
            <a:spLocks noGrp="1"/>
          </p:cNvSpPr>
          <p:nvPr>
            <p:ph type="subTitle" idx="2"/>
          </p:nvPr>
        </p:nvSpPr>
        <p:spPr>
          <a:xfrm>
            <a:off x="5943600" y="673078"/>
            <a:ext cx="232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4"/>
          <p:cNvSpPr txBox="1">
            <a:spLocks noGrp="1"/>
          </p:cNvSpPr>
          <p:nvPr>
            <p:ph type="subTitle" idx="3"/>
          </p:nvPr>
        </p:nvSpPr>
        <p:spPr>
          <a:xfrm>
            <a:off x="4778548" y="673078"/>
            <a:ext cx="119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6" name="Google Shape;596;p14"/>
          <p:cNvSpPr txBox="1">
            <a:spLocks noGrp="1"/>
          </p:cNvSpPr>
          <p:nvPr>
            <p:ph type="subTitle" idx="4"/>
          </p:nvPr>
        </p:nvSpPr>
        <p:spPr>
          <a:xfrm>
            <a:off x="4778548" y="2064571"/>
            <a:ext cx="119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7" name="Google Shape;597;p14"/>
          <p:cNvSpPr txBox="1">
            <a:spLocks noGrp="1"/>
          </p:cNvSpPr>
          <p:nvPr>
            <p:ph type="subTitle" idx="5"/>
          </p:nvPr>
        </p:nvSpPr>
        <p:spPr>
          <a:xfrm>
            <a:off x="5943600" y="3658771"/>
            <a:ext cx="232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14"/>
          <p:cNvSpPr txBox="1">
            <a:spLocks noGrp="1"/>
          </p:cNvSpPr>
          <p:nvPr>
            <p:ph type="subTitle" idx="6"/>
          </p:nvPr>
        </p:nvSpPr>
        <p:spPr>
          <a:xfrm>
            <a:off x="4778548" y="3658771"/>
            <a:ext cx="1195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&amp; description 3">
  <p:cSld name="SECTION_TITLE_AND_DESCRIPTION_2">
    <p:bg>
      <p:bgPr>
        <a:solidFill>
          <a:schemeClr val="lt2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1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">
  <p:cSld name="TITLE_AND_TWO_COLUMNS_1_2_1">
    <p:bg>
      <p:bgPr>
        <a:solidFill>
          <a:srgbClr val="2C73DD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3"/>
          <p:cNvSpPr txBox="1">
            <a:spLocks noGrp="1"/>
          </p:cNvSpPr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02" name="Google Shape;1102;p23"/>
          <p:cNvSpPr txBox="1">
            <a:spLocks noGrp="1"/>
          </p:cNvSpPr>
          <p:nvPr>
            <p:ph type="subTitle" idx="1"/>
          </p:nvPr>
        </p:nvSpPr>
        <p:spPr>
          <a:xfrm>
            <a:off x="3040067" y="1243423"/>
            <a:ext cx="1728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23"/>
          <p:cNvSpPr txBox="1">
            <a:spLocks noGrp="1"/>
          </p:cNvSpPr>
          <p:nvPr>
            <p:ph type="subTitle" idx="2"/>
          </p:nvPr>
        </p:nvSpPr>
        <p:spPr>
          <a:xfrm>
            <a:off x="1592670" y="3699765"/>
            <a:ext cx="174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3"/>
          <p:cNvSpPr txBox="1">
            <a:spLocks noGrp="1"/>
          </p:cNvSpPr>
          <p:nvPr>
            <p:ph type="subTitle" idx="3"/>
          </p:nvPr>
        </p:nvSpPr>
        <p:spPr>
          <a:xfrm>
            <a:off x="1593420" y="3343353"/>
            <a:ext cx="174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05" name="Google Shape;1105;p23"/>
          <p:cNvSpPr txBox="1">
            <a:spLocks noGrp="1"/>
          </p:cNvSpPr>
          <p:nvPr>
            <p:ph type="subTitle" idx="4"/>
          </p:nvPr>
        </p:nvSpPr>
        <p:spPr>
          <a:xfrm>
            <a:off x="2996092" y="2082340"/>
            <a:ext cx="174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06" name="Google Shape;1106;p23"/>
          <p:cNvSpPr txBox="1">
            <a:spLocks noGrp="1"/>
          </p:cNvSpPr>
          <p:nvPr>
            <p:ph type="subTitle" idx="5"/>
          </p:nvPr>
        </p:nvSpPr>
        <p:spPr>
          <a:xfrm>
            <a:off x="4395170" y="3699765"/>
            <a:ext cx="1728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23"/>
          <p:cNvSpPr txBox="1">
            <a:spLocks noGrp="1"/>
          </p:cNvSpPr>
          <p:nvPr>
            <p:ph type="subTitle" idx="6"/>
          </p:nvPr>
        </p:nvSpPr>
        <p:spPr>
          <a:xfrm>
            <a:off x="4386157" y="3342303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08" name="Google Shape;1108;p23"/>
          <p:cNvSpPr txBox="1">
            <a:spLocks noGrp="1"/>
          </p:cNvSpPr>
          <p:nvPr>
            <p:ph type="subTitle" idx="7"/>
          </p:nvPr>
        </p:nvSpPr>
        <p:spPr>
          <a:xfrm>
            <a:off x="5783014" y="1243423"/>
            <a:ext cx="1728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23"/>
          <p:cNvSpPr txBox="1">
            <a:spLocks noGrp="1"/>
          </p:cNvSpPr>
          <p:nvPr>
            <p:ph type="subTitle" idx="8"/>
          </p:nvPr>
        </p:nvSpPr>
        <p:spPr>
          <a:xfrm>
            <a:off x="5749764" y="2081290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110" name="Google Shape;1110;p23"/>
          <p:cNvGrpSpPr/>
          <p:nvPr/>
        </p:nvGrpSpPr>
        <p:grpSpPr>
          <a:xfrm>
            <a:off x="229177" y="-222344"/>
            <a:ext cx="490818" cy="1038273"/>
            <a:chOff x="2623975" y="233075"/>
            <a:chExt cx="2361975" cy="4996500"/>
          </a:xfrm>
        </p:grpSpPr>
        <p:sp>
          <p:nvSpPr>
            <p:cNvPr id="1111" name="Google Shape;1111;p2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23"/>
          <p:cNvGrpSpPr/>
          <p:nvPr/>
        </p:nvGrpSpPr>
        <p:grpSpPr>
          <a:xfrm rot="10800000" flipH="1">
            <a:off x="-217263" y="3927358"/>
            <a:ext cx="885081" cy="1118679"/>
            <a:chOff x="1750225" y="238125"/>
            <a:chExt cx="3968975" cy="5016500"/>
          </a:xfrm>
        </p:grpSpPr>
        <p:sp>
          <p:nvSpPr>
            <p:cNvPr id="1114" name="Google Shape;1114;p2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3"/>
          <p:cNvGrpSpPr/>
          <p:nvPr/>
        </p:nvGrpSpPr>
        <p:grpSpPr>
          <a:xfrm rot="-3122536">
            <a:off x="-222358" y="1544415"/>
            <a:ext cx="817381" cy="1092811"/>
            <a:chOff x="2261690" y="-20305"/>
            <a:chExt cx="3958700" cy="5292648"/>
          </a:xfrm>
        </p:grpSpPr>
        <p:sp>
          <p:nvSpPr>
            <p:cNvPr id="1133" name="Google Shape;1133;p23"/>
            <p:cNvSpPr/>
            <p:nvPr/>
          </p:nvSpPr>
          <p:spPr>
            <a:xfrm>
              <a:off x="2689006" y="1787219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3"/>
          <p:cNvGrpSpPr/>
          <p:nvPr/>
        </p:nvGrpSpPr>
        <p:grpSpPr>
          <a:xfrm rot="-3168568">
            <a:off x="8317628" y="305601"/>
            <a:ext cx="1446970" cy="1233808"/>
            <a:chOff x="677150" y="235425"/>
            <a:chExt cx="5954025" cy="5076900"/>
          </a:xfrm>
        </p:grpSpPr>
        <p:sp>
          <p:nvSpPr>
            <p:cNvPr id="1136" name="Google Shape;1136;p23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5299900" y="993925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3333025" y="235425"/>
              <a:ext cx="961325" cy="105500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2896750" y="2386825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3836550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677150" y="427875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 rot="-5400000">
            <a:off x="8024600" y="4044168"/>
            <a:ext cx="885081" cy="1118679"/>
            <a:chOff x="1750225" y="238125"/>
            <a:chExt cx="3968975" cy="5016500"/>
          </a:xfrm>
        </p:grpSpPr>
        <p:sp>
          <p:nvSpPr>
            <p:cNvPr id="1150" name="Google Shape;1150;p2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Medium"/>
              <a:buNone/>
              <a:defRPr sz="2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72575"/>
            <a:ext cx="7704000" cy="28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9" r:id="rId6"/>
    <p:sldLayoutId id="2147483660" r:id="rId7"/>
    <p:sldLayoutId id="2147483664" r:id="rId8"/>
    <p:sldLayoutId id="2147483669" r:id="rId9"/>
    <p:sldLayoutId id="2147483670" r:id="rId10"/>
    <p:sldLayoutId id="2147483674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="" xmlns:a16="http://schemas.microsoft.com/office/drawing/2014/main" id="{0BDB379B-86FD-43FD-B535-7FDCBCF05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504452"/>
              </p:ext>
            </p:extLst>
          </p:nvPr>
        </p:nvGraphicFramePr>
        <p:xfrm>
          <a:off x="3487271" y="1551111"/>
          <a:ext cx="6462205" cy="4169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9" name="Google Shape;1539;p36"/>
          <p:cNvSpPr txBox="1">
            <a:spLocks noGrp="1"/>
          </p:cNvSpPr>
          <p:nvPr>
            <p:ph type="subTitle" idx="1"/>
          </p:nvPr>
        </p:nvSpPr>
        <p:spPr>
          <a:xfrm>
            <a:off x="0" y="3564360"/>
            <a:ext cx="3754847" cy="1506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ARTHUR DIARE </a:t>
            </a:r>
            <a:r>
              <a:rPr lang="pt-BR" sz="1500" dirty="0" smtClean="0">
                <a:solidFill>
                  <a:schemeClr val="tx1"/>
                </a:solidFill>
              </a:rPr>
              <a:t>ALVARES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HENRIQUE </a:t>
            </a:r>
            <a:r>
              <a:rPr lang="pt-BR" sz="1500" dirty="0" smtClean="0">
                <a:solidFill>
                  <a:schemeClr val="tx1"/>
                </a:solidFill>
              </a:rPr>
              <a:t>ALBUQUERQUE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ISABELLA </a:t>
            </a:r>
            <a:r>
              <a:rPr lang="pt-BR" sz="1500" dirty="0" smtClean="0">
                <a:solidFill>
                  <a:schemeClr val="tx1"/>
                </a:solidFill>
              </a:rPr>
              <a:t>BIAGINI</a:t>
            </a:r>
            <a:endParaRPr lang="pt-BR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JOEL SILVA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KAIQUE GOMES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 smtClean="0">
                <a:solidFill>
                  <a:schemeClr val="tx1"/>
                </a:solidFill>
              </a:rPr>
              <a:t>LUCAS </a:t>
            </a:r>
            <a:r>
              <a:rPr lang="pt-BR" sz="1500" dirty="0">
                <a:solidFill>
                  <a:schemeClr val="tx1"/>
                </a:solidFill>
              </a:rPr>
              <a:t>LIMA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tx1"/>
              </a:solidFill>
            </a:endParaRPr>
          </a:p>
        </p:txBody>
      </p:sp>
      <p:grpSp>
        <p:nvGrpSpPr>
          <p:cNvPr id="1540" name="Google Shape;1540;p36"/>
          <p:cNvGrpSpPr/>
          <p:nvPr/>
        </p:nvGrpSpPr>
        <p:grpSpPr>
          <a:xfrm>
            <a:off x="8552328" y="811702"/>
            <a:ext cx="443761" cy="999169"/>
            <a:chOff x="2623975" y="233075"/>
            <a:chExt cx="2361975" cy="4996500"/>
          </a:xfrm>
        </p:grpSpPr>
        <p:sp>
          <p:nvSpPr>
            <p:cNvPr id="1541" name="Google Shape;1541;p36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36"/>
          <p:cNvGrpSpPr/>
          <p:nvPr/>
        </p:nvGrpSpPr>
        <p:grpSpPr>
          <a:xfrm rot="-5400000">
            <a:off x="5014170" y="3556092"/>
            <a:ext cx="830250" cy="692607"/>
            <a:chOff x="677150" y="359250"/>
            <a:chExt cx="5812775" cy="4953075"/>
          </a:xfrm>
        </p:grpSpPr>
        <p:sp>
          <p:nvSpPr>
            <p:cNvPr id="1544" name="Google Shape;1544;p36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2896750" y="2386825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3836550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677150" y="427875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87" y="399667"/>
            <a:ext cx="4010803" cy="220075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758466" y="2575728"/>
            <a:ext cx="3278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Berlin Sans FB" panose="020E0602020502020306" pitchFamily="34" charset="0"/>
              </a:rPr>
              <a:t>EXPLORE! DÊ UM </a:t>
            </a:r>
            <a:r>
              <a:rPr lang="pt-BR" sz="2500" dirty="0" smtClean="0">
                <a:solidFill>
                  <a:srgbClr val="2C73DD"/>
                </a:solidFill>
                <a:latin typeface="Berlin Sans FB" panose="020E0602020502020306" pitchFamily="34" charset="0"/>
              </a:rPr>
              <a:t>GO!</a:t>
            </a:r>
            <a:endParaRPr lang="pt-BR" sz="2500" dirty="0">
              <a:solidFill>
                <a:srgbClr val="2C73DD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55"/>
          <p:cNvSpPr/>
          <p:nvPr/>
        </p:nvSpPr>
        <p:spPr>
          <a:xfrm rot="2700000">
            <a:off x="8391495" y="354159"/>
            <a:ext cx="721120" cy="719592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55"/>
          <p:cNvSpPr txBox="1">
            <a:spLocks noGrp="1"/>
          </p:cNvSpPr>
          <p:nvPr>
            <p:ph type="title"/>
          </p:nvPr>
        </p:nvSpPr>
        <p:spPr>
          <a:xfrm>
            <a:off x="4229289" y="329955"/>
            <a:ext cx="3926011" cy="69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solidFill>
                  <a:schemeClr val="tx1"/>
                </a:solidFill>
              </a:rPr>
              <a:t>APRESENTAÇÃO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27" name="Google Shape;2727;p55"/>
          <p:cNvSpPr txBox="1">
            <a:spLocks noGrp="1"/>
          </p:cNvSpPr>
          <p:nvPr>
            <p:ph type="subTitle" idx="1"/>
          </p:nvPr>
        </p:nvSpPr>
        <p:spPr>
          <a:xfrm>
            <a:off x="4780725" y="2656976"/>
            <a:ext cx="2807783" cy="1077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latin typeface="Arial Rounded MT Bold" panose="020F0704030504030204" pitchFamily="34" charset="0"/>
              </a:rPr>
              <a:t>FIGMA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latin typeface="Arial Rounded MT Bold" panose="020F0704030504030204" pitchFamily="34" charset="0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>
                <a:latin typeface="Arial Rounded MT Bold" panose="020F0704030504030204" pitchFamily="34" charset="0"/>
              </a:rPr>
              <a:t>BACKEND</a:t>
            </a:r>
          </a:p>
        </p:txBody>
      </p:sp>
      <p:grpSp>
        <p:nvGrpSpPr>
          <p:cNvPr id="2734" name="Google Shape;2734;p55"/>
          <p:cNvGrpSpPr/>
          <p:nvPr/>
        </p:nvGrpSpPr>
        <p:grpSpPr>
          <a:xfrm rot="-5400000" flipH="1">
            <a:off x="-358081" y="-1258"/>
            <a:ext cx="885081" cy="1118679"/>
            <a:chOff x="1750225" y="238125"/>
            <a:chExt cx="3968975" cy="5016500"/>
          </a:xfrm>
        </p:grpSpPr>
        <p:sp>
          <p:nvSpPr>
            <p:cNvPr id="2735" name="Google Shape;2735;p55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5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5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5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5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5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5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5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5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5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5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5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5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5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5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5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5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5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55"/>
          <p:cNvGrpSpPr/>
          <p:nvPr/>
        </p:nvGrpSpPr>
        <p:grpSpPr>
          <a:xfrm rot="-5400000">
            <a:off x="7914547" y="3271993"/>
            <a:ext cx="885081" cy="1118679"/>
            <a:chOff x="1750225" y="238125"/>
            <a:chExt cx="3968975" cy="5016500"/>
          </a:xfrm>
        </p:grpSpPr>
        <p:sp>
          <p:nvSpPr>
            <p:cNvPr id="2754" name="Google Shape;2754;p55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5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5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5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5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5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5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5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5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5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5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5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5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5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5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5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5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5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2" name="Google Shape;2772;p55"/>
          <p:cNvGrpSpPr/>
          <p:nvPr/>
        </p:nvGrpSpPr>
        <p:grpSpPr>
          <a:xfrm>
            <a:off x="7846127" y="4006956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2773" name="Google Shape;2773;p55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5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55"/>
          <p:cNvGrpSpPr/>
          <p:nvPr/>
        </p:nvGrpSpPr>
        <p:grpSpPr>
          <a:xfrm rot="5400000">
            <a:off x="806377" y="-158169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2776" name="Google Shape;2776;p55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5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8" name="Google Shape;2778;p55"/>
          <p:cNvGrpSpPr/>
          <p:nvPr/>
        </p:nvGrpSpPr>
        <p:grpSpPr>
          <a:xfrm rot="-7977528">
            <a:off x="3255596" y="184820"/>
            <a:ext cx="856175" cy="1152823"/>
            <a:chOff x="2261690" y="-20305"/>
            <a:chExt cx="4146835" cy="5583630"/>
          </a:xfrm>
        </p:grpSpPr>
        <p:sp>
          <p:nvSpPr>
            <p:cNvPr id="2779" name="Google Shape;2779;p55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5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1" name="Google Shape;2781;p55"/>
          <p:cNvGrpSpPr/>
          <p:nvPr/>
        </p:nvGrpSpPr>
        <p:grpSpPr>
          <a:xfrm>
            <a:off x="93210" y="4682031"/>
            <a:ext cx="885081" cy="1118679"/>
            <a:chOff x="1750225" y="238125"/>
            <a:chExt cx="3968975" cy="5016500"/>
          </a:xfrm>
        </p:grpSpPr>
        <p:sp>
          <p:nvSpPr>
            <p:cNvPr id="2782" name="Google Shape;2782;p55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5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5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5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5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5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5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5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5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5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5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5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5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5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5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5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5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5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0" name="Google Shape;2800;p55"/>
          <p:cNvSpPr/>
          <p:nvPr/>
        </p:nvSpPr>
        <p:spPr>
          <a:xfrm rot="2700000">
            <a:off x="115442" y="1415229"/>
            <a:ext cx="321147" cy="86458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5"/>
          <p:cNvSpPr/>
          <p:nvPr/>
        </p:nvSpPr>
        <p:spPr>
          <a:xfrm rot="10489743">
            <a:off x="142745" y="1869085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8" name="Google Shape;2728;p55"/>
          <p:cNvGrpSpPr/>
          <p:nvPr/>
        </p:nvGrpSpPr>
        <p:grpSpPr>
          <a:xfrm>
            <a:off x="884211" y="2306614"/>
            <a:ext cx="4227675" cy="2407625"/>
            <a:chOff x="109474" y="822050"/>
            <a:chExt cx="7137725" cy="4064875"/>
          </a:xfrm>
        </p:grpSpPr>
        <p:sp>
          <p:nvSpPr>
            <p:cNvPr id="2729" name="Google Shape;2729;p55"/>
            <p:cNvSpPr/>
            <p:nvPr/>
          </p:nvSpPr>
          <p:spPr>
            <a:xfrm>
              <a:off x="824011" y="822050"/>
              <a:ext cx="5708650" cy="3780575"/>
            </a:xfrm>
            <a:custGeom>
              <a:avLst/>
              <a:gdLst/>
              <a:ahLst/>
              <a:cxnLst/>
              <a:rect l="l" t="t" r="r" b="b"/>
              <a:pathLst>
                <a:path w="228346" h="151223" extrusionOk="0">
                  <a:moveTo>
                    <a:pt x="6049" y="0"/>
                  </a:moveTo>
                  <a:cubicBezTo>
                    <a:pt x="3024" y="0"/>
                    <a:pt x="0" y="1754"/>
                    <a:pt x="0" y="4779"/>
                  </a:cubicBezTo>
                  <a:lnTo>
                    <a:pt x="0" y="151222"/>
                  </a:lnTo>
                  <a:lnTo>
                    <a:pt x="228346" y="151222"/>
                  </a:lnTo>
                  <a:lnTo>
                    <a:pt x="228346" y="4779"/>
                  </a:lnTo>
                  <a:cubicBezTo>
                    <a:pt x="228346" y="1754"/>
                    <a:pt x="226834" y="0"/>
                    <a:pt x="223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5"/>
            <p:cNvSpPr/>
            <p:nvPr/>
          </p:nvSpPr>
          <p:spPr>
            <a:xfrm>
              <a:off x="1016799" y="1086675"/>
              <a:ext cx="5292800" cy="3233150"/>
            </a:xfrm>
            <a:custGeom>
              <a:avLst/>
              <a:gdLst/>
              <a:ahLst/>
              <a:cxnLst/>
              <a:rect l="l" t="t" r="r" b="b"/>
              <a:pathLst>
                <a:path w="211712" h="129326" extrusionOk="0">
                  <a:moveTo>
                    <a:pt x="0" y="1"/>
                  </a:moveTo>
                  <a:lnTo>
                    <a:pt x="0" y="129326"/>
                  </a:lnTo>
                  <a:lnTo>
                    <a:pt x="211712" y="129326"/>
                  </a:lnTo>
                  <a:lnTo>
                    <a:pt x="21171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5"/>
            <p:cNvSpPr/>
            <p:nvPr/>
          </p:nvSpPr>
          <p:spPr>
            <a:xfrm>
              <a:off x="109474" y="4546650"/>
              <a:ext cx="7137725" cy="340275"/>
            </a:xfrm>
            <a:custGeom>
              <a:avLst/>
              <a:gdLst/>
              <a:ahLst/>
              <a:cxnLst/>
              <a:rect l="l" t="t" r="r" b="b"/>
              <a:pathLst>
                <a:path w="285509" h="13611" extrusionOk="0">
                  <a:moveTo>
                    <a:pt x="2964" y="0"/>
                  </a:moveTo>
                  <a:cubicBezTo>
                    <a:pt x="1452" y="0"/>
                    <a:pt x="0" y="363"/>
                    <a:pt x="0" y="1875"/>
                  </a:cubicBezTo>
                  <a:lnTo>
                    <a:pt x="0" y="8287"/>
                  </a:lnTo>
                  <a:lnTo>
                    <a:pt x="181" y="8287"/>
                  </a:lnTo>
                  <a:cubicBezTo>
                    <a:pt x="181" y="8287"/>
                    <a:pt x="7077" y="13610"/>
                    <a:pt x="11251" y="13610"/>
                  </a:cubicBezTo>
                  <a:lnTo>
                    <a:pt x="274499" y="13610"/>
                  </a:lnTo>
                  <a:cubicBezTo>
                    <a:pt x="278612" y="13610"/>
                    <a:pt x="285508" y="8287"/>
                    <a:pt x="285508" y="8287"/>
                  </a:cubicBezTo>
                  <a:lnTo>
                    <a:pt x="285085" y="8287"/>
                  </a:lnTo>
                  <a:lnTo>
                    <a:pt x="285085" y="1875"/>
                  </a:lnTo>
                  <a:cubicBezTo>
                    <a:pt x="285085" y="363"/>
                    <a:pt x="284298" y="0"/>
                    <a:pt x="28272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5"/>
            <p:cNvSpPr/>
            <p:nvPr/>
          </p:nvSpPr>
          <p:spPr>
            <a:xfrm>
              <a:off x="2954724" y="4546650"/>
              <a:ext cx="1447225" cy="113425"/>
            </a:xfrm>
            <a:custGeom>
              <a:avLst/>
              <a:gdLst/>
              <a:ahLst/>
              <a:cxnLst/>
              <a:rect l="l" t="t" r="r" b="b"/>
              <a:pathLst>
                <a:path w="57889" h="4537" extrusionOk="0">
                  <a:moveTo>
                    <a:pt x="1" y="0"/>
                  </a:moveTo>
                  <a:cubicBezTo>
                    <a:pt x="1" y="0"/>
                    <a:pt x="1" y="4537"/>
                    <a:pt x="4114" y="4537"/>
                  </a:cubicBezTo>
                  <a:lnTo>
                    <a:pt x="53775" y="4537"/>
                  </a:lnTo>
                  <a:cubicBezTo>
                    <a:pt x="57889" y="4537"/>
                    <a:pt x="57889" y="0"/>
                    <a:pt x="57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" name="Imagem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88" y="122247"/>
            <a:ext cx="863102" cy="47359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86"/>
          <a:stretch/>
        </p:blipFill>
        <p:spPr>
          <a:xfrm>
            <a:off x="1411740" y="2463351"/>
            <a:ext cx="3148737" cy="19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oogle Shape;2055;p50"/>
          <p:cNvGrpSpPr/>
          <p:nvPr/>
        </p:nvGrpSpPr>
        <p:grpSpPr>
          <a:xfrm rot="-5400000">
            <a:off x="8547573" y="1686273"/>
            <a:ext cx="1490015" cy="1233687"/>
            <a:chOff x="499425" y="235425"/>
            <a:chExt cx="6131750" cy="5076900"/>
          </a:xfrm>
        </p:grpSpPr>
        <p:sp>
          <p:nvSpPr>
            <p:cNvPr id="2056" name="Google Shape;2056;p50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5299900" y="993925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3333025" y="235425"/>
              <a:ext cx="961325" cy="105500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499425" y="1314860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3836550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677150" y="427875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50"/>
          <p:cNvGrpSpPr/>
          <p:nvPr/>
        </p:nvGrpSpPr>
        <p:grpSpPr>
          <a:xfrm>
            <a:off x="8582940" y="126631"/>
            <a:ext cx="490818" cy="1038273"/>
            <a:chOff x="2623975" y="233075"/>
            <a:chExt cx="2361975" cy="4996500"/>
          </a:xfrm>
        </p:grpSpPr>
        <p:sp>
          <p:nvSpPr>
            <p:cNvPr id="2067" name="Google Shape;2067;p50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50"/>
          <p:cNvGrpSpPr/>
          <p:nvPr/>
        </p:nvGrpSpPr>
        <p:grpSpPr>
          <a:xfrm rot="2700000">
            <a:off x="-177116" y="-224728"/>
            <a:ext cx="856219" cy="1152881"/>
            <a:chOff x="2261690" y="-20305"/>
            <a:chExt cx="4146835" cy="5583630"/>
          </a:xfrm>
        </p:grpSpPr>
        <p:sp>
          <p:nvSpPr>
            <p:cNvPr id="2070" name="Google Shape;2070;p50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50"/>
          <p:cNvGrpSpPr/>
          <p:nvPr/>
        </p:nvGrpSpPr>
        <p:grpSpPr>
          <a:xfrm rot="5400000">
            <a:off x="1034990" y="4000706"/>
            <a:ext cx="490818" cy="1038273"/>
            <a:chOff x="2623975" y="233075"/>
            <a:chExt cx="2361975" cy="4996500"/>
          </a:xfrm>
        </p:grpSpPr>
        <p:sp>
          <p:nvSpPr>
            <p:cNvPr id="2092" name="Google Shape;2092;p50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50"/>
          <p:cNvGrpSpPr/>
          <p:nvPr/>
        </p:nvGrpSpPr>
        <p:grpSpPr>
          <a:xfrm rot="2078309">
            <a:off x="4036530" y="3666049"/>
            <a:ext cx="3465787" cy="2492876"/>
            <a:chOff x="1999264" y="-4475358"/>
            <a:chExt cx="14264599" cy="10260260"/>
          </a:xfrm>
        </p:grpSpPr>
        <p:sp>
          <p:nvSpPr>
            <p:cNvPr id="2095" name="Google Shape;2095;p50"/>
            <p:cNvSpPr/>
            <p:nvPr/>
          </p:nvSpPr>
          <p:spPr>
            <a:xfrm rot="-703138">
              <a:off x="4628094" y="2784431"/>
              <a:ext cx="1331199" cy="35485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 rot="8493189">
              <a:off x="7180386" y="798814"/>
              <a:ext cx="961343" cy="105502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 rot="-5560946">
              <a:off x="13525750" y="-3420269"/>
              <a:ext cx="1321794" cy="355848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0"/>
            <p:cNvSpPr/>
            <p:nvPr/>
          </p:nvSpPr>
          <p:spPr>
            <a:xfrm rot="-1544089">
              <a:off x="2177927" y="4583183"/>
              <a:ext cx="966336" cy="1043684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15297512" y="-4475358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27931" y="0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OBRIGADO!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5" y="1137709"/>
            <a:ext cx="4415515" cy="271220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6" y="1718753"/>
            <a:ext cx="2994372" cy="16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52"/>
          <p:cNvSpPr txBox="1">
            <a:spLocks noGrp="1"/>
          </p:cNvSpPr>
          <p:nvPr>
            <p:ph type="subTitle" idx="1"/>
          </p:nvPr>
        </p:nvSpPr>
        <p:spPr>
          <a:xfrm>
            <a:off x="2035414" y="3876024"/>
            <a:ext cx="1728000" cy="79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tx1"/>
                </a:solidFill>
              </a:rPr>
              <a:t>Tempo para o planejamento sendo um dos principais problemas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59" name="Google Shape;2659;p52"/>
          <p:cNvSpPr txBox="1">
            <a:spLocks noGrp="1"/>
          </p:cNvSpPr>
          <p:nvPr>
            <p:ph type="subTitle" idx="2"/>
          </p:nvPr>
        </p:nvSpPr>
        <p:spPr>
          <a:xfrm>
            <a:off x="913379" y="1158481"/>
            <a:ext cx="1747500" cy="9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pt-BR" sz="1200" dirty="0">
                <a:solidFill>
                  <a:schemeClr val="tx1"/>
                </a:solidFill>
              </a:rPr>
              <a:t>43% dos brasileiros utilizam aplicativos para conhecer lugares novos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60" name="Google Shape;2660;p52"/>
          <p:cNvSpPr txBox="1">
            <a:spLocks noGrp="1"/>
          </p:cNvSpPr>
          <p:nvPr>
            <p:ph type="subTitle" idx="3"/>
          </p:nvPr>
        </p:nvSpPr>
        <p:spPr>
          <a:xfrm>
            <a:off x="892266" y="2028101"/>
            <a:ext cx="174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 smtClean="0">
                <a:solidFill>
                  <a:schemeClr val="tx1"/>
                </a:solidFill>
              </a:rPr>
              <a:t>PORCENTAGEM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661" name="Google Shape;2661;p52"/>
          <p:cNvSpPr txBox="1">
            <a:spLocks noGrp="1"/>
          </p:cNvSpPr>
          <p:nvPr>
            <p:ph type="subTitle" idx="4"/>
          </p:nvPr>
        </p:nvSpPr>
        <p:spPr>
          <a:xfrm>
            <a:off x="1766242" y="3804337"/>
            <a:ext cx="226634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 smtClean="0">
                <a:solidFill>
                  <a:schemeClr val="tx1"/>
                </a:solidFill>
              </a:rPr>
              <a:t>PRINCIPAL PROBLEMA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2662" name="Google Shape;2662;p52"/>
          <p:cNvSpPr txBox="1">
            <a:spLocks noGrp="1"/>
          </p:cNvSpPr>
          <p:nvPr>
            <p:ph type="subTitle" idx="5"/>
          </p:nvPr>
        </p:nvSpPr>
        <p:spPr>
          <a:xfrm>
            <a:off x="4820817" y="1095180"/>
            <a:ext cx="1827309" cy="94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tx1"/>
                </a:solidFill>
              </a:rPr>
              <a:t>Diferentes aplicativos sendo necessários para planejar a viagem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63" name="Google Shape;2663;p52"/>
          <p:cNvSpPr txBox="1">
            <a:spLocks noGrp="1"/>
          </p:cNvSpPr>
          <p:nvPr>
            <p:ph type="subTitle" idx="6"/>
          </p:nvPr>
        </p:nvSpPr>
        <p:spPr>
          <a:xfrm>
            <a:off x="4537626" y="1970792"/>
            <a:ext cx="2393693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 dirty="0" smtClean="0">
                <a:solidFill>
                  <a:schemeClr val="tx1"/>
                </a:solidFill>
              </a:rPr>
              <a:t>MUITO PLANEJAMENTO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2664" name="Google Shape;2664;p52"/>
          <p:cNvSpPr txBox="1">
            <a:spLocks noGrp="1"/>
          </p:cNvSpPr>
          <p:nvPr>
            <p:ph type="subTitle" idx="7"/>
          </p:nvPr>
        </p:nvSpPr>
        <p:spPr>
          <a:xfrm>
            <a:off x="6016832" y="3995864"/>
            <a:ext cx="1746000" cy="98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tx1"/>
                </a:solidFill>
              </a:rPr>
              <a:t>Tudo em um só lugar com a </a:t>
            </a:r>
            <a:r>
              <a:rPr lang="pt-BR" sz="1200" b="1" dirty="0">
                <a:solidFill>
                  <a:srgbClr val="2C73DD"/>
                </a:solidFill>
              </a:rPr>
              <a:t>GO!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65" name="Google Shape;2665;p52"/>
          <p:cNvSpPr txBox="1">
            <a:spLocks noGrp="1"/>
          </p:cNvSpPr>
          <p:nvPr>
            <p:ph type="subTitle" idx="8"/>
          </p:nvPr>
        </p:nvSpPr>
        <p:spPr>
          <a:xfrm>
            <a:off x="6016832" y="3876024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 smtClean="0">
                <a:solidFill>
                  <a:schemeClr val="tx1"/>
                </a:solidFill>
              </a:rPr>
              <a:t>CONECTE-SE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38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7129" y="-6396"/>
            <a:ext cx="5800837" cy="764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CONTEXTUALIZANDO</a:t>
            </a:r>
            <a:endParaRPr b="1" baseline="-250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Forma livre 29"/>
          <p:cNvSpPr/>
          <p:nvPr/>
        </p:nvSpPr>
        <p:spPr>
          <a:xfrm>
            <a:off x="337736" y="2650424"/>
            <a:ext cx="8649986" cy="1237182"/>
          </a:xfrm>
          <a:custGeom>
            <a:avLst/>
            <a:gdLst>
              <a:gd name="connsiteX0" fmla="*/ 0 w 8946292"/>
              <a:gd name="connsiteY0" fmla="*/ 1013261 h 1853521"/>
              <a:gd name="connsiteX1" fmla="*/ 877330 w 8946292"/>
              <a:gd name="connsiteY1" fmla="*/ 1062688 h 1853521"/>
              <a:gd name="connsiteX2" fmla="*/ 1495167 w 8946292"/>
              <a:gd name="connsiteY2" fmla="*/ 296569 h 1853521"/>
              <a:gd name="connsiteX3" fmla="*/ 2619632 w 8946292"/>
              <a:gd name="connsiteY3" fmla="*/ 1767024 h 1853521"/>
              <a:gd name="connsiteX4" fmla="*/ 3595816 w 8946292"/>
              <a:gd name="connsiteY4" fmla="*/ 7 h 1853521"/>
              <a:gd name="connsiteX5" fmla="*/ 4559643 w 8946292"/>
              <a:gd name="connsiteY5" fmla="*/ 1742310 h 1853521"/>
              <a:gd name="connsiteX6" fmla="*/ 5622324 w 8946292"/>
              <a:gd name="connsiteY6" fmla="*/ 185359 h 1853521"/>
              <a:gd name="connsiteX7" fmla="*/ 6796216 w 8946292"/>
              <a:gd name="connsiteY7" fmla="*/ 1804094 h 1853521"/>
              <a:gd name="connsiteX8" fmla="*/ 7710616 w 8946292"/>
              <a:gd name="connsiteY8" fmla="*/ 222429 h 1853521"/>
              <a:gd name="connsiteX9" fmla="*/ 8946292 w 8946292"/>
              <a:gd name="connsiteY9" fmla="*/ 1853521 h 185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46292" h="1853521">
                <a:moveTo>
                  <a:pt x="0" y="1013261"/>
                </a:moveTo>
                <a:cubicBezTo>
                  <a:pt x="314068" y="1097699"/>
                  <a:pt x="628136" y="1182137"/>
                  <a:pt x="877330" y="1062688"/>
                </a:cubicBezTo>
                <a:cubicBezTo>
                  <a:pt x="1126524" y="943239"/>
                  <a:pt x="1204783" y="179180"/>
                  <a:pt x="1495167" y="296569"/>
                </a:cubicBezTo>
                <a:cubicBezTo>
                  <a:pt x="1785551" y="413958"/>
                  <a:pt x="2269524" y="1816451"/>
                  <a:pt x="2619632" y="1767024"/>
                </a:cubicBezTo>
                <a:cubicBezTo>
                  <a:pt x="2969740" y="1717597"/>
                  <a:pt x="3272481" y="4126"/>
                  <a:pt x="3595816" y="7"/>
                </a:cubicBezTo>
                <a:cubicBezTo>
                  <a:pt x="3919151" y="-4112"/>
                  <a:pt x="4221892" y="1711418"/>
                  <a:pt x="4559643" y="1742310"/>
                </a:cubicBezTo>
                <a:cubicBezTo>
                  <a:pt x="4897394" y="1773202"/>
                  <a:pt x="5249562" y="175062"/>
                  <a:pt x="5622324" y="185359"/>
                </a:cubicBezTo>
                <a:cubicBezTo>
                  <a:pt x="5995086" y="195656"/>
                  <a:pt x="6448167" y="1797916"/>
                  <a:pt x="6796216" y="1804094"/>
                </a:cubicBezTo>
                <a:cubicBezTo>
                  <a:pt x="7144265" y="1810272"/>
                  <a:pt x="7352270" y="214191"/>
                  <a:pt x="7710616" y="222429"/>
                </a:cubicBezTo>
                <a:cubicBezTo>
                  <a:pt x="8068962" y="230667"/>
                  <a:pt x="8627076" y="1604327"/>
                  <a:pt x="8946292" y="1853521"/>
                </a:cubicBezTo>
              </a:path>
            </a:pathLst>
          </a:custGeom>
          <a:noFill/>
          <a:ln w="57150">
            <a:solidFill>
              <a:srgbClr val="2C73DD"/>
            </a:solidFill>
            <a:prstDash val="lg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86" y="2396653"/>
            <a:ext cx="342087" cy="34208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66" y="3426863"/>
            <a:ext cx="342087" cy="3420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30" y="2350681"/>
            <a:ext cx="342087" cy="342087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89" y="3398164"/>
            <a:ext cx="342087" cy="34208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5"/>
          <p:cNvSpPr txBox="1">
            <a:spLocks noGrp="1"/>
          </p:cNvSpPr>
          <p:nvPr>
            <p:ph type="subTitle" idx="2"/>
          </p:nvPr>
        </p:nvSpPr>
        <p:spPr>
          <a:xfrm>
            <a:off x="730075" y="3254400"/>
            <a:ext cx="1747500" cy="1568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Ajudar pessoas a chegarem aos seus destino do jeito mais descomplicado e eficiente possível</a:t>
            </a:r>
            <a:endParaRPr lang="en-US" dirty="0"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3"/>
          </p:nvPr>
        </p:nvSpPr>
        <p:spPr>
          <a:xfrm>
            <a:off x="730813" y="2810900"/>
            <a:ext cx="17460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MISSÃO</a:t>
            </a:r>
            <a:endParaRPr b="1"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4"/>
          </p:nvPr>
        </p:nvSpPr>
        <p:spPr>
          <a:xfrm>
            <a:off x="3698398" y="2810900"/>
            <a:ext cx="1746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VISÃO</a:t>
            </a:r>
            <a:endParaRPr b="1"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5"/>
          </p:nvPr>
        </p:nvSpPr>
        <p:spPr>
          <a:xfrm>
            <a:off x="6619675" y="3254400"/>
            <a:ext cx="1793512" cy="1649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Descomplicar ao máximo o planejamento de viagens e entregar a melhor experiência aos nossos usuários</a:t>
            </a:r>
            <a:endParaRPr dirty="0"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6"/>
          </p:nvPr>
        </p:nvSpPr>
        <p:spPr>
          <a:xfrm>
            <a:off x="6610675" y="2810900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VALORES</a:t>
            </a:r>
            <a:endParaRPr b="1"/>
          </a:p>
        </p:txBody>
      </p:sp>
      <p:sp>
        <p:nvSpPr>
          <p:cNvPr id="1772" name="Google Shape;1772;p45"/>
          <p:cNvSpPr/>
          <p:nvPr/>
        </p:nvSpPr>
        <p:spPr>
          <a:xfrm>
            <a:off x="1159924" y="1848774"/>
            <a:ext cx="887800" cy="885919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45"/>
          <p:cNvSpPr/>
          <p:nvPr/>
        </p:nvSpPr>
        <p:spPr>
          <a:xfrm>
            <a:off x="4128100" y="1848774"/>
            <a:ext cx="887800" cy="885919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45"/>
          <p:cNvSpPr/>
          <p:nvPr/>
        </p:nvSpPr>
        <p:spPr>
          <a:xfrm>
            <a:off x="7059474" y="1848774"/>
            <a:ext cx="887800" cy="885919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45"/>
          <p:cNvSpPr txBox="1">
            <a:spLocks noGrp="1"/>
          </p:cNvSpPr>
          <p:nvPr>
            <p:ph type="subTitle" idx="1"/>
          </p:nvPr>
        </p:nvSpPr>
        <p:spPr>
          <a:xfrm>
            <a:off x="3707398" y="3254400"/>
            <a:ext cx="1728000" cy="1389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Ser o parceiro mais confiável na hora de planejar sua viagem</a:t>
            </a: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/>
          </a:p>
        </p:txBody>
      </p:sp>
      <p:sp>
        <p:nvSpPr>
          <p:cNvPr id="26" name="Google Shape;1563;p38">
            <a:extLst>
              <a:ext uri="{FF2B5EF4-FFF2-40B4-BE49-F238E27FC236}">
                <a16:creationId xmlns="" xmlns:a16="http://schemas.microsoft.com/office/drawing/2014/main" id="{B098321C-008F-4B88-BB13-FB3019076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9824" y="717793"/>
            <a:ext cx="4274403" cy="475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FF584B"/>
                </a:solidFill>
                <a:latin typeface="Poppins"/>
                <a:ea typeface="Poppins"/>
                <a:cs typeface="Poppins"/>
                <a:sym typeface="Poppins"/>
              </a:rPr>
              <a:t>NOSSO OBJETIVO</a:t>
            </a:r>
            <a:endParaRPr b="1" dirty="0">
              <a:solidFill>
                <a:srgbClr val="FF58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" name="Google Shape;11685;p76">
            <a:extLst>
              <a:ext uri="{FF2B5EF4-FFF2-40B4-BE49-F238E27FC236}">
                <a16:creationId xmlns="" xmlns:a16="http://schemas.microsoft.com/office/drawing/2014/main" id="{A2C6DC99-C14C-459C-A871-1F4BAA9B7538}"/>
              </a:ext>
            </a:extLst>
          </p:cNvPr>
          <p:cNvGrpSpPr/>
          <p:nvPr/>
        </p:nvGrpSpPr>
        <p:grpSpPr>
          <a:xfrm>
            <a:off x="4216587" y="2099236"/>
            <a:ext cx="709621" cy="372808"/>
            <a:chOff x="2080675" y="352325"/>
            <a:chExt cx="485000" cy="254800"/>
          </a:xfrm>
        </p:grpSpPr>
        <p:sp>
          <p:nvSpPr>
            <p:cNvPr id="28" name="Google Shape;11686;p76">
              <a:extLst>
                <a:ext uri="{FF2B5EF4-FFF2-40B4-BE49-F238E27FC236}">
                  <a16:creationId xmlns="" xmlns:a16="http://schemas.microsoft.com/office/drawing/2014/main" id="{FEA6D292-B142-476D-B3C8-1E3DEEB6C888}"/>
                </a:ext>
              </a:extLst>
            </p:cNvPr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1687;p76">
              <a:extLst>
                <a:ext uri="{FF2B5EF4-FFF2-40B4-BE49-F238E27FC236}">
                  <a16:creationId xmlns="" xmlns:a16="http://schemas.microsoft.com/office/drawing/2014/main" id="{BDD4CFDA-114C-4354-B50C-00BF987CD2CD}"/>
                </a:ext>
              </a:extLst>
            </p:cNvPr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13742;p82">
            <a:extLst>
              <a:ext uri="{FF2B5EF4-FFF2-40B4-BE49-F238E27FC236}">
                <a16:creationId xmlns="" xmlns:a16="http://schemas.microsoft.com/office/drawing/2014/main" id="{5664BDD4-BD51-4462-9656-D857206C7F30}"/>
              </a:ext>
            </a:extLst>
          </p:cNvPr>
          <p:cNvSpPr/>
          <p:nvPr/>
        </p:nvSpPr>
        <p:spPr>
          <a:xfrm>
            <a:off x="1366814" y="1922539"/>
            <a:ext cx="610766" cy="584769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717;p82">
            <a:extLst>
              <a:ext uri="{FF2B5EF4-FFF2-40B4-BE49-F238E27FC236}">
                <a16:creationId xmlns="" xmlns:a16="http://schemas.microsoft.com/office/drawing/2014/main" id="{0A0522E0-A8D1-4305-8964-56BF314F65FB}"/>
              </a:ext>
            </a:extLst>
          </p:cNvPr>
          <p:cNvSpPr/>
          <p:nvPr/>
        </p:nvSpPr>
        <p:spPr>
          <a:xfrm>
            <a:off x="7243791" y="2093407"/>
            <a:ext cx="519947" cy="478343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 rot="19972106">
            <a:off x="880892" y="573640"/>
            <a:ext cx="3186406" cy="4632118"/>
          </a:xfrm>
          <a:prstGeom prst="ellipse">
            <a:avLst/>
          </a:prstGeom>
          <a:solidFill>
            <a:srgbClr val="2C73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 rot="1328922">
            <a:off x="3094344" y="623794"/>
            <a:ext cx="3186406" cy="463211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87128" y="-30781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NOSSO TIME</a:t>
            </a:r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sp>
        <p:nvSpPr>
          <p:cNvPr id="29" name="Elipse 28"/>
          <p:cNvSpPr/>
          <p:nvPr/>
        </p:nvSpPr>
        <p:spPr>
          <a:xfrm>
            <a:off x="6399854" y="511382"/>
            <a:ext cx="3186406" cy="463211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08350" y="1155502"/>
            <a:ext cx="110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BACKEND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048126" y="1140023"/>
            <a:ext cx="182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DOCUMENTAÇÃO</a:t>
            </a:r>
            <a:endParaRPr lang="pt-BR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286917" y="1155502"/>
            <a:ext cx="118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FRONTEND</a:t>
            </a: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2" y="1688103"/>
            <a:ext cx="1921715" cy="98848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00" y="1615613"/>
            <a:ext cx="1514516" cy="10770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10" y="3006268"/>
            <a:ext cx="1103538" cy="110583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49" y="3022527"/>
            <a:ext cx="1574601" cy="88600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67" y="1563881"/>
            <a:ext cx="1260473" cy="123693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93" y="2944884"/>
            <a:ext cx="20574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757B6DB-D9BB-4CA5-92AC-EE86E0A19542}"/>
              </a:ext>
            </a:extLst>
          </p:cNvPr>
          <p:cNvSpPr txBox="1"/>
          <p:nvPr/>
        </p:nvSpPr>
        <p:spPr>
          <a:xfrm>
            <a:off x="5895959" y="207586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smtClean="0"/>
              <a:t>Usuários poderão compartilhar experiências de viagens!</a:t>
            </a:r>
            <a:endParaRPr lang="pt-BR" dirty="0"/>
          </a:p>
        </p:txBody>
      </p:sp>
      <p:sp>
        <p:nvSpPr>
          <p:cNvPr id="27" name="Google Shape;3226;p63">
            <a:extLst>
              <a:ext uri="{FF2B5EF4-FFF2-40B4-BE49-F238E27FC236}">
                <a16:creationId xmlns="" xmlns:a16="http://schemas.microsoft.com/office/drawing/2014/main" id="{B2596239-83B3-4CD6-B477-B82A1E44EADF}"/>
              </a:ext>
            </a:extLst>
          </p:cNvPr>
          <p:cNvSpPr txBox="1">
            <a:spLocks/>
          </p:cNvSpPr>
          <p:nvPr/>
        </p:nvSpPr>
        <p:spPr>
          <a:xfrm>
            <a:off x="3258311" y="1401170"/>
            <a:ext cx="77040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aseline="-25000" dirty="0" smtClean="0">
                <a:solidFill>
                  <a:schemeClr val="tx1"/>
                </a:solidFill>
              </a:rPr>
              <a:t>POSTS DE VIAGENS!</a:t>
            </a:r>
            <a:endParaRPr lang="en" baseline="-25000" dirty="0">
              <a:solidFill>
                <a:schemeClr val="tx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sp>
        <p:nvSpPr>
          <p:cNvPr id="20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2193385" y="-11502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MUDANÇAS NO ESCOPO</a:t>
            </a:r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7" y="753287"/>
            <a:ext cx="4604448" cy="4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sp>
        <p:nvSpPr>
          <p:cNvPr id="21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2193385" y="-11502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TIMELINE DA SPRINT</a:t>
            </a:r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841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87128" y="-30781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ARQUITETURA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35" y="625682"/>
            <a:ext cx="5966221" cy="42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4" y="625682"/>
            <a:ext cx="7823110" cy="4241593"/>
          </a:xfrm>
          <a:prstGeom prst="rect">
            <a:avLst/>
          </a:prstGeom>
        </p:spPr>
      </p:pic>
      <p:sp>
        <p:nvSpPr>
          <p:cNvPr id="19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990196" y="0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DIAGRAMA DE CLASSES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226;p63">
            <a:extLst>
              <a:ext uri="{FF2B5EF4-FFF2-40B4-BE49-F238E27FC236}">
                <a16:creationId xmlns=""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990196" y="0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 smtClean="0">
                <a:latin typeface="Poppins"/>
                <a:ea typeface="Poppins"/>
                <a:cs typeface="Poppins"/>
                <a:sym typeface="Poppins"/>
              </a:rPr>
              <a:t>MODELAGEM DE DADOS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8" y="625683"/>
            <a:ext cx="8415542" cy="45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sty Food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9A4FFF"/>
      </a:lt2>
      <a:accent1>
        <a:srgbClr val="FDD71C"/>
      </a:accent1>
      <a:accent2>
        <a:srgbClr val="FF584B"/>
      </a:accent2>
      <a:accent3>
        <a:srgbClr val="E0BCD8"/>
      </a:accent3>
      <a:accent4>
        <a:srgbClr val="FDD71C"/>
      </a:accent4>
      <a:accent5>
        <a:srgbClr val="FDD71C"/>
      </a:accent5>
      <a:accent6>
        <a:srgbClr val="FDD71C"/>
      </a:accent6>
      <a:hlink>
        <a:srgbClr val="FF58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143</Words>
  <Application>Microsoft Office PowerPoint</Application>
  <PresentationFormat>Apresentação na tela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Roboto Light</vt:lpstr>
      <vt:lpstr>Poppins Medium</vt:lpstr>
      <vt:lpstr>Arial</vt:lpstr>
      <vt:lpstr>Roboto</vt:lpstr>
      <vt:lpstr>Berlin Sans FB</vt:lpstr>
      <vt:lpstr>Poppins</vt:lpstr>
      <vt:lpstr>Arial Rounded MT Bold</vt:lpstr>
      <vt:lpstr>Tasty Food by Slidesgo</vt:lpstr>
      <vt:lpstr>Apresentação do PowerPoint</vt:lpstr>
      <vt:lpstr>CONTEXTUALIZANDO</vt:lpstr>
      <vt:lpstr>NOSSO 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Tomatogill</dc:title>
  <dc:creator>Vinicius Rodrigues</dc:creator>
  <cp:lastModifiedBy>Christofer</cp:lastModifiedBy>
  <cp:revision>509</cp:revision>
  <dcterms:modified xsi:type="dcterms:W3CDTF">2020-10-24T23:04:17Z</dcterms:modified>
</cp:coreProperties>
</file>