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5"/>
  </p:notesMasterIdLst>
  <p:handoutMasterIdLst>
    <p:handoutMasterId r:id="rId16"/>
  </p:handoutMasterIdLst>
  <p:sldIdLst>
    <p:sldId id="256" r:id="rId7"/>
    <p:sldId id="344" r:id="rId8"/>
    <p:sldId id="471" r:id="rId9"/>
    <p:sldId id="487" r:id="rId10"/>
    <p:sldId id="488" r:id="rId11"/>
    <p:sldId id="482" r:id="rId12"/>
    <p:sldId id="484" r:id="rId13"/>
    <p:sldId id="486" r:id="rId14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  <p14:sldId id="487"/>
            <p14:sldId id="488"/>
            <p14:sldId id="482"/>
            <p14:sldId id="484"/>
            <p14:sldId id="4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823099-46A7-4167-ACCC-148691D9D4C5}" v="2" dt="2020-08-25T20:02:37.7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>
        <p:scale>
          <a:sx n="100" d="100"/>
          <a:sy n="100" d="100"/>
        </p:scale>
        <p:origin x="-510" y="72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Barreira" userId="7fd0970c-b3cf-41cb-97a8-b008d4ec6ec9" providerId="ADAL" clId="{7E823099-46A7-4167-ACCC-148691D9D4C5}"/>
    <pc:docChg chg="undo custSel addSld delSld modSld modSection">
      <pc:chgData name="Alex Barreira" userId="7fd0970c-b3cf-41cb-97a8-b008d4ec6ec9" providerId="ADAL" clId="{7E823099-46A7-4167-ACCC-148691D9D4C5}" dt="2020-08-25T20:05:55.156" v="295" actId="14100"/>
      <pc:docMkLst>
        <pc:docMk/>
      </pc:docMkLst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165050812" sldId="27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18936745" sldId="284"/>
        </pc:sldMkLst>
      </pc:sldChg>
      <pc:sldChg chg="addSp delSp modSp mod modClrScheme chgLayout">
        <pc:chgData name="Alex Barreira" userId="7fd0970c-b3cf-41cb-97a8-b008d4ec6ec9" providerId="ADAL" clId="{7E823099-46A7-4167-ACCC-148691D9D4C5}" dt="2020-08-25T20:04:58.876" v="281" actId="20577"/>
        <pc:sldMkLst>
          <pc:docMk/>
          <pc:sldMk cId="948876888" sldId="344"/>
        </pc:sldMkLst>
        <pc:spChg chg="add mod ord">
          <ac:chgData name="Alex Barreira" userId="7fd0970c-b3cf-41cb-97a8-b008d4ec6ec9" providerId="ADAL" clId="{7E823099-46A7-4167-ACCC-148691D9D4C5}" dt="2020-08-25T20:03:11.259" v="120" actId="20577"/>
          <ac:spMkLst>
            <pc:docMk/>
            <pc:sldMk cId="948876888" sldId="344"/>
            <ac:spMk id="2" creationId="{E8B0A577-E3E3-4D35-AA82-89ED5D5451DD}"/>
          </ac:spMkLst>
        </pc:spChg>
        <pc:spChg chg="del mod">
          <ac:chgData name="Alex Barreira" userId="7fd0970c-b3cf-41cb-97a8-b008d4ec6ec9" providerId="ADAL" clId="{7E823099-46A7-4167-ACCC-148691D9D4C5}" dt="2020-08-25T20:03:00.369" v="80" actId="478"/>
          <ac:spMkLst>
            <pc:docMk/>
            <pc:sldMk cId="948876888" sldId="344"/>
            <ac:spMk id="3" creationId="{00000000-0000-0000-0000-000000000000}"/>
          </ac:spMkLst>
        </pc:spChg>
        <pc:spChg chg="add mod ord">
          <ac:chgData name="Alex Barreira" userId="7fd0970c-b3cf-41cb-97a8-b008d4ec6ec9" providerId="ADAL" clId="{7E823099-46A7-4167-ACCC-148691D9D4C5}" dt="2020-08-25T20:04:58.876" v="281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512734678" sldId="345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372785582" sldId="418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707575184" sldId="41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062672438" sldId="43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361284261" sldId="436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82573965" sldId="440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086979068" sldId="441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930118019" sldId="44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4124287145" sldId="443"/>
        </pc:sldMkLst>
      </pc:sldChg>
      <pc:sldChg chg="modSp add mod">
        <pc:chgData name="Alex Barreira" userId="7fd0970c-b3cf-41cb-97a8-b008d4ec6ec9" providerId="ADAL" clId="{7E823099-46A7-4167-ACCC-148691D9D4C5}" dt="2020-08-25T20:05:55.156" v="295" actId="14100"/>
        <pc:sldMkLst>
          <pc:docMk/>
          <pc:sldMk cId="2008643402" sldId="471"/>
        </pc:sldMkLst>
        <pc:spChg chg="mod">
          <ac:chgData name="Alex Barreira" userId="7fd0970c-b3cf-41cb-97a8-b008d4ec6ec9" providerId="ADAL" clId="{7E823099-46A7-4167-ACCC-148691D9D4C5}" dt="2020-08-25T20:05:17.393" v="283" actId="120"/>
          <ac:spMkLst>
            <pc:docMk/>
            <pc:sldMk cId="2008643402" sldId="471"/>
            <ac:spMk id="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" creationId="{DD175998-7BC4-48E7-B48B-3AD3DB555BC2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Alex Barreira" userId="7fd0970c-b3cf-41cb-97a8-b008d4ec6ec9" providerId="ADAL" clId="{7E823099-46A7-4167-ACCC-148691D9D4C5}" dt="2020-08-25T20:05:55.156" v="295" actId="14100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6" creationId="{00000000-0000-0000-0000-000000000000}"/>
          </ac:spMkLst>
        </pc:s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7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9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1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3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3103146409" sldId="482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671586173" sldId="484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2606422970" sldId="486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6218586" sldId="487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5154534" sldId="488"/>
        </pc:sldMkLst>
      </pc:sldChg>
      <pc:sldChg chg="new del">
        <pc:chgData name="Alex Barreira" userId="7fd0970c-b3cf-41cb-97a8-b008d4ec6ec9" providerId="ADAL" clId="{7E823099-46A7-4167-ACCC-148691D9D4C5}" dt="2020-08-25T20:05:11.190" v="282" actId="47"/>
        <pc:sldMkLst>
          <pc:docMk/>
          <pc:sldMk cId="3110969077" sldId="489"/>
        </pc:sldMkLst>
      </pc:sldChg>
      <pc:sldChg chg="add del">
        <pc:chgData name="Alex Barreira" userId="7fd0970c-b3cf-41cb-97a8-b008d4ec6ec9" providerId="ADAL" clId="{7E823099-46A7-4167-ACCC-148691D9D4C5}" dt="2020-08-25T20:02:40.323" v="78" actId="47"/>
        <pc:sldMkLst>
          <pc:docMk/>
          <pc:sldMk cId="918598423" sldId="490"/>
        </pc:sldMkLst>
      </pc:sldChg>
      <pc:sldChg chg="new del">
        <pc:chgData name="Alex Barreira" userId="7fd0970c-b3cf-41cb-97a8-b008d4ec6ec9" providerId="ADAL" clId="{7E823099-46A7-4167-ACCC-148691D9D4C5}" dt="2020-08-25T20:04:15.801" v="248" actId="47"/>
        <pc:sldMkLst>
          <pc:docMk/>
          <pc:sldMk cId="4073518245" sldId="490"/>
        </pc:sldMkLst>
      </pc:sldChg>
      <pc:sldMasterChg chg="delSldLayout">
        <pc:chgData name="Alex Barreira" userId="7fd0970c-b3cf-41cb-97a8-b008d4ec6ec9" providerId="ADAL" clId="{7E823099-46A7-4167-ACCC-148691D9D4C5}" dt="2020-08-25T20:00:58.566" v="0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154182865" sldId="2147483667"/>
          </pc:sldLayoutMkLst>
        </pc:sldLayoutChg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084922465" sldId="2147483668"/>
          </pc:sldLayoutMkLst>
        </pc:sldLayoutChg>
      </pc:sldMasterChg>
    </pc:docChg>
  </pc:docChgLst>
</pc:chgInfo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05/10/2020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05/10/2020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7245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B0DCC-3A9F-4D00-9FBC-15613DA710A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119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B0DCC-3A9F-4D00-9FBC-15613DA710A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79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1"/>
          <a:ext cx="215431" cy="175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Slide do think-cell" r:id="rId8" imgW="0" imgH="0" progId="TCLayout.ActiveDocument.1">
                  <p:embed/>
                </p:oleObj>
              </mc:Choice>
              <mc:Fallback>
                <p:oleObj name="Slide do think-cell" r:id="rId8" imgW="0" imgH="0" progId="TCLayout.ActiveDocument.1">
                  <p:embed/>
                  <p:pic>
                    <p:nvPicPr>
                      <p:cNvPr id="2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215431" cy="1750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custDataLst>
              <p:tags r:id="rId3"/>
            </p:custDataLst>
          </p:nvPr>
        </p:nvSpPr>
        <p:spPr bwMode="auto">
          <a:xfrm>
            <a:off x="600699" y="61263"/>
            <a:ext cx="12154667" cy="59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9138" tIns="59570" rIns="119138" bIns="59570" anchor="ctr"/>
          <a:lstStyle/>
          <a:p>
            <a:pPr defTabSz="124519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 sz="3087">
              <a:solidFill>
                <a:prstClr val="black"/>
              </a:solidFill>
              <a:cs typeface="Tahoma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custDataLst>
              <p:tags r:id="rId4"/>
            </p:custDataLst>
          </p:nvPr>
        </p:nvSpPr>
        <p:spPr bwMode="auto">
          <a:xfrm>
            <a:off x="228360" y="1324973"/>
            <a:ext cx="12936686" cy="316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446781" indent="-446781" defTabSz="1245197" eaLnBrk="0" fontAlgn="base" hangingPunct="0"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FontTx/>
              <a:buChar char="•"/>
              <a:defRPr/>
            </a:pPr>
            <a:endParaRPr lang="pt-BR" sz="2058">
              <a:solidFill>
                <a:prstClr val="black"/>
              </a:solidFill>
              <a:latin typeface="Lucida Sans Unicode" pitchFamily="34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title" hasCustomPrompt="1"/>
            <p:custDataLst>
              <p:tags r:id="rId5"/>
            </p:custDataLst>
          </p:nvPr>
        </p:nvSpPr>
        <p:spPr bwMode="auto">
          <a:xfrm>
            <a:off x="261229" y="23032"/>
            <a:ext cx="12154667" cy="422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043" tIns="40522" rIns="81043" bIns="40522" numCol="1" anchor="ctr" anchorCtr="0" compatLnSpc="1">
            <a:prstTxWarp prst="textNoShape">
              <a:avLst/>
            </a:prstTxWarp>
          </a:bodyPr>
          <a:lstStyle>
            <a:lvl1pPr algn="l" defTabSz="1213525" rtl="0" fontAlgn="base">
              <a:spcBef>
                <a:spcPct val="0"/>
              </a:spcBef>
              <a:spcAft>
                <a:spcPct val="0"/>
              </a:spcAft>
              <a:defRPr lang="pt-BR" sz="1764" b="0" i="0" kern="1200" baseline="0" dirty="0" smtClean="0">
                <a:solidFill>
                  <a:srgbClr val="A02BFF"/>
                </a:solidFill>
                <a:latin typeface="Simplon BP Bold" pitchFamily="2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0"/>
            <p:custDataLst>
              <p:tags r:id="rId6"/>
            </p:custDataLst>
          </p:nvPr>
        </p:nvSpPr>
        <p:spPr>
          <a:xfrm>
            <a:off x="390148" y="444575"/>
            <a:ext cx="12074195" cy="294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pt-BR" sz="1911" b="0" kern="1200" baseline="0" dirty="0" smtClean="0">
                <a:solidFill>
                  <a:srgbClr val="4D4D4D"/>
                </a:solidFill>
                <a:latin typeface="Simplon Oi Headline" pitchFamily="2" charset="0"/>
                <a:ea typeface="+mj-ea"/>
                <a:cs typeface="+mj-cs"/>
              </a:defRPr>
            </a:lvl1pPr>
            <a:lvl2pPr marL="2068" indent="0">
              <a:buNone/>
              <a:defRPr/>
            </a:lvl2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12" name="Slide Number Placeholder 1"/>
          <p:cNvSpPr txBox="1">
            <a:spLocks/>
          </p:cNvSpPr>
          <p:nvPr userDrawn="1"/>
        </p:nvSpPr>
        <p:spPr bwMode="auto">
          <a:xfrm>
            <a:off x="12979487" y="7251315"/>
            <a:ext cx="676815" cy="40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543D946-5134-1748-A050-11636790511E}" type="slidenum">
              <a:rPr lang="en-US" sz="1617" smtClean="0">
                <a:solidFill>
                  <a:srgbClr val="4D4D4D"/>
                </a:solidFill>
                <a:latin typeface="Simplon BP Regular"/>
                <a:cs typeface="Simplon BP Regular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 sz="1617" dirty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9907816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74910" y="392971"/>
            <a:ext cx="7592995" cy="285943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5292"/>
              </a:lnSpc>
              <a:defRPr sz="5292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LOREM IPSUM DOLOR SIT AMET HAS ID CIBO QUIDAM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721447" y="6871717"/>
            <a:ext cx="3138663" cy="402568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70" baseline="0">
                <a:solidFill>
                  <a:srgbClr val="4D4D4D"/>
                </a:solidFill>
              </a:defRPr>
            </a:lvl1pPr>
          </a:lstStyle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74909" y="3455786"/>
            <a:ext cx="7592995" cy="895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672130" rtl="0" eaLnBrk="1" fontAlgn="auto" latinLnBrk="0" hangingPunct="1">
              <a:lnSpc>
                <a:spcPts val="20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58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672130" rtl="0" eaLnBrk="1" fontAlgn="auto" latinLnBrk="0" hangingPunct="1">
              <a:lnSpc>
                <a:spcPts val="20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672130" rtl="0" eaLnBrk="1" fontAlgn="auto" latinLnBrk="0" hangingPunct="1">
              <a:lnSpc>
                <a:spcPts val="20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22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  <p:sldLayoutId id="2147483667" r:id="rId9"/>
    <p:sldLayoutId id="2147483668" r:id="rId10"/>
    <p:sldLayoutId id="2147483669" r:id="rId11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7.xml"/><Relationship Id="rId7" Type="http://schemas.openxmlformats.org/officeDocument/2006/relationships/oleObject" Target="../embeddings/oleObject2.bin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10.xml"/><Relationship Id="rId7" Type="http://schemas.openxmlformats.org/officeDocument/2006/relationships/oleObject" Target="../embeddings/oleObject3.bin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solution-ideas/articles/ai-at-the-edg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solution-ideas/articles/ai-at-the-edg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</a:p>
          <a:p>
            <a:r>
              <a:rPr lang="pt-BR" dirty="0"/>
              <a:t>&lt; </a:t>
            </a:r>
            <a:r>
              <a:rPr lang="pt-BR" dirty="0" err="1"/>
              <a:t>GOTravel</a:t>
            </a:r>
            <a:r>
              <a:rPr lang="pt-BR" dirty="0"/>
              <a:t>!&gt; </a:t>
            </a:r>
          </a:p>
          <a:p>
            <a:r>
              <a:rPr lang="pt-BR" dirty="0"/>
              <a:t>Data: 28/09/2020</a:t>
            </a:r>
          </a:p>
          <a:p>
            <a:r>
              <a:rPr lang="pt-BR" dirty="0"/>
              <a:t>Professor.: Alexander Barreira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Status </a:t>
            </a:r>
            <a:r>
              <a:rPr lang="en-US" sz="2646" dirty="0" err="1">
                <a:solidFill>
                  <a:prstClr val="black"/>
                </a:solidFill>
                <a:latin typeface="Simplon Oi Headline"/>
                <a:cs typeface="Simplon Oi Headline"/>
              </a:rPr>
              <a:t>geral</a:t>
            </a: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 – </a:t>
            </a:r>
            <a:r>
              <a:rPr lang="en-US" sz="2646" dirty="0" err="1">
                <a:solidFill>
                  <a:prstClr val="black"/>
                </a:solidFill>
                <a:latin typeface="Simplon Oi Headline"/>
                <a:cs typeface="Simplon Oi Headline"/>
              </a:rPr>
              <a:t>GOTravel</a:t>
            </a: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!</a:t>
            </a:r>
          </a:p>
        </p:txBody>
      </p:sp>
      <p:sp>
        <p:nvSpPr>
          <p:cNvPr id="73" name="Round Same Side Corner Rectangle 3"/>
          <p:cNvSpPr/>
          <p:nvPr/>
        </p:nvSpPr>
        <p:spPr>
          <a:xfrm rot="10800000">
            <a:off x="7873603" y="64321"/>
            <a:ext cx="5103602" cy="689698"/>
          </a:xfrm>
          <a:prstGeom prst="round2SameRect">
            <a:avLst>
              <a:gd name="adj1" fmla="val 10565"/>
              <a:gd name="adj2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grpSp>
        <p:nvGrpSpPr>
          <p:cNvPr id="77" name="Group 9"/>
          <p:cNvGrpSpPr/>
          <p:nvPr/>
        </p:nvGrpSpPr>
        <p:grpSpPr>
          <a:xfrm>
            <a:off x="11822773" y="245656"/>
            <a:ext cx="899678" cy="316238"/>
            <a:chOff x="6694192" y="85799"/>
            <a:chExt cx="612000" cy="215119"/>
          </a:xfrm>
        </p:grpSpPr>
        <p:sp>
          <p:nvSpPr>
            <p:cNvPr id="111" name="Rounded Rectangle 116"/>
            <p:cNvSpPr/>
            <p:nvPr/>
          </p:nvSpPr>
          <p:spPr>
            <a:xfrm>
              <a:off x="6694192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3" name="Oval 114"/>
            <p:cNvSpPr>
              <a:spLocks noChangeAspect="1"/>
            </p:cNvSpPr>
            <p:nvPr/>
          </p:nvSpPr>
          <p:spPr>
            <a:xfrm>
              <a:off x="6926428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8" name="Oval 115"/>
            <p:cNvSpPr>
              <a:spLocks noChangeAspect="1"/>
            </p:cNvSpPr>
            <p:nvPr/>
          </p:nvSpPr>
          <p:spPr>
            <a:xfrm>
              <a:off x="7108521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Documentação</a:t>
            </a:r>
          </a:p>
        </p:txBody>
      </p:sp>
      <p:grpSp>
        <p:nvGrpSpPr>
          <p:cNvPr id="79" name="Group 8"/>
          <p:cNvGrpSpPr/>
          <p:nvPr/>
        </p:nvGrpSpPr>
        <p:grpSpPr>
          <a:xfrm>
            <a:off x="10842608" y="245656"/>
            <a:ext cx="899679" cy="316238"/>
            <a:chOff x="6027434" y="85799"/>
            <a:chExt cx="612000" cy="215119"/>
          </a:xfrm>
        </p:grpSpPr>
        <p:sp>
          <p:nvSpPr>
            <p:cNvPr id="107" name="Rounded Rectangle 122"/>
            <p:cNvSpPr/>
            <p:nvPr/>
          </p:nvSpPr>
          <p:spPr>
            <a:xfrm>
              <a:off x="6027434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8" name="Oval 119"/>
            <p:cNvSpPr>
              <a:spLocks noChangeAspect="1"/>
            </p:cNvSpPr>
            <p:nvPr/>
          </p:nvSpPr>
          <p:spPr>
            <a:xfrm>
              <a:off x="6083150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0" name="Oval 121"/>
            <p:cNvSpPr>
              <a:spLocks noChangeAspect="1"/>
            </p:cNvSpPr>
            <p:nvPr/>
          </p:nvSpPr>
          <p:spPr>
            <a:xfrm>
              <a:off x="6448497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grpSp>
        <p:nvGrpSpPr>
          <p:cNvPr id="81" name="Group 7"/>
          <p:cNvGrpSpPr/>
          <p:nvPr/>
        </p:nvGrpSpPr>
        <p:grpSpPr>
          <a:xfrm>
            <a:off x="9891915" y="245656"/>
            <a:ext cx="899678" cy="316238"/>
            <a:chOff x="5380738" y="85799"/>
            <a:chExt cx="612000" cy="215119"/>
          </a:xfrm>
        </p:grpSpPr>
        <p:sp>
          <p:nvSpPr>
            <p:cNvPr id="103" name="Rounded Rectangle 127"/>
            <p:cNvSpPr/>
            <p:nvPr/>
          </p:nvSpPr>
          <p:spPr>
            <a:xfrm>
              <a:off x="5380738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4" name="Oval 124"/>
            <p:cNvSpPr>
              <a:spLocks noChangeAspect="1"/>
            </p:cNvSpPr>
            <p:nvPr/>
          </p:nvSpPr>
          <p:spPr>
            <a:xfrm>
              <a:off x="5429720" y="121358"/>
              <a:ext cx="143806" cy="144000"/>
            </a:xfrm>
            <a:prstGeom prst="ellipse">
              <a:avLst/>
            </a:prstGeom>
            <a:solidFill>
              <a:srgbClr val="1BCF13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5" name="Oval 125"/>
            <p:cNvSpPr>
              <a:spLocks noChangeAspect="1"/>
            </p:cNvSpPr>
            <p:nvPr/>
          </p:nvSpPr>
          <p:spPr>
            <a:xfrm>
              <a:off x="5612974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6" name="Oval 126"/>
            <p:cNvSpPr>
              <a:spLocks noChangeAspect="1"/>
            </p:cNvSpPr>
            <p:nvPr/>
          </p:nvSpPr>
          <p:spPr>
            <a:xfrm>
              <a:off x="5795067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2" name="TextBox 128"/>
          <p:cNvSpPr txBox="1"/>
          <p:nvPr/>
        </p:nvSpPr>
        <p:spPr>
          <a:xfrm>
            <a:off x="989191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grpSp>
        <p:nvGrpSpPr>
          <p:cNvPr id="83" name="Group 6"/>
          <p:cNvGrpSpPr/>
          <p:nvPr/>
        </p:nvGrpSpPr>
        <p:grpSpPr>
          <a:xfrm>
            <a:off x="8934246" y="245656"/>
            <a:ext cx="899678" cy="316238"/>
            <a:chOff x="4729290" y="85799"/>
            <a:chExt cx="612000" cy="215119"/>
          </a:xfrm>
        </p:grpSpPr>
        <p:sp>
          <p:nvSpPr>
            <p:cNvPr id="91" name="Rounded Rectangle 132"/>
            <p:cNvSpPr/>
            <p:nvPr/>
          </p:nvSpPr>
          <p:spPr>
            <a:xfrm>
              <a:off x="4729290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0" name="Oval 129"/>
            <p:cNvSpPr>
              <a:spLocks noChangeAspect="1"/>
            </p:cNvSpPr>
            <p:nvPr/>
          </p:nvSpPr>
          <p:spPr>
            <a:xfrm>
              <a:off x="4778272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2" name="Oval 131"/>
            <p:cNvSpPr>
              <a:spLocks noChangeAspect="1"/>
            </p:cNvSpPr>
            <p:nvPr/>
          </p:nvSpPr>
          <p:spPr>
            <a:xfrm>
              <a:off x="5143619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grpSp>
        <p:nvGrpSpPr>
          <p:cNvPr id="85" name="Group 5"/>
          <p:cNvGrpSpPr/>
          <p:nvPr/>
        </p:nvGrpSpPr>
        <p:grpSpPr>
          <a:xfrm>
            <a:off x="7970611" y="245656"/>
            <a:ext cx="899678" cy="316238"/>
            <a:chOff x="4073784" y="85799"/>
            <a:chExt cx="612000" cy="215119"/>
          </a:xfrm>
        </p:grpSpPr>
        <p:sp>
          <p:nvSpPr>
            <p:cNvPr id="87" name="Rounded Rectangle 137"/>
            <p:cNvSpPr/>
            <p:nvPr/>
          </p:nvSpPr>
          <p:spPr>
            <a:xfrm>
              <a:off x="4073784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88" name="Oval 134"/>
            <p:cNvSpPr>
              <a:spLocks noChangeAspect="1"/>
            </p:cNvSpPr>
            <p:nvPr/>
          </p:nvSpPr>
          <p:spPr>
            <a:xfrm>
              <a:off x="4122766" y="121358"/>
              <a:ext cx="143806" cy="144000"/>
            </a:xfrm>
            <a:prstGeom prst="ellipse">
              <a:avLst/>
            </a:prstGeom>
            <a:solidFill>
              <a:srgbClr val="1BCF13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89" name="Oval 135"/>
            <p:cNvSpPr>
              <a:spLocks noChangeAspect="1"/>
            </p:cNvSpPr>
            <p:nvPr/>
          </p:nvSpPr>
          <p:spPr>
            <a:xfrm>
              <a:off x="4306020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90" name="Oval 136"/>
            <p:cNvSpPr>
              <a:spLocks noChangeAspect="1"/>
            </p:cNvSpPr>
            <p:nvPr/>
          </p:nvSpPr>
          <p:spPr>
            <a:xfrm>
              <a:off x="4488113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6" name="TextBox 138"/>
          <p:cNvSpPr txBox="1"/>
          <p:nvPr/>
        </p:nvSpPr>
        <p:spPr>
          <a:xfrm>
            <a:off x="8015738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fontAlgn="base">
              <a:spcBef>
                <a:spcPct val="0"/>
              </a:spcBef>
              <a:defRPr/>
            </a:pPr>
            <a:r>
              <a:rPr lang="pt-BR" sz="20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 que foi superado na última semana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BPMN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Wireframes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 Front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Homepage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de login (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Aplicação Hospedada no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Heroku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Diagrama de entidade e relacionamento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131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defRPr/>
            </a:pPr>
            <a:r>
              <a:rPr lang="pt-BR" sz="2000" b="1" dirty="0">
                <a:latin typeface="Calibri" panose="020F0502020204030204" pitchFamily="34" charset="0"/>
                <a:cs typeface="Simplon BP Regular"/>
              </a:rPr>
              <a:t>Pontos de riscos ou assuntos que devem ser resolvidos com urgência para o bom andamento do projeto</a:t>
            </a:r>
          </a:p>
          <a:p>
            <a:pPr marL="342900" indent="-34290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 err="1">
                <a:latin typeface="Calibri" panose="020F0502020204030204" pitchFamily="34" charset="0"/>
                <a:cs typeface="Simplon BP Regular"/>
              </a:rPr>
              <a:t>Api</a:t>
            </a:r>
            <a:r>
              <a:rPr lang="pt-BR" sz="1320" b="1" dirty="0">
                <a:latin typeface="Calibri" panose="020F0502020204030204" pitchFamily="34" charset="0"/>
                <a:cs typeface="Simplon BP Regular"/>
              </a:rPr>
              <a:t> do Google </a:t>
            </a:r>
            <a:r>
              <a:rPr lang="pt-BR" sz="1320" b="1" dirty="0" err="1">
                <a:latin typeface="Calibri" panose="020F0502020204030204" pitchFamily="34" charset="0"/>
                <a:cs typeface="Simplon BP Regular"/>
              </a:rPr>
              <a:t>Maps</a:t>
            </a:r>
            <a:endParaRPr lang="pt-BR" sz="1320" b="1" dirty="0">
              <a:latin typeface="Calibri" panose="020F0502020204030204" pitchFamily="34" charset="0"/>
              <a:cs typeface="Simplon BP Regular"/>
            </a:endParaRPr>
          </a:p>
          <a:p>
            <a:pPr marL="342900" indent="-34290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0" b="1" dirty="0"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de login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Gerar arquivo de itinerário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dados a serem enviados </a:t>
            </a:r>
          </a:p>
          <a:p>
            <a:pPr marL="0" lvl="1"/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login e cadastro 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Estilização da validação de dados </a:t>
            </a:r>
          </a:p>
          <a:p>
            <a:pPr marL="0" lvl="1" defTabSz="672130"/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Documentação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Criar vertente interna do BPMN 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Diagrama de estado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7" name="Oval 129">
            <a:extLst>
              <a:ext uri="{FF2B5EF4-FFF2-40B4-BE49-F238E27FC236}">
                <a16:creationId xmlns:a16="http://schemas.microsoft.com/office/drawing/2014/main" id="{DD175998-7BC4-48E7-B48B-3AD3DB555BC2}"/>
              </a:ext>
            </a:extLst>
          </p:cNvPr>
          <p:cNvSpPr>
            <a:spLocks noChangeAspect="1"/>
          </p:cNvSpPr>
          <p:nvPr/>
        </p:nvSpPr>
        <p:spPr>
          <a:xfrm>
            <a:off x="9301036" y="309722"/>
            <a:ext cx="211404" cy="2116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927214" y="8308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10" name="Oval 114">
            <a:extLst>
              <a:ext uri="{FF2B5EF4-FFF2-40B4-BE49-F238E27FC236}">
                <a16:creationId xmlns:a16="http://schemas.microsoft.com/office/drawing/2014/main" id="{2C0D7151-D7C4-4C3E-8608-61515AFD4BD7}"/>
              </a:ext>
            </a:extLst>
          </p:cNvPr>
          <p:cNvSpPr>
            <a:spLocks noChangeAspect="1"/>
          </p:cNvSpPr>
          <p:nvPr/>
        </p:nvSpPr>
        <p:spPr>
          <a:xfrm>
            <a:off x="11878494" y="309722"/>
            <a:ext cx="211404" cy="211689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5" name="Oval 120"/>
          <p:cNvSpPr>
            <a:spLocks noChangeAspect="1"/>
          </p:cNvSpPr>
          <p:nvPr/>
        </p:nvSpPr>
        <p:spPr>
          <a:xfrm>
            <a:off x="11878494" y="308795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Oval 120">
            <a:extLst>
              <a:ext uri="{FF2B5EF4-FFF2-40B4-BE49-F238E27FC236}">
                <a16:creationId xmlns:a16="http://schemas.microsoft.com/office/drawing/2014/main" id="{12ED55B7-0783-48A5-991A-C640DA4A540A}"/>
              </a:ext>
            </a:extLst>
          </p:cNvPr>
          <p:cNvSpPr>
            <a:spLocks noChangeAspect="1"/>
          </p:cNvSpPr>
          <p:nvPr/>
        </p:nvSpPr>
        <p:spPr>
          <a:xfrm>
            <a:off x="9295266" y="304816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6" name="Oval 124">
            <a:extLst>
              <a:ext uri="{FF2B5EF4-FFF2-40B4-BE49-F238E27FC236}">
                <a16:creationId xmlns:a16="http://schemas.microsoft.com/office/drawing/2014/main" id="{998C3F4E-3C6D-4923-9E45-E7B6B6CC8BAE}"/>
              </a:ext>
            </a:extLst>
          </p:cNvPr>
          <p:cNvSpPr>
            <a:spLocks noChangeAspect="1"/>
          </p:cNvSpPr>
          <p:nvPr/>
        </p:nvSpPr>
        <p:spPr>
          <a:xfrm>
            <a:off x="10925711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15">
            <a:extLst>
              <a:ext uri="{FF2B5EF4-FFF2-40B4-BE49-F238E27FC236}">
                <a16:creationId xmlns:a16="http://schemas.microsoft.com/office/drawing/2014/main" id="{1F88FCF3-A604-473B-9A05-D3E6BB8070D6}"/>
              </a:ext>
            </a:extLst>
          </p:cNvPr>
          <p:cNvSpPr>
            <a:spLocks noChangeAspect="1"/>
          </p:cNvSpPr>
          <p:nvPr/>
        </p:nvSpPr>
        <p:spPr>
          <a:xfrm>
            <a:off x="11193909" y="297930"/>
            <a:ext cx="211404" cy="2116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Objeto 97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353" y="0"/>
          <a:ext cx="215420" cy="175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98" name="Objeto 97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3" y="0"/>
                        <a:ext cx="215420" cy="175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Retângulo 96" hidden="1"/>
          <p:cNvSpPr/>
          <p:nvPr>
            <p:custDataLst>
              <p:tags r:id="rId3"/>
            </p:custDataLst>
          </p:nvPr>
        </p:nvSpPr>
        <p:spPr bwMode="auto">
          <a:xfrm>
            <a:off x="-78138" y="1"/>
            <a:ext cx="372402" cy="288436"/>
          </a:xfrm>
          <a:prstGeom prst="rect">
            <a:avLst/>
          </a:prstGeom>
          <a:solidFill>
            <a:srgbClr val="F0EEE8"/>
          </a:solidFill>
          <a:ln w="9525" cap="flat" cmpd="sng" algn="ctr">
            <a:solidFill>
              <a:srgbClr val="CBC3A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470" dirty="0">
              <a:solidFill>
                <a:srgbClr val="71684F"/>
              </a:solidFill>
              <a:latin typeface="Simplon BP Regular"/>
              <a:ea typeface="Verdana"/>
              <a:cs typeface="Verdana"/>
              <a:sym typeface="Simplon BP Regular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437072" y="1355008"/>
            <a:ext cx="13007631" cy="3903947"/>
            <a:chOff x="135893" y="573561"/>
            <a:chExt cx="8848357" cy="2655635"/>
          </a:xfrm>
        </p:grpSpPr>
        <p:cxnSp>
          <p:nvCxnSpPr>
            <p:cNvPr id="6" name="Conector reto 5"/>
            <p:cNvCxnSpPr/>
            <p:nvPr/>
          </p:nvCxnSpPr>
          <p:spPr>
            <a:xfrm flipH="1">
              <a:off x="6810157" y="1725449"/>
              <a:ext cx="2174093" cy="16948"/>
            </a:xfrm>
            <a:prstGeom prst="line">
              <a:avLst/>
            </a:prstGeom>
            <a:ln>
              <a:solidFill>
                <a:srgbClr val="FF6D00"/>
              </a:solidFill>
              <a:prstDash val="sysDash"/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>
              <a:cxnSpLocks/>
            </p:cNvCxnSpPr>
            <p:nvPr/>
          </p:nvCxnSpPr>
          <p:spPr>
            <a:xfrm flipH="1">
              <a:off x="2157055" y="1743449"/>
              <a:ext cx="4642971" cy="0"/>
            </a:xfrm>
            <a:prstGeom prst="line">
              <a:avLst/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ipse 7"/>
            <p:cNvSpPr/>
            <p:nvPr/>
          </p:nvSpPr>
          <p:spPr>
            <a:xfrm>
              <a:off x="3731300" y="1671449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5117489" y="1653449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11" name="Retângulo 10">
              <a:hlinkClick r:id="" action="ppaction://noaction"/>
            </p:cNvPr>
            <p:cNvSpPr/>
            <p:nvPr/>
          </p:nvSpPr>
          <p:spPr>
            <a:xfrm>
              <a:off x="3816301" y="1182256"/>
              <a:ext cx="1149715" cy="3705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Conexão com a biblioteca  X</a:t>
              </a:r>
            </a:p>
          </p:txBody>
        </p:sp>
        <p:sp>
          <p:nvSpPr>
            <p:cNvPr id="13" name="Retângulo 12">
              <a:hlinkClick r:id="" action="ppaction://noaction"/>
            </p:cNvPr>
            <p:cNvSpPr/>
            <p:nvPr/>
          </p:nvSpPr>
          <p:spPr>
            <a:xfrm>
              <a:off x="4490236" y="2125095"/>
              <a:ext cx="510422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XYZ</a:t>
              </a:r>
            </a:p>
          </p:txBody>
        </p:sp>
        <p:sp>
          <p:nvSpPr>
            <p:cNvPr id="14" name="Retângulo 13">
              <a:hlinkClick r:id="" action="ppaction://noaction"/>
            </p:cNvPr>
            <p:cNvSpPr/>
            <p:nvPr/>
          </p:nvSpPr>
          <p:spPr>
            <a:xfrm>
              <a:off x="7878371" y="1166249"/>
              <a:ext cx="1026103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Testes</a:t>
              </a:r>
            </a:p>
          </p:txBody>
        </p:sp>
        <p:cxnSp>
          <p:nvCxnSpPr>
            <p:cNvPr id="15" name="Conector angulado 14"/>
            <p:cNvCxnSpPr>
              <a:cxnSpLocks/>
              <a:stCxn id="26" idx="4"/>
              <a:endCxn id="29" idx="0"/>
            </p:cNvCxnSpPr>
            <p:nvPr/>
          </p:nvCxnSpPr>
          <p:spPr>
            <a:xfrm rot="5400000">
              <a:off x="4020315" y="1434801"/>
              <a:ext cx="327646" cy="105294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angulado 15"/>
            <p:cNvCxnSpPr>
              <a:stCxn id="11" idx="2"/>
              <a:endCxn id="8" idx="0"/>
            </p:cNvCxnSpPr>
            <p:nvPr/>
          </p:nvCxnSpPr>
          <p:spPr>
            <a:xfrm rot="5400000">
              <a:off x="4037920" y="1318209"/>
              <a:ext cx="118620" cy="58785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angulado 17"/>
            <p:cNvCxnSpPr>
              <a:stCxn id="13" idx="0"/>
              <a:endCxn id="10" idx="4"/>
            </p:cNvCxnSpPr>
            <p:nvPr/>
          </p:nvCxnSpPr>
          <p:spPr>
            <a:xfrm rot="5400000" flipH="1" flipV="1">
              <a:off x="4803645" y="1739251"/>
              <a:ext cx="327646" cy="44404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angulado 18"/>
            <p:cNvCxnSpPr>
              <a:stCxn id="14" idx="2"/>
              <a:endCxn id="25" idx="0"/>
            </p:cNvCxnSpPr>
            <p:nvPr/>
          </p:nvCxnSpPr>
          <p:spPr>
            <a:xfrm rot="5400000">
              <a:off x="7964050" y="1226075"/>
              <a:ext cx="270509" cy="58423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6D00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tângulo 20">
              <a:hlinkClick r:id="" action="ppaction://noaction"/>
            </p:cNvPr>
            <p:cNvSpPr/>
            <p:nvPr/>
          </p:nvSpPr>
          <p:spPr>
            <a:xfrm>
              <a:off x="5141448" y="1173707"/>
              <a:ext cx="1069648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Tela de Cadastro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7477532" y="1653449"/>
              <a:ext cx="144000" cy="144000"/>
            </a:xfrm>
            <a:prstGeom prst="ellipse">
              <a:avLst/>
            </a:prstGeom>
            <a:solidFill>
              <a:srgbClr val="FF6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23" name="Retângulo 22">
              <a:hlinkClick r:id="" action="ppaction://noaction"/>
            </p:cNvPr>
            <p:cNvSpPr/>
            <p:nvPr/>
          </p:nvSpPr>
          <p:spPr>
            <a:xfrm>
              <a:off x="6770457" y="2125095"/>
              <a:ext cx="1109087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 err="1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Deploy</a:t>
              </a:r>
              <a:endParaRPr lang="pt-BR" sz="1470" dirty="0">
                <a:solidFill>
                  <a:srgbClr val="4D4D4D"/>
                </a:solidFill>
                <a:latin typeface="Simplon Oi Headline" pitchFamily="2" charset="0"/>
                <a:cs typeface="Simplon Oi Headline"/>
              </a:endParaRPr>
            </a:p>
          </p:txBody>
        </p:sp>
        <p:cxnSp>
          <p:nvCxnSpPr>
            <p:cNvPr id="24" name="Conector angulado 23"/>
            <p:cNvCxnSpPr>
              <a:stCxn id="22" idx="4"/>
              <a:endCxn id="23" idx="0"/>
            </p:cNvCxnSpPr>
            <p:nvPr/>
          </p:nvCxnSpPr>
          <p:spPr>
            <a:xfrm rot="5400000">
              <a:off x="7273444" y="1849006"/>
              <a:ext cx="327646" cy="22453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6D00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ipse 24"/>
            <p:cNvSpPr/>
            <p:nvPr/>
          </p:nvSpPr>
          <p:spPr>
            <a:xfrm>
              <a:off x="7741731" y="1653449"/>
              <a:ext cx="130909" cy="144000"/>
            </a:xfrm>
            <a:prstGeom prst="ellipse">
              <a:avLst/>
            </a:prstGeom>
            <a:solidFill>
              <a:srgbClr val="FF6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26" name="Elipse 25"/>
            <p:cNvSpPr/>
            <p:nvPr/>
          </p:nvSpPr>
          <p:spPr>
            <a:xfrm>
              <a:off x="4638609" y="1653449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935125" y="573561"/>
              <a:ext cx="4875031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pt-BR"/>
              </a:defPPr>
              <a:lvl1pPr algn="ctr">
                <a:defRPr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r>
                <a:rPr lang="pt-BR" sz="1764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Sprint 2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6810157" y="573561"/>
              <a:ext cx="2160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pt-BR"/>
              </a:defPPr>
              <a:lvl1pPr algn="ctr">
                <a:defRPr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r>
                <a:rPr lang="pt-BR" sz="1764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Sprint 3</a:t>
              </a:r>
            </a:p>
          </p:txBody>
        </p:sp>
        <p:sp>
          <p:nvSpPr>
            <p:cNvPr id="29" name="Retângulo 28">
              <a:hlinkClick r:id="" action="ppaction://noaction"/>
            </p:cNvPr>
            <p:cNvSpPr/>
            <p:nvPr/>
          </p:nvSpPr>
          <p:spPr>
            <a:xfrm>
              <a:off x="3367814" y="2125095"/>
              <a:ext cx="579706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ÇLKJH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5881086" y="1673873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cxnSp>
          <p:nvCxnSpPr>
            <p:cNvPr id="34" name="Conector angulado 33"/>
            <p:cNvCxnSpPr>
              <a:cxnSpLocks/>
              <a:stCxn id="33" idx="0"/>
              <a:endCxn id="21" idx="2"/>
            </p:cNvCxnSpPr>
            <p:nvPr/>
          </p:nvCxnSpPr>
          <p:spPr>
            <a:xfrm rot="16200000" flipV="1">
              <a:off x="5672943" y="1393729"/>
              <a:ext cx="283475" cy="276814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angulado 34"/>
            <p:cNvCxnSpPr>
              <a:stCxn id="37" idx="4"/>
              <a:endCxn id="38" idx="0"/>
            </p:cNvCxnSpPr>
            <p:nvPr/>
          </p:nvCxnSpPr>
          <p:spPr>
            <a:xfrm rot="5400000">
              <a:off x="6234794" y="1791752"/>
              <a:ext cx="317476" cy="364869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ipse 36"/>
            <p:cNvSpPr/>
            <p:nvPr/>
          </p:nvSpPr>
          <p:spPr>
            <a:xfrm>
              <a:off x="6503966" y="1671449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38" name="Retângulo 37">
              <a:hlinkClick r:id="" action="ppaction://noaction"/>
            </p:cNvPr>
            <p:cNvSpPr/>
            <p:nvPr/>
          </p:nvSpPr>
          <p:spPr>
            <a:xfrm>
              <a:off x="5605472" y="2132925"/>
              <a:ext cx="1211250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2 telas no </a:t>
              </a:r>
              <a:r>
                <a:rPr lang="pt-BR" sz="1470" dirty="0" err="1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React</a:t>
              </a:r>
              <a:endParaRPr lang="pt-BR" sz="1470" dirty="0">
                <a:solidFill>
                  <a:srgbClr val="4D4D4D"/>
                </a:solidFill>
                <a:latin typeface="Simplon Oi Headline" pitchFamily="2" charset="0"/>
                <a:cs typeface="Simplon Oi Headline"/>
              </a:endParaRPr>
            </a:p>
          </p:txBody>
        </p:sp>
        <p:cxnSp>
          <p:nvCxnSpPr>
            <p:cNvPr id="39" name="Conector reto 38"/>
            <p:cNvCxnSpPr/>
            <p:nvPr/>
          </p:nvCxnSpPr>
          <p:spPr>
            <a:xfrm flipH="1">
              <a:off x="135893" y="1745497"/>
              <a:ext cx="21600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aixaDeTexto 39"/>
            <p:cNvSpPr txBox="1"/>
            <p:nvPr/>
          </p:nvSpPr>
          <p:spPr>
            <a:xfrm>
              <a:off x="138459" y="573561"/>
              <a:ext cx="2160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pt-BR"/>
              </a:defPPr>
              <a:lvl1pPr>
                <a:defRPr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pPr algn="ctr"/>
              <a:r>
                <a:rPr lang="pt-BR" sz="1764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Sprint 1</a:t>
              </a:r>
            </a:p>
          </p:txBody>
        </p:sp>
        <p:sp>
          <p:nvSpPr>
            <p:cNvPr id="43" name="Retângulo 42">
              <a:hlinkClick r:id="" action="ppaction://noaction"/>
            </p:cNvPr>
            <p:cNvSpPr/>
            <p:nvPr/>
          </p:nvSpPr>
          <p:spPr>
            <a:xfrm>
              <a:off x="2682611" y="1182256"/>
              <a:ext cx="1323234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Criação do banco</a:t>
              </a:r>
            </a:p>
          </p:txBody>
        </p:sp>
        <p:sp>
          <p:nvSpPr>
            <p:cNvPr id="49" name="Retângulo 48">
              <a:hlinkClick r:id="" action="ppaction://noaction"/>
            </p:cNvPr>
            <p:cNvSpPr/>
            <p:nvPr/>
          </p:nvSpPr>
          <p:spPr>
            <a:xfrm>
              <a:off x="348753" y="2550860"/>
              <a:ext cx="2159999" cy="6783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52049" indent="-252049" algn="ctr">
                <a:buFont typeface="Wingdings" panose="05000000000000000000" pitchFamily="2" charset="2"/>
                <a:buChar char="ü"/>
              </a:pPr>
              <a:r>
                <a:rPr lang="pt-BR" sz="2940" b="1" dirty="0">
                  <a:solidFill>
                    <a:schemeClr val="accent5">
                      <a:lumMod val="75000"/>
                    </a:schemeClr>
                  </a:solidFill>
                  <a:latin typeface="Simplon Oi Headline" pitchFamily="2" charset="0"/>
                  <a:cs typeface="Simplon Oi Headline"/>
                </a:rPr>
                <a:t>Documentação e Fundação</a:t>
              </a:r>
            </a:p>
          </p:txBody>
        </p:sp>
      </p:grpSp>
      <p:sp>
        <p:nvSpPr>
          <p:cNvPr id="46" name="Espaço Reservado para Texto 2"/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423731" y="301878"/>
            <a:ext cx="12172111" cy="40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defTabSz="457200" eaLnBrk="1" hangingPunct="1">
              <a:lnSpc>
                <a:spcPts val="2000"/>
              </a:lnSpc>
              <a:spcBef>
                <a:spcPts val="900"/>
              </a:spcBef>
              <a:buClr>
                <a:schemeClr val="tx1"/>
              </a:buClr>
              <a:buFont typeface="Arial"/>
              <a:buNone/>
              <a:defRPr lang="pt-BR" sz="1500" b="0" dirty="0" smtClean="0">
                <a:solidFill>
                  <a:srgbClr val="4D4D4D"/>
                </a:solidFill>
                <a:latin typeface="Simplon Oi Headline" pitchFamily="2" charset="0"/>
                <a:ea typeface="+mj-ea"/>
                <a:cs typeface="Arial" panose="020B0604020202020204" pitchFamily="34" charset="0"/>
              </a:defRPr>
            </a:lvl1pPr>
            <a:lvl2pPr marL="1588" indent="0" defTabSz="955675" eaLnBrk="0" hangingPunct="0">
              <a:spcBef>
                <a:spcPct val="20000"/>
              </a:spcBef>
              <a:buClr>
                <a:schemeClr val="tx1"/>
              </a:buClr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323850" indent="-171450" defTabSz="955675" eaLnBrk="0" hangingPunct="0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95300" indent="-150813" defTabSz="955675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696913" indent="-200025" defTabSz="955675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ts val="882"/>
              </a:spcAft>
              <a:buClr>
                <a:prstClr val="black"/>
              </a:buClr>
            </a:pPr>
            <a:r>
              <a:rPr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Exemplo 1 de </a:t>
            </a:r>
            <a:r>
              <a:rPr sz="2646" dirty="0" err="1">
                <a:solidFill>
                  <a:prstClr val="black"/>
                </a:solidFill>
                <a:latin typeface="Simplon Oi Headline"/>
                <a:cs typeface="Simplon Oi Headline"/>
              </a:rPr>
              <a:t>Timeline</a:t>
            </a:r>
            <a:r>
              <a:rPr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 para o projeto dividido por Frente/Sprint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56079" y="1721208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Semana1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5607087" y="1711604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Semana2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7197854" y="1730810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Semana3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5053552" y="1725974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6763386" y="1724554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3413004" y="1734160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9997593" y="1734160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hlinkClick r:id="" action="ppaction://noaction"/>
            <a:extLst>
              <a:ext uri="{FF2B5EF4-FFF2-40B4-BE49-F238E27FC236}">
                <a16:creationId xmlns:a16="http://schemas.microsoft.com/office/drawing/2014/main" id="{1F0CBBDC-2315-430E-AEEA-C6591C07E4A2}"/>
              </a:ext>
            </a:extLst>
          </p:cNvPr>
          <p:cNvSpPr/>
          <p:nvPr/>
        </p:nvSpPr>
        <p:spPr>
          <a:xfrm>
            <a:off x="5229498" y="4261759"/>
            <a:ext cx="3311955" cy="99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49" indent="-252049" algn="ctr">
              <a:buFont typeface="Wingdings" panose="05000000000000000000" pitchFamily="2" charset="2"/>
              <a:buChar char="ü"/>
            </a:pPr>
            <a:r>
              <a:rPr lang="pt-BR" sz="2940" b="1" dirty="0">
                <a:solidFill>
                  <a:srgbClr val="4D4D4D"/>
                </a:solidFill>
                <a:latin typeface="Simplon Oi Headline" pitchFamily="2" charset="0"/>
                <a:cs typeface="Simplon Oi Headline"/>
              </a:rPr>
              <a:t> Fundação e Construção</a:t>
            </a:r>
          </a:p>
        </p:txBody>
      </p:sp>
      <p:sp>
        <p:nvSpPr>
          <p:cNvPr id="9" name="Retângulo 8">
            <a:hlinkClick r:id="" action="ppaction://noaction"/>
            <a:extLst>
              <a:ext uri="{FF2B5EF4-FFF2-40B4-BE49-F238E27FC236}">
                <a16:creationId xmlns:a16="http://schemas.microsoft.com/office/drawing/2014/main" id="{52DD515D-7F63-4291-A3C3-68035A28B582}"/>
              </a:ext>
            </a:extLst>
          </p:cNvPr>
          <p:cNvSpPr/>
          <p:nvPr/>
        </p:nvSpPr>
        <p:spPr>
          <a:xfrm>
            <a:off x="10130642" y="4109233"/>
            <a:ext cx="3311955" cy="99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49" indent="-252049" algn="ctr">
              <a:buFont typeface="Wingdings" panose="05000000000000000000" pitchFamily="2" charset="2"/>
              <a:buChar char="ü"/>
            </a:pPr>
            <a:r>
              <a:rPr lang="pt-BR" sz="2940" b="1" dirty="0">
                <a:solidFill>
                  <a:srgbClr val="F48D27"/>
                </a:solidFill>
                <a:latin typeface="Simplon Oi Headline" pitchFamily="2" charset="0"/>
                <a:cs typeface="Simplon Oi Headline"/>
              </a:rPr>
              <a:t> Construção e Implantação 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5380733-6F5D-4194-9AD2-D0B5F3C93AE1}"/>
              </a:ext>
            </a:extLst>
          </p:cNvPr>
          <p:cNvSpPr/>
          <p:nvPr/>
        </p:nvSpPr>
        <p:spPr>
          <a:xfrm>
            <a:off x="858729" y="2915861"/>
            <a:ext cx="211689" cy="2116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52">
              <a:solidFill>
                <a:schemeClr val="tx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8C035DA-C79B-40E7-8C87-ED0980B37601}"/>
              </a:ext>
            </a:extLst>
          </p:cNvPr>
          <p:cNvSpPr txBox="1"/>
          <p:nvPr/>
        </p:nvSpPr>
        <p:spPr>
          <a:xfrm rot="16200000">
            <a:off x="-1703767" y="3060365"/>
            <a:ext cx="3947552" cy="42337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txBody>
          <a:bodyPr wrap="none" rtlCol="0" anchor="ctr">
            <a:noAutofit/>
          </a:bodyPr>
          <a:lstStyle>
            <a:defPPr>
              <a:defRPr lang="pt-BR"/>
            </a:defPPr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algn="ctr"/>
            <a:r>
              <a:rPr lang="pt-BR" sz="1764" b="1" dirty="0">
                <a:solidFill>
                  <a:prstClr val="black"/>
                </a:solidFill>
                <a:latin typeface="Calibri" panose="020F0502020204030204" pitchFamily="34" charset="0"/>
              </a:rPr>
              <a:t>Front </a:t>
            </a:r>
            <a:r>
              <a:rPr lang="pt-BR" sz="1764" b="1" dirty="0" err="1">
                <a:solidFill>
                  <a:prstClr val="black"/>
                </a:solidFill>
                <a:latin typeface="Calibri" panose="020F0502020204030204" pitchFamily="34" charset="0"/>
              </a:rPr>
              <a:t>End</a:t>
            </a:r>
            <a:endParaRPr lang="pt-BR" sz="1764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30B5B7B8-CF33-4805-88BA-E17C33356786}"/>
              </a:ext>
            </a:extLst>
          </p:cNvPr>
          <p:cNvCxnSpPr>
            <a:cxnSpLocks/>
          </p:cNvCxnSpPr>
          <p:nvPr/>
        </p:nvCxnSpPr>
        <p:spPr>
          <a:xfrm>
            <a:off x="8239947" y="1722606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5C9EC840-FF5E-45B9-A112-87013926B770}"/>
              </a:ext>
            </a:extLst>
          </p:cNvPr>
          <p:cNvSpPr txBox="1"/>
          <p:nvPr/>
        </p:nvSpPr>
        <p:spPr>
          <a:xfrm>
            <a:off x="8646094" y="1708575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Semana4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2AB2F3-8086-4DC1-AA1C-06995EAC28B9}"/>
              </a:ext>
            </a:extLst>
          </p:cNvPr>
          <p:cNvSpPr/>
          <p:nvPr/>
        </p:nvSpPr>
        <p:spPr>
          <a:xfrm>
            <a:off x="3909010" y="2915970"/>
            <a:ext cx="211689" cy="211689"/>
          </a:xfrm>
          <a:prstGeom prst="ellipse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52">
              <a:solidFill>
                <a:prstClr val="white"/>
              </a:solidFill>
            </a:endParaRPr>
          </a:p>
        </p:txBody>
      </p:sp>
      <p:cxnSp>
        <p:nvCxnSpPr>
          <p:cNvPr id="64" name="Conector angulado 15">
            <a:extLst>
              <a:ext uri="{FF2B5EF4-FFF2-40B4-BE49-F238E27FC236}">
                <a16:creationId xmlns:a16="http://schemas.microsoft.com/office/drawing/2014/main" id="{F17307C4-DF1B-413B-A553-2F35F9B23221}"/>
              </a:ext>
            </a:extLst>
          </p:cNvPr>
          <p:cNvCxnSpPr>
            <a:cxnSpLocks/>
            <a:stCxn id="43" idx="2"/>
            <a:endCxn id="63" idx="0"/>
          </p:cNvCxnSpPr>
          <p:nvPr/>
        </p:nvCxnSpPr>
        <p:spPr>
          <a:xfrm rot="5400000">
            <a:off x="4410392" y="2172839"/>
            <a:ext cx="347594" cy="1138668"/>
          </a:xfrm>
          <a:prstGeom prst="bentConnector3">
            <a:avLst>
              <a:gd name="adj1" fmla="val 50000"/>
            </a:avLst>
          </a:prstGeom>
          <a:ln>
            <a:solidFill>
              <a:srgbClr val="4D4D4D"/>
            </a:solidFill>
            <a:prstDash val="sysDash"/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21858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Objeto 97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353" y="0"/>
          <a:ext cx="215420" cy="175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98" name="Objeto 97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3" y="0"/>
                        <a:ext cx="215420" cy="175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Retângulo 96" hidden="1"/>
          <p:cNvSpPr/>
          <p:nvPr>
            <p:custDataLst>
              <p:tags r:id="rId3"/>
            </p:custDataLst>
          </p:nvPr>
        </p:nvSpPr>
        <p:spPr bwMode="auto">
          <a:xfrm>
            <a:off x="-78138" y="1"/>
            <a:ext cx="372402" cy="288436"/>
          </a:xfrm>
          <a:prstGeom prst="rect">
            <a:avLst/>
          </a:prstGeom>
          <a:solidFill>
            <a:srgbClr val="F0EEE8"/>
          </a:solidFill>
          <a:ln w="9525" cap="flat" cmpd="sng" algn="ctr">
            <a:solidFill>
              <a:srgbClr val="CBC3A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470" dirty="0">
              <a:solidFill>
                <a:srgbClr val="71684F"/>
              </a:solidFill>
              <a:latin typeface="Simplon BP Regular"/>
              <a:ea typeface="Verdana"/>
              <a:cs typeface="Verdana"/>
              <a:sym typeface="Simplon BP Regular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437072" y="1355008"/>
            <a:ext cx="13007631" cy="3903947"/>
            <a:chOff x="135893" y="573561"/>
            <a:chExt cx="8848357" cy="2655635"/>
          </a:xfrm>
        </p:grpSpPr>
        <p:cxnSp>
          <p:nvCxnSpPr>
            <p:cNvPr id="6" name="Conector reto 5"/>
            <p:cNvCxnSpPr/>
            <p:nvPr/>
          </p:nvCxnSpPr>
          <p:spPr>
            <a:xfrm flipH="1">
              <a:off x="6810157" y="1725449"/>
              <a:ext cx="2174093" cy="16948"/>
            </a:xfrm>
            <a:prstGeom prst="line">
              <a:avLst/>
            </a:prstGeom>
            <a:ln>
              <a:solidFill>
                <a:srgbClr val="FF6D00"/>
              </a:solidFill>
              <a:prstDash val="sysDash"/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>
              <a:cxnSpLocks/>
            </p:cNvCxnSpPr>
            <p:nvPr/>
          </p:nvCxnSpPr>
          <p:spPr>
            <a:xfrm flipH="1">
              <a:off x="2157055" y="1743449"/>
              <a:ext cx="4642971" cy="0"/>
            </a:xfrm>
            <a:prstGeom prst="line">
              <a:avLst/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ipse 7"/>
            <p:cNvSpPr/>
            <p:nvPr/>
          </p:nvSpPr>
          <p:spPr>
            <a:xfrm>
              <a:off x="3731300" y="1671449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5117489" y="1653449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11" name="Retângulo 10">
              <a:hlinkClick r:id="" action="ppaction://noaction"/>
            </p:cNvPr>
            <p:cNvSpPr/>
            <p:nvPr/>
          </p:nvSpPr>
          <p:spPr>
            <a:xfrm>
              <a:off x="3816301" y="1182256"/>
              <a:ext cx="1149715" cy="3705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Conexão com a biblioteca  X</a:t>
              </a:r>
            </a:p>
          </p:txBody>
        </p:sp>
        <p:sp>
          <p:nvSpPr>
            <p:cNvPr id="13" name="Retângulo 12">
              <a:hlinkClick r:id="" action="ppaction://noaction"/>
            </p:cNvPr>
            <p:cNvSpPr/>
            <p:nvPr/>
          </p:nvSpPr>
          <p:spPr>
            <a:xfrm>
              <a:off x="4490236" y="2125095"/>
              <a:ext cx="510422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XYZ</a:t>
              </a:r>
            </a:p>
          </p:txBody>
        </p:sp>
        <p:sp>
          <p:nvSpPr>
            <p:cNvPr id="14" name="Retângulo 13">
              <a:hlinkClick r:id="" action="ppaction://noaction"/>
            </p:cNvPr>
            <p:cNvSpPr/>
            <p:nvPr/>
          </p:nvSpPr>
          <p:spPr>
            <a:xfrm>
              <a:off x="7878371" y="1166249"/>
              <a:ext cx="1026103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Testes</a:t>
              </a:r>
            </a:p>
          </p:txBody>
        </p:sp>
        <p:cxnSp>
          <p:nvCxnSpPr>
            <p:cNvPr id="15" name="Conector angulado 14"/>
            <p:cNvCxnSpPr>
              <a:cxnSpLocks/>
              <a:stCxn id="26" idx="4"/>
              <a:endCxn id="29" idx="0"/>
            </p:cNvCxnSpPr>
            <p:nvPr/>
          </p:nvCxnSpPr>
          <p:spPr>
            <a:xfrm rot="5400000">
              <a:off x="4020315" y="1434801"/>
              <a:ext cx="327646" cy="105294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angulado 15"/>
            <p:cNvCxnSpPr>
              <a:stCxn id="11" idx="2"/>
              <a:endCxn id="8" idx="0"/>
            </p:cNvCxnSpPr>
            <p:nvPr/>
          </p:nvCxnSpPr>
          <p:spPr>
            <a:xfrm rot="5400000">
              <a:off x="4037920" y="1318209"/>
              <a:ext cx="118620" cy="58785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angulado 17"/>
            <p:cNvCxnSpPr>
              <a:stCxn id="13" idx="0"/>
              <a:endCxn id="10" idx="4"/>
            </p:cNvCxnSpPr>
            <p:nvPr/>
          </p:nvCxnSpPr>
          <p:spPr>
            <a:xfrm rot="5400000" flipH="1" flipV="1">
              <a:off x="4803645" y="1739251"/>
              <a:ext cx="327646" cy="44404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angulado 18"/>
            <p:cNvCxnSpPr>
              <a:stCxn id="14" idx="2"/>
              <a:endCxn id="25" idx="0"/>
            </p:cNvCxnSpPr>
            <p:nvPr/>
          </p:nvCxnSpPr>
          <p:spPr>
            <a:xfrm rot="5400000">
              <a:off x="7964050" y="1226075"/>
              <a:ext cx="270509" cy="58423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6D00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tângulo 20">
              <a:hlinkClick r:id="" action="ppaction://noaction"/>
            </p:cNvPr>
            <p:cNvSpPr/>
            <p:nvPr/>
          </p:nvSpPr>
          <p:spPr>
            <a:xfrm>
              <a:off x="5141448" y="1173707"/>
              <a:ext cx="1069648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Tela de Cadastro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7477532" y="1653449"/>
              <a:ext cx="144000" cy="144000"/>
            </a:xfrm>
            <a:prstGeom prst="ellipse">
              <a:avLst/>
            </a:prstGeom>
            <a:solidFill>
              <a:srgbClr val="FF6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23" name="Retângulo 22">
              <a:hlinkClick r:id="" action="ppaction://noaction"/>
            </p:cNvPr>
            <p:cNvSpPr/>
            <p:nvPr/>
          </p:nvSpPr>
          <p:spPr>
            <a:xfrm>
              <a:off x="6770457" y="2125095"/>
              <a:ext cx="1109087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 err="1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Deploy</a:t>
              </a:r>
              <a:endParaRPr lang="pt-BR" sz="1470" dirty="0">
                <a:solidFill>
                  <a:srgbClr val="4D4D4D"/>
                </a:solidFill>
                <a:latin typeface="Simplon Oi Headline" pitchFamily="2" charset="0"/>
                <a:cs typeface="Simplon Oi Headline"/>
              </a:endParaRPr>
            </a:p>
          </p:txBody>
        </p:sp>
        <p:cxnSp>
          <p:nvCxnSpPr>
            <p:cNvPr id="24" name="Conector angulado 23"/>
            <p:cNvCxnSpPr>
              <a:stCxn id="22" idx="4"/>
              <a:endCxn id="23" idx="0"/>
            </p:cNvCxnSpPr>
            <p:nvPr/>
          </p:nvCxnSpPr>
          <p:spPr>
            <a:xfrm rot="5400000">
              <a:off x="7273444" y="1849006"/>
              <a:ext cx="327646" cy="22453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6D00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ipse 24"/>
            <p:cNvSpPr/>
            <p:nvPr/>
          </p:nvSpPr>
          <p:spPr>
            <a:xfrm>
              <a:off x="7741731" y="1653449"/>
              <a:ext cx="130909" cy="144000"/>
            </a:xfrm>
            <a:prstGeom prst="ellipse">
              <a:avLst/>
            </a:prstGeom>
            <a:solidFill>
              <a:srgbClr val="FF6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26" name="Elipse 25"/>
            <p:cNvSpPr/>
            <p:nvPr/>
          </p:nvSpPr>
          <p:spPr>
            <a:xfrm>
              <a:off x="4638609" y="1653449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935125" y="573561"/>
              <a:ext cx="4875031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pt-BR"/>
              </a:defPPr>
              <a:lvl1pPr algn="ctr">
                <a:defRPr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r>
                <a:rPr lang="pt-BR" sz="1764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Sprint 2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6810157" y="573561"/>
              <a:ext cx="2160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pt-BR"/>
              </a:defPPr>
              <a:lvl1pPr algn="ctr">
                <a:defRPr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r>
                <a:rPr lang="pt-BR" sz="1764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Sprint 3</a:t>
              </a:r>
            </a:p>
          </p:txBody>
        </p:sp>
        <p:sp>
          <p:nvSpPr>
            <p:cNvPr id="29" name="Retângulo 28">
              <a:hlinkClick r:id="" action="ppaction://noaction"/>
            </p:cNvPr>
            <p:cNvSpPr/>
            <p:nvPr/>
          </p:nvSpPr>
          <p:spPr>
            <a:xfrm>
              <a:off x="3367814" y="2125095"/>
              <a:ext cx="579706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ÇLKJH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5881086" y="1673873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cxnSp>
          <p:nvCxnSpPr>
            <p:cNvPr id="34" name="Conector angulado 33"/>
            <p:cNvCxnSpPr>
              <a:cxnSpLocks/>
              <a:stCxn id="33" idx="0"/>
              <a:endCxn id="21" idx="2"/>
            </p:cNvCxnSpPr>
            <p:nvPr/>
          </p:nvCxnSpPr>
          <p:spPr>
            <a:xfrm rot="16200000" flipV="1">
              <a:off x="5672943" y="1393729"/>
              <a:ext cx="283475" cy="276814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angulado 34"/>
            <p:cNvCxnSpPr>
              <a:stCxn id="37" idx="4"/>
              <a:endCxn id="38" idx="0"/>
            </p:cNvCxnSpPr>
            <p:nvPr/>
          </p:nvCxnSpPr>
          <p:spPr>
            <a:xfrm rot="5400000">
              <a:off x="6234794" y="1791752"/>
              <a:ext cx="317476" cy="364869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ipse 36"/>
            <p:cNvSpPr/>
            <p:nvPr/>
          </p:nvSpPr>
          <p:spPr>
            <a:xfrm>
              <a:off x="6503966" y="1671449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38" name="Retângulo 37">
              <a:hlinkClick r:id="" action="ppaction://noaction"/>
            </p:cNvPr>
            <p:cNvSpPr/>
            <p:nvPr/>
          </p:nvSpPr>
          <p:spPr>
            <a:xfrm>
              <a:off x="5605472" y="2132925"/>
              <a:ext cx="1211250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2 telas no </a:t>
              </a:r>
              <a:r>
                <a:rPr lang="pt-BR" sz="1470" dirty="0" err="1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React</a:t>
              </a:r>
              <a:endParaRPr lang="pt-BR" sz="1470" dirty="0">
                <a:solidFill>
                  <a:srgbClr val="4D4D4D"/>
                </a:solidFill>
                <a:latin typeface="Simplon Oi Headline" pitchFamily="2" charset="0"/>
                <a:cs typeface="Simplon Oi Headline"/>
              </a:endParaRPr>
            </a:p>
          </p:txBody>
        </p:sp>
        <p:cxnSp>
          <p:nvCxnSpPr>
            <p:cNvPr id="39" name="Conector reto 38"/>
            <p:cNvCxnSpPr/>
            <p:nvPr/>
          </p:nvCxnSpPr>
          <p:spPr>
            <a:xfrm flipH="1">
              <a:off x="135893" y="1745497"/>
              <a:ext cx="21600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aixaDeTexto 39"/>
            <p:cNvSpPr txBox="1"/>
            <p:nvPr/>
          </p:nvSpPr>
          <p:spPr>
            <a:xfrm>
              <a:off x="138459" y="573561"/>
              <a:ext cx="2160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pt-BR"/>
              </a:defPPr>
              <a:lvl1pPr>
                <a:defRPr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pPr algn="ctr"/>
              <a:r>
                <a:rPr lang="pt-BR" sz="1764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Sprint 1</a:t>
              </a:r>
            </a:p>
          </p:txBody>
        </p:sp>
        <p:sp>
          <p:nvSpPr>
            <p:cNvPr id="43" name="Retângulo 42">
              <a:hlinkClick r:id="" action="ppaction://noaction"/>
            </p:cNvPr>
            <p:cNvSpPr/>
            <p:nvPr/>
          </p:nvSpPr>
          <p:spPr>
            <a:xfrm>
              <a:off x="2682611" y="1182256"/>
              <a:ext cx="1323234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Criação do banco</a:t>
              </a:r>
            </a:p>
          </p:txBody>
        </p:sp>
        <p:sp>
          <p:nvSpPr>
            <p:cNvPr id="49" name="Retângulo 48">
              <a:hlinkClick r:id="" action="ppaction://noaction"/>
            </p:cNvPr>
            <p:cNvSpPr/>
            <p:nvPr/>
          </p:nvSpPr>
          <p:spPr>
            <a:xfrm>
              <a:off x="348753" y="2550860"/>
              <a:ext cx="2159999" cy="6783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52049" indent="-252049" algn="ctr">
                <a:buFont typeface="Wingdings" panose="05000000000000000000" pitchFamily="2" charset="2"/>
                <a:buChar char="ü"/>
              </a:pPr>
              <a:r>
                <a:rPr lang="pt-BR" sz="2940" b="1" dirty="0">
                  <a:solidFill>
                    <a:schemeClr val="accent5">
                      <a:lumMod val="75000"/>
                    </a:schemeClr>
                  </a:solidFill>
                  <a:latin typeface="Simplon Oi Headline" pitchFamily="2" charset="0"/>
                  <a:cs typeface="Simplon Oi Headline"/>
                </a:rPr>
                <a:t>Documentação e Fundação</a:t>
              </a:r>
            </a:p>
          </p:txBody>
        </p:sp>
      </p:grpSp>
      <p:sp>
        <p:nvSpPr>
          <p:cNvPr id="46" name="Espaço Reservado para Texto 2"/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423731" y="301878"/>
            <a:ext cx="12172111" cy="40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defTabSz="457200" eaLnBrk="1" hangingPunct="1">
              <a:lnSpc>
                <a:spcPts val="2000"/>
              </a:lnSpc>
              <a:spcBef>
                <a:spcPts val="900"/>
              </a:spcBef>
              <a:buClr>
                <a:schemeClr val="tx1"/>
              </a:buClr>
              <a:buFont typeface="Arial"/>
              <a:buNone/>
              <a:defRPr lang="pt-BR" sz="1500" b="0" dirty="0" smtClean="0">
                <a:solidFill>
                  <a:srgbClr val="4D4D4D"/>
                </a:solidFill>
                <a:latin typeface="Simplon Oi Headline" pitchFamily="2" charset="0"/>
                <a:ea typeface="+mj-ea"/>
                <a:cs typeface="Arial" panose="020B0604020202020204" pitchFamily="34" charset="0"/>
              </a:defRPr>
            </a:lvl1pPr>
            <a:lvl2pPr marL="1588" indent="0" defTabSz="955675" eaLnBrk="0" hangingPunct="0">
              <a:spcBef>
                <a:spcPct val="20000"/>
              </a:spcBef>
              <a:buClr>
                <a:schemeClr val="tx1"/>
              </a:buClr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323850" indent="-171450" defTabSz="955675" eaLnBrk="0" hangingPunct="0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95300" indent="-150813" defTabSz="955675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696913" indent="-200025" defTabSz="955675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ts val="882"/>
              </a:spcAft>
              <a:buClr>
                <a:prstClr val="black"/>
              </a:buClr>
            </a:pPr>
            <a:r>
              <a:rPr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Exemplo 1 de </a:t>
            </a:r>
            <a:r>
              <a:rPr sz="2646" dirty="0" err="1">
                <a:solidFill>
                  <a:prstClr val="black"/>
                </a:solidFill>
                <a:latin typeface="Simplon Oi Headline"/>
                <a:cs typeface="Simplon Oi Headline"/>
              </a:rPr>
              <a:t>Timeline</a:t>
            </a:r>
            <a:r>
              <a:rPr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 para o projeto dividido por Frente/Sprint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56079" y="1721208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Semana1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5607087" y="1711604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Semana2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7197854" y="1730810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Semana3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5053552" y="1725974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6763386" y="1724554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3413004" y="1734160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9997593" y="1734160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hlinkClick r:id="" action="ppaction://noaction"/>
            <a:extLst>
              <a:ext uri="{FF2B5EF4-FFF2-40B4-BE49-F238E27FC236}">
                <a16:creationId xmlns:a16="http://schemas.microsoft.com/office/drawing/2014/main" id="{1F0CBBDC-2315-430E-AEEA-C6591C07E4A2}"/>
              </a:ext>
            </a:extLst>
          </p:cNvPr>
          <p:cNvSpPr/>
          <p:nvPr/>
        </p:nvSpPr>
        <p:spPr>
          <a:xfrm>
            <a:off x="5229498" y="4261759"/>
            <a:ext cx="3311955" cy="99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49" indent="-252049" algn="ctr">
              <a:buFont typeface="Wingdings" panose="05000000000000000000" pitchFamily="2" charset="2"/>
              <a:buChar char="ü"/>
            </a:pPr>
            <a:r>
              <a:rPr lang="pt-BR" sz="2940" b="1" dirty="0">
                <a:solidFill>
                  <a:srgbClr val="4D4D4D"/>
                </a:solidFill>
                <a:latin typeface="Simplon Oi Headline" pitchFamily="2" charset="0"/>
                <a:cs typeface="Simplon Oi Headline"/>
              </a:rPr>
              <a:t> Fundação e Construção</a:t>
            </a:r>
          </a:p>
        </p:txBody>
      </p:sp>
      <p:sp>
        <p:nvSpPr>
          <p:cNvPr id="9" name="Retângulo 8">
            <a:hlinkClick r:id="" action="ppaction://noaction"/>
            <a:extLst>
              <a:ext uri="{FF2B5EF4-FFF2-40B4-BE49-F238E27FC236}">
                <a16:creationId xmlns:a16="http://schemas.microsoft.com/office/drawing/2014/main" id="{52DD515D-7F63-4291-A3C3-68035A28B582}"/>
              </a:ext>
            </a:extLst>
          </p:cNvPr>
          <p:cNvSpPr/>
          <p:nvPr/>
        </p:nvSpPr>
        <p:spPr>
          <a:xfrm>
            <a:off x="10130642" y="4109233"/>
            <a:ext cx="3311955" cy="99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49" indent="-252049" algn="ctr">
              <a:buFont typeface="Wingdings" panose="05000000000000000000" pitchFamily="2" charset="2"/>
              <a:buChar char="ü"/>
            </a:pPr>
            <a:r>
              <a:rPr lang="pt-BR" sz="2940" b="1" dirty="0">
                <a:solidFill>
                  <a:srgbClr val="F48D27"/>
                </a:solidFill>
                <a:latin typeface="Simplon Oi Headline" pitchFamily="2" charset="0"/>
                <a:cs typeface="Simplon Oi Headline"/>
              </a:rPr>
              <a:t> Construção e Implantação 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5380733-6F5D-4194-9AD2-D0B5F3C93AE1}"/>
              </a:ext>
            </a:extLst>
          </p:cNvPr>
          <p:cNvSpPr/>
          <p:nvPr/>
        </p:nvSpPr>
        <p:spPr>
          <a:xfrm>
            <a:off x="858729" y="2915861"/>
            <a:ext cx="211689" cy="2116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52">
              <a:solidFill>
                <a:schemeClr val="tx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8C035DA-C79B-40E7-8C87-ED0980B37601}"/>
              </a:ext>
            </a:extLst>
          </p:cNvPr>
          <p:cNvSpPr txBox="1"/>
          <p:nvPr/>
        </p:nvSpPr>
        <p:spPr>
          <a:xfrm rot="16200000">
            <a:off x="-1703767" y="3060365"/>
            <a:ext cx="3947552" cy="42337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txBody>
          <a:bodyPr wrap="none" rtlCol="0" anchor="ctr">
            <a:noAutofit/>
          </a:bodyPr>
          <a:lstStyle>
            <a:defPPr>
              <a:defRPr lang="pt-BR"/>
            </a:defPPr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algn="ctr"/>
            <a:r>
              <a:rPr lang="pt-BR" sz="1764" b="1" dirty="0" err="1">
                <a:solidFill>
                  <a:prstClr val="black"/>
                </a:solidFill>
                <a:latin typeface="Calibri" panose="020F0502020204030204" pitchFamily="34" charset="0"/>
              </a:rPr>
              <a:t>Backend</a:t>
            </a:r>
            <a:endParaRPr lang="pt-BR" sz="1764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30B5B7B8-CF33-4805-88BA-E17C33356786}"/>
              </a:ext>
            </a:extLst>
          </p:cNvPr>
          <p:cNvCxnSpPr>
            <a:cxnSpLocks/>
          </p:cNvCxnSpPr>
          <p:nvPr/>
        </p:nvCxnSpPr>
        <p:spPr>
          <a:xfrm>
            <a:off x="8239947" y="1722606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5C9EC840-FF5E-45B9-A112-87013926B770}"/>
              </a:ext>
            </a:extLst>
          </p:cNvPr>
          <p:cNvSpPr txBox="1"/>
          <p:nvPr/>
        </p:nvSpPr>
        <p:spPr>
          <a:xfrm>
            <a:off x="8646094" y="1708575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Semana4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2AB2F3-8086-4DC1-AA1C-06995EAC28B9}"/>
              </a:ext>
            </a:extLst>
          </p:cNvPr>
          <p:cNvSpPr/>
          <p:nvPr/>
        </p:nvSpPr>
        <p:spPr>
          <a:xfrm>
            <a:off x="3909010" y="2915970"/>
            <a:ext cx="211689" cy="211689"/>
          </a:xfrm>
          <a:prstGeom prst="ellipse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52">
              <a:solidFill>
                <a:prstClr val="white"/>
              </a:solidFill>
            </a:endParaRPr>
          </a:p>
        </p:txBody>
      </p:sp>
      <p:cxnSp>
        <p:nvCxnSpPr>
          <p:cNvPr id="64" name="Conector angulado 15">
            <a:extLst>
              <a:ext uri="{FF2B5EF4-FFF2-40B4-BE49-F238E27FC236}">
                <a16:creationId xmlns:a16="http://schemas.microsoft.com/office/drawing/2014/main" id="{F17307C4-DF1B-413B-A553-2F35F9B23221}"/>
              </a:ext>
            </a:extLst>
          </p:cNvPr>
          <p:cNvCxnSpPr>
            <a:cxnSpLocks/>
            <a:stCxn id="43" idx="2"/>
            <a:endCxn id="63" idx="0"/>
          </p:cNvCxnSpPr>
          <p:nvPr/>
        </p:nvCxnSpPr>
        <p:spPr>
          <a:xfrm rot="5400000">
            <a:off x="4410392" y="2172839"/>
            <a:ext cx="347594" cy="1138668"/>
          </a:xfrm>
          <a:prstGeom prst="bentConnector3">
            <a:avLst>
              <a:gd name="adj1" fmla="val 50000"/>
            </a:avLst>
          </a:prstGeom>
          <a:ln>
            <a:solidFill>
              <a:srgbClr val="4D4D4D"/>
            </a:solidFill>
            <a:prstDash val="sysDash"/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15453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20"/>
          <p:cNvSpPr>
            <a:spLocks noChangeArrowheads="1"/>
          </p:cNvSpPr>
          <p:nvPr/>
        </p:nvSpPr>
        <p:spPr bwMode="auto">
          <a:xfrm>
            <a:off x="12462383" y="2027832"/>
            <a:ext cx="806535" cy="5411898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27" name="Rectangle 20"/>
          <p:cNvSpPr>
            <a:spLocks noChangeArrowheads="1"/>
          </p:cNvSpPr>
          <p:nvPr/>
        </p:nvSpPr>
        <p:spPr bwMode="auto">
          <a:xfrm>
            <a:off x="10709558" y="2027832"/>
            <a:ext cx="806535" cy="5411898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28" name="Rectangle 70"/>
          <p:cNvSpPr>
            <a:spLocks noChangeArrowheads="1"/>
          </p:cNvSpPr>
          <p:nvPr/>
        </p:nvSpPr>
        <p:spPr bwMode="auto">
          <a:xfrm>
            <a:off x="11585971" y="2027832"/>
            <a:ext cx="806535" cy="5411898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60" name="Title 2"/>
          <p:cNvSpPr>
            <a:spLocks noGrp="1"/>
          </p:cNvSpPr>
          <p:nvPr>
            <p:ph type="title"/>
          </p:nvPr>
        </p:nvSpPr>
        <p:spPr>
          <a:xfrm>
            <a:off x="260886" y="161534"/>
            <a:ext cx="12131620" cy="572501"/>
          </a:xfrm>
        </p:spPr>
        <p:txBody>
          <a:bodyPr lIns="105844" tIns="0" rIns="105844" bIns="0" anchor="t">
            <a:noAutofit/>
          </a:bodyPr>
          <a:lstStyle/>
          <a:p>
            <a:pPr>
              <a:lnSpc>
                <a:spcPct val="100000"/>
              </a:lnSpc>
              <a:spcAft>
                <a:spcPts val="882"/>
              </a:spcAft>
              <a:buClr>
                <a:prstClr val="black"/>
              </a:buClr>
            </a:pPr>
            <a:r>
              <a:rPr lang="pt-BR" sz="2646" dirty="0">
                <a:solidFill>
                  <a:prstClr val="black"/>
                </a:solidFill>
                <a:latin typeface="Simplon Oi Headline" pitchFamily="2" charset="0"/>
                <a:cs typeface="Arial" panose="020B0604020202020204" pitchFamily="34" charset="0"/>
              </a:rPr>
              <a:t>Exemplo 2 de </a:t>
            </a:r>
            <a:r>
              <a:rPr lang="pt-BR" sz="2646" dirty="0" err="1">
                <a:solidFill>
                  <a:prstClr val="black"/>
                </a:solidFill>
                <a:latin typeface="Simplon Oi Headline" pitchFamily="2" charset="0"/>
                <a:cs typeface="Arial" panose="020B0604020202020204" pitchFamily="34" charset="0"/>
              </a:rPr>
              <a:t>Timeline</a:t>
            </a:r>
            <a:r>
              <a:rPr lang="pt-BR" sz="2646" dirty="0">
                <a:solidFill>
                  <a:prstClr val="black"/>
                </a:solidFill>
                <a:latin typeface="Simplon Oi Headline" pitchFamily="2" charset="0"/>
                <a:cs typeface="Arial" panose="020B0604020202020204" pitchFamily="34" charset="0"/>
              </a:rPr>
              <a:t> para o projeto por semana</a:t>
            </a:r>
            <a:endParaRPr lang="en-US" sz="2646" dirty="0">
              <a:solidFill>
                <a:prstClr val="black"/>
              </a:solidFill>
              <a:latin typeface="Simplon Oi Headline" pitchFamily="2" charset="0"/>
              <a:cs typeface="Arial" panose="020B0604020202020204" pitchFamily="34" charset="0"/>
            </a:endParaRPr>
          </a:p>
        </p:txBody>
      </p:sp>
      <p:sp>
        <p:nvSpPr>
          <p:cNvPr id="74" name="Rectangle 20"/>
          <p:cNvSpPr>
            <a:spLocks noChangeArrowheads="1"/>
          </p:cNvSpPr>
          <p:nvPr/>
        </p:nvSpPr>
        <p:spPr bwMode="auto">
          <a:xfrm>
            <a:off x="167688" y="2035960"/>
            <a:ext cx="806535" cy="5411898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75" name="Rectangle 70"/>
          <p:cNvSpPr>
            <a:spLocks noChangeArrowheads="1"/>
          </p:cNvSpPr>
          <p:nvPr/>
        </p:nvSpPr>
        <p:spPr bwMode="auto">
          <a:xfrm>
            <a:off x="1060461" y="2089776"/>
            <a:ext cx="806535" cy="5411898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77" name="Rectangle 20"/>
          <p:cNvSpPr>
            <a:spLocks noChangeArrowheads="1"/>
          </p:cNvSpPr>
          <p:nvPr/>
        </p:nvSpPr>
        <p:spPr bwMode="auto">
          <a:xfrm>
            <a:off x="1920513" y="2035960"/>
            <a:ext cx="806535" cy="5411898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78" name="Rectangle 70"/>
          <p:cNvSpPr>
            <a:spLocks noChangeArrowheads="1"/>
          </p:cNvSpPr>
          <p:nvPr/>
        </p:nvSpPr>
        <p:spPr bwMode="auto">
          <a:xfrm>
            <a:off x="2796926" y="2080767"/>
            <a:ext cx="806535" cy="5411898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79" name="Rectangle 20"/>
          <p:cNvSpPr>
            <a:spLocks noChangeArrowheads="1"/>
          </p:cNvSpPr>
          <p:nvPr/>
        </p:nvSpPr>
        <p:spPr bwMode="auto">
          <a:xfrm>
            <a:off x="3673339" y="2035960"/>
            <a:ext cx="806535" cy="5411898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0" name="Rectangle 70"/>
          <p:cNvSpPr>
            <a:spLocks noChangeArrowheads="1"/>
          </p:cNvSpPr>
          <p:nvPr/>
        </p:nvSpPr>
        <p:spPr bwMode="auto">
          <a:xfrm>
            <a:off x="4549751" y="2035960"/>
            <a:ext cx="806535" cy="5411898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1" name="Rectangle 20"/>
          <p:cNvSpPr>
            <a:spLocks noChangeArrowheads="1"/>
          </p:cNvSpPr>
          <p:nvPr/>
        </p:nvSpPr>
        <p:spPr bwMode="auto">
          <a:xfrm>
            <a:off x="5426164" y="2035960"/>
            <a:ext cx="806535" cy="5411898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2" name="Rectangle 70"/>
          <p:cNvSpPr>
            <a:spLocks noChangeArrowheads="1"/>
          </p:cNvSpPr>
          <p:nvPr/>
        </p:nvSpPr>
        <p:spPr bwMode="auto">
          <a:xfrm>
            <a:off x="6302576" y="2035960"/>
            <a:ext cx="806535" cy="5411898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3" name="Rectangle 20"/>
          <p:cNvSpPr>
            <a:spLocks noChangeArrowheads="1"/>
          </p:cNvSpPr>
          <p:nvPr/>
        </p:nvSpPr>
        <p:spPr bwMode="auto">
          <a:xfrm>
            <a:off x="7178989" y="2035960"/>
            <a:ext cx="806535" cy="5411898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4" name="Rectangle 70"/>
          <p:cNvSpPr>
            <a:spLocks noChangeArrowheads="1"/>
          </p:cNvSpPr>
          <p:nvPr/>
        </p:nvSpPr>
        <p:spPr bwMode="auto">
          <a:xfrm>
            <a:off x="8010995" y="2089776"/>
            <a:ext cx="806535" cy="5411898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5" name="Rectangle 20"/>
          <p:cNvSpPr>
            <a:spLocks noChangeArrowheads="1"/>
          </p:cNvSpPr>
          <p:nvPr/>
        </p:nvSpPr>
        <p:spPr bwMode="auto">
          <a:xfrm>
            <a:off x="8931814" y="2035960"/>
            <a:ext cx="806535" cy="5411898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6" name="Rectangle 22"/>
          <p:cNvSpPr>
            <a:spLocks noChangeArrowheads="1"/>
          </p:cNvSpPr>
          <p:nvPr/>
        </p:nvSpPr>
        <p:spPr bwMode="auto">
          <a:xfrm>
            <a:off x="7178989" y="3894040"/>
            <a:ext cx="806535" cy="5411898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06" name="AutoShape 54"/>
          <p:cNvSpPr>
            <a:spLocks noChangeArrowheads="1"/>
          </p:cNvSpPr>
          <p:nvPr/>
        </p:nvSpPr>
        <p:spPr bwMode="auto">
          <a:xfrm>
            <a:off x="3743219" y="4827548"/>
            <a:ext cx="3365893" cy="1477910"/>
          </a:xfrm>
          <a:prstGeom prst="homePlate">
            <a:avLst>
              <a:gd name="adj" fmla="val 1636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defTabSz="1344259" eaLnBrk="0" hangingPunct="0">
              <a:defRPr/>
            </a:pPr>
            <a:r>
              <a:rPr lang="pt-BR" sz="1764" b="1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Criação de Artefatos</a:t>
            </a:r>
          </a:p>
          <a:p>
            <a:pPr marL="420081" indent="-420081" defTabSz="1344259" eaLnBrk="0" hangingPunct="0">
              <a:buFontTx/>
              <a:buChar char="-"/>
              <a:defRPr/>
            </a:pPr>
            <a:r>
              <a:rPr lang="pt-BR" sz="1764" b="1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Caderno de Testes</a:t>
            </a:r>
          </a:p>
          <a:p>
            <a:pPr marL="420081" indent="-420081" defTabSz="1344259" eaLnBrk="0" hangingPunct="0">
              <a:buFontTx/>
              <a:buChar char="-"/>
              <a:defRPr/>
            </a:pPr>
            <a:r>
              <a:rPr lang="pt-BR" sz="1764" b="1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Plano de WWWWW</a:t>
            </a:r>
          </a:p>
          <a:p>
            <a:pPr marL="420081" indent="-420081" defTabSz="1344259" eaLnBrk="0" hangingPunct="0">
              <a:buFontTx/>
              <a:buChar char="-"/>
              <a:defRPr/>
            </a:pPr>
            <a:r>
              <a:rPr lang="pt-BR" sz="1764" b="1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Plano de XXXXXXXX</a:t>
            </a:r>
          </a:p>
          <a:p>
            <a:pPr marL="420081" indent="-420081" defTabSz="1344259" eaLnBrk="0" hangingPunct="0">
              <a:buFontTx/>
              <a:buChar char="-"/>
              <a:defRPr/>
            </a:pPr>
            <a:r>
              <a:rPr lang="pt-BR" sz="1764" b="1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Desenho YYYYYYYY</a:t>
            </a:r>
          </a:p>
        </p:txBody>
      </p:sp>
      <p:sp>
        <p:nvSpPr>
          <p:cNvPr id="107" name="AutoShape 54"/>
          <p:cNvSpPr>
            <a:spLocks noChangeArrowheads="1"/>
          </p:cNvSpPr>
          <p:nvPr/>
        </p:nvSpPr>
        <p:spPr bwMode="auto">
          <a:xfrm>
            <a:off x="-89141" y="2737552"/>
            <a:ext cx="1780576" cy="1208661"/>
          </a:xfrm>
          <a:prstGeom prst="homePlate">
            <a:avLst>
              <a:gd name="adj" fmla="val 16364"/>
            </a:avLst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344259" eaLnBrk="0" hangingPunct="0">
              <a:defRPr/>
            </a:pPr>
            <a:r>
              <a:rPr lang="pt-BR" sz="1764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Definição dos Grupos</a:t>
            </a:r>
          </a:p>
        </p:txBody>
      </p:sp>
      <p:sp>
        <p:nvSpPr>
          <p:cNvPr id="108" name="AutoShape 54"/>
          <p:cNvSpPr>
            <a:spLocks noChangeArrowheads="1"/>
          </p:cNvSpPr>
          <p:nvPr/>
        </p:nvSpPr>
        <p:spPr bwMode="auto">
          <a:xfrm>
            <a:off x="1723681" y="5193771"/>
            <a:ext cx="1810455" cy="1111687"/>
          </a:xfrm>
          <a:prstGeom prst="homePlate">
            <a:avLst>
              <a:gd name="adj" fmla="val 16364"/>
            </a:avLst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344259" eaLnBrk="0" hangingPunct="0">
              <a:defRPr/>
            </a:pPr>
            <a:r>
              <a:rPr lang="pt-BR" sz="1764" kern="0" dirty="0">
                <a:solidFill>
                  <a:schemeClr val="tx1"/>
                </a:solidFill>
                <a:latin typeface="Arial"/>
                <a:cs typeface="Calibri" pitchFamily="34" charset="0"/>
              </a:rPr>
              <a:t>Validação do Professor </a:t>
            </a:r>
            <a:r>
              <a:rPr lang="pt-BR" sz="1764" kern="0" dirty="0" err="1">
                <a:solidFill>
                  <a:schemeClr val="tx1"/>
                </a:solidFill>
                <a:latin typeface="Arial"/>
                <a:cs typeface="Calibri" pitchFamily="34" charset="0"/>
              </a:rPr>
              <a:t>xxxx</a:t>
            </a:r>
            <a:endParaRPr lang="pt-BR" sz="1764" kern="0" dirty="0">
              <a:solidFill>
                <a:schemeClr val="tx1"/>
              </a:solidFill>
              <a:latin typeface="Arial"/>
              <a:cs typeface="Calibri" pitchFamily="34" charset="0"/>
            </a:endParaRPr>
          </a:p>
        </p:txBody>
      </p:sp>
      <p:sp>
        <p:nvSpPr>
          <p:cNvPr id="110" name="AutoShape 54"/>
          <p:cNvSpPr>
            <a:spLocks noChangeArrowheads="1"/>
          </p:cNvSpPr>
          <p:nvPr/>
        </p:nvSpPr>
        <p:spPr bwMode="auto">
          <a:xfrm>
            <a:off x="7223797" y="5654873"/>
            <a:ext cx="3377067" cy="1008548"/>
          </a:xfrm>
          <a:prstGeom prst="homePlate">
            <a:avLst>
              <a:gd name="adj" fmla="val 1636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344259" eaLnBrk="0" hangingPunct="0">
              <a:defRPr/>
            </a:pPr>
            <a:r>
              <a:rPr lang="pt-BR" sz="1764" b="1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Setup XXXX do Ambiente de teste e execução da homologação da ambiente</a:t>
            </a:r>
          </a:p>
        </p:txBody>
      </p:sp>
      <p:sp>
        <p:nvSpPr>
          <p:cNvPr id="118" name="AutoShape 54"/>
          <p:cNvSpPr>
            <a:spLocks noChangeArrowheads="1"/>
          </p:cNvSpPr>
          <p:nvPr/>
        </p:nvSpPr>
        <p:spPr bwMode="auto">
          <a:xfrm>
            <a:off x="16418889" y="5790512"/>
            <a:ext cx="229875" cy="444547"/>
          </a:xfrm>
          <a:prstGeom prst="homePlate">
            <a:avLst>
              <a:gd name="adj" fmla="val 16364"/>
            </a:avLst>
          </a:prstGeom>
          <a:solidFill>
            <a:srgbClr val="006699">
              <a:lumMod val="60000"/>
              <a:lumOff val="4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vert270" anchor="ctr"/>
          <a:lstStyle/>
          <a:p>
            <a:pPr algn="ctr" defTabSz="1344259" eaLnBrk="0" hangingPunct="0">
              <a:defRPr/>
            </a:pPr>
            <a:endParaRPr lang="pt-BR" sz="1323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AutoShape 54"/>
          <p:cNvSpPr>
            <a:spLocks noChangeArrowheads="1"/>
          </p:cNvSpPr>
          <p:nvPr/>
        </p:nvSpPr>
        <p:spPr bwMode="auto">
          <a:xfrm>
            <a:off x="11187351" y="6392768"/>
            <a:ext cx="2151446" cy="962396"/>
          </a:xfrm>
          <a:prstGeom prst="homePlate">
            <a:avLst>
              <a:gd name="adj" fmla="val 1636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344259" eaLnBrk="0" hangingPunct="0">
              <a:defRPr/>
            </a:pPr>
            <a:r>
              <a:rPr lang="pt-BR" sz="1764" b="1" kern="0" dirty="0">
                <a:solidFill>
                  <a:schemeClr val="tx1"/>
                </a:solidFill>
                <a:latin typeface="Arial"/>
                <a:cs typeface="Calibri" pitchFamily="34" charset="0"/>
              </a:rPr>
              <a:t>Inicio </a:t>
            </a:r>
            <a:r>
              <a:rPr lang="pt-BR" sz="1764" b="1" kern="0" dirty="0" err="1">
                <a:solidFill>
                  <a:schemeClr val="tx1"/>
                </a:solidFill>
                <a:latin typeface="Arial"/>
                <a:cs typeface="Calibri" pitchFamily="34" charset="0"/>
              </a:rPr>
              <a:t>Rollout</a:t>
            </a:r>
            <a:endParaRPr lang="pt-BR" sz="1764" b="1" kern="0" dirty="0">
              <a:solidFill>
                <a:schemeClr val="tx1"/>
              </a:solidFill>
              <a:latin typeface="Arial"/>
              <a:cs typeface="Calibri" pitchFamily="34" charset="0"/>
            </a:endParaRPr>
          </a:p>
        </p:txBody>
      </p:sp>
      <p:sp>
        <p:nvSpPr>
          <p:cNvPr id="122" name="AutoShape 54"/>
          <p:cNvSpPr>
            <a:spLocks noChangeArrowheads="1"/>
          </p:cNvSpPr>
          <p:nvPr/>
        </p:nvSpPr>
        <p:spPr bwMode="auto">
          <a:xfrm>
            <a:off x="727573" y="3890798"/>
            <a:ext cx="1693147" cy="1047600"/>
          </a:xfrm>
          <a:prstGeom prst="homePlate">
            <a:avLst>
              <a:gd name="adj" fmla="val 16364"/>
            </a:avLst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344259" eaLnBrk="0" hangingPunct="0">
              <a:defRPr/>
            </a:pPr>
            <a:r>
              <a:rPr lang="pt-BR" sz="1764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Definição do Tema </a:t>
            </a:r>
            <a:r>
              <a:rPr lang="pt-BR" sz="1764" kern="0" dirty="0" err="1">
                <a:solidFill>
                  <a:srgbClr val="000000"/>
                </a:solidFill>
                <a:latin typeface="Arial"/>
                <a:cs typeface="Calibri" pitchFamily="34" charset="0"/>
              </a:rPr>
              <a:t>xxx</a:t>
            </a:r>
            <a:endParaRPr lang="pt-BR" sz="1764" kern="0" dirty="0">
              <a:solidFill>
                <a:srgbClr val="000000"/>
              </a:solidFill>
              <a:latin typeface="Arial"/>
              <a:cs typeface="Calibri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97804" y="2332557"/>
            <a:ext cx="989078" cy="36198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764" b="1" dirty="0">
                <a:latin typeface="Simplon BP"/>
              </a:rPr>
              <a:t>08/12</a:t>
            </a:r>
          </a:p>
        </p:txBody>
      </p:sp>
      <p:sp>
        <p:nvSpPr>
          <p:cNvPr id="125" name="CaixaDeTexto 124"/>
          <p:cNvSpPr txBox="1"/>
          <p:nvPr/>
        </p:nvSpPr>
        <p:spPr>
          <a:xfrm>
            <a:off x="9002471" y="5168354"/>
            <a:ext cx="989078" cy="36198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764" b="1" dirty="0">
                <a:latin typeface="Simplon BP"/>
              </a:rPr>
              <a:t>08/12</a:t>
            </a:r>
          </a:p>
        </p:txBody>
      </p:sp>
      <p:sp>
        <p:nvSpPr>
          <p:cNvPr id="126" name="CaixaDeTexto 125"/>
          <p:cNvSpPr txBox="1"/>
          <p:nvPr/>
        </p:nvSpPr>
        <p:spPr>
          <a:xfrm>
            <a:off x="2076687" y="4635522"/>
            <a:ext cx="989078" cy="36198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764" b="1" dirty="0">
                <a:latin typeface="Simplon BP"/>
              </a:rPr>
              <a:t>09/12</a:t>
            </a:r>
          </a:p>
        </p:txBody>
      </p:sp>
      <p:sp>
        <p:nvSpPr>
          <p:cNvPr id="7" name="Estrela de 5 Pontas 6"/>
          <p:cNvSpPr/>
          <p:nvPr/>
        </p:nvSpPr>
        <p:spPr>
          <a:xfrm>
            <a:off x="10610308" y="5785542"/>
            <a:ext cx="535195" cy="633657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8" name="Texto Explicativo Retangular 7"/>
          <p:cNvSpPr/>
          <p:nvPr/>
        </p:nvSpPr>
        <p:spPr>
          <a:xfrm>
            <a:off x="11065441" y="2900210"/>
            <a:ext cx="2445102" cy="1895515"/>
          </a:xfrm>
          <a:prstGeom prst="wedgeRectCallout">
            <a:avLst>
              <a:gd name="adj1" fmla="val -50624"/>
              <a:gd name="adj2" fmla="val 100442"/>
            </a:avLst>
          </a:prstGeom>
          <a:solidFill>
            <a:schemeClr val="bg1"/>
          </a:solidFill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764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Validação dos resultados dos testes com acordo de todos os envolvidos XXXX  </a:t>
            </a:r>
          </a:p>
        </p:txBody>
      </p:sp>
      <p:sp>
        <p:nvSpPr>
          <p:cNvPr id="131" name="AutoShape 54"/>
          <p:cNvSpPr>
            <a:spLocks noChangeArrowheads="1"/>
          </p:cNvSpPr>
          <p:nvPr/>
        </p:nvSpPr>
        <p:spPr bwMode="auto">
          <a:xfrm>
            <a:off x="10639680" y="1459955"/>
            <a:ext cx="2685218" cy="632030"/>
          </a:xfrm>
          <a:prstGeom prst="homePlate">
            <a:avLst>
              <a:gd name="adj" fmla="val 16364"/>
            </a:avLst>
          </a:prstGeom>
          <a:solidFill>
            <a:srgbClr val="FFFFFF">
              <a:lumMod val="5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4</a:t>
            </a:r>
          </a:p>
        </p:txBody>
      </p:sp>
      <p:sp>
        <p:nvSpPr>
          <p:cNvPr id="124" name="AutoShape 54"/>
          <p:cNvSpPr>
            <a:spLocks noChangeArrowheads="1"/>
          </p:cNvSpPr>
          <p:nvPr/>
        </p:nvSpPr>
        <p:spPr bwMode="auto">
          <a:xfrm>
            <a:off x="7065000" y="1453832"/>
            <a:ext cx="3739127" cy="638151"/>
          </a:xfrm>
          <a:prstGeom prst="homePlate">
            <a:avLst>
              <a:gd name="adj" fmla="val 16364"/>
            </a:avLst>
          </a:prstGeom>
          <a:solidFill>
            <a:srgbClr val="FFFFFF">
              <a:lumMod val="50000"/>
            </a:srgb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3</a:t>
            </a:r>
          </a:p>
        </p:txBody>
      </p:sp>
      <p:sp>
        <p:nvSpPr>
          <p:cNvPr id="105" name="AutoShape 54"/>
          <p:cNvSpPr>
            <a:spLocks noChangeArrowheads="1"/>
          </p:cNvSpPr>
          <p:nvPr/>
        </p:nvSpPr>
        <p:spPr bwMode="auto">
          <a:xfrm>
            <a:off x="3648268" y="1453832"/>
            <a:ext cx="3575528" cy="638151"/>
          </a:xfrm>
          <a:prstGeom prst="homePlate">
            <a:avLst>
              <a:gd name="adj" fmla="val 16364"/>
            </a:avLst>
          </a:prstGeom>
          <a:solidFill>
            <a:srgbClr val="FFFFFF">
              <a:lumMod val="50000"/>
            </a:srgb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2</a:t>
            </a:r>
          </a:p>
        </p:txBody>
      </p:sp>
      <p:sp>
        <p:nvSpPr>
          <p:cNvPr id="104" name="AutoShape 54"/>
          <p:cNvSpPr>
            <a:spLocks noChangeArrowheads="1"/>
          </p:cNvSpPr>
          <p:nvPr/>
        </p:nvSpPr>
        <p:spPr bwMode="auto">
          <a:xfrm>
            <a:off x="167689" y="1454616"/>
            <a:ext cx="3671172" cy="645150"/>
          </a:xfrm>
          <a:prstGeom prst="homePlate">
            <a:avLst>
              <a:gd name="adj" fmla="val 16364"/>
            </a:avLst>
          </a:prstGeom>
          <a:solidFill>
            <a:srgbClr val="FFFFFF">
              <a:lumMod val="50000"/>
            </a:srgb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1</a:t>
            </a:r>
          </a:p>
        </p:txBody>
      </p:sp>
      <p:sp>
        <p:nvSpPr>
          <p:cNvPr id="9" name="Elipse 8"/>
          <p:cNvSpPr/>
          <p:nvPr/>
        </p:nvSpPr>
        <p:spPr>
          <a:xfrm>
            <a:off x="596716" y="2707507"/>
            <a:ext cx="296134" cy="32573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134" name="Elipse 133"/>
          <p:cNvSpPr/>
          <p:nvPr/>
        </p:nvSpPr>
        <p:spPr>
          <a:xfrm>
            <a:off x="1369269" y="3804783"/>
            <a:ext cx="296134" cy="32573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135" name="Elipse 134"/>
          <p:cNvSpPr/>
          <p:nvPr/>
        </p:nvSpPr>
        <p:spPr>
          <a:xfrm>
            <a:off x="2346513" y="4999650"/>
            <a:ext cx="296134" cy="32573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2" name="AutoShape 54">
            <a:extLst>
              <a:ext uri="{FF2B5EF4-FFF2-40B4-BE49-F238E27FC236}">
                <a16:creationId xmlns:a16="http://schemas.microsoft.com/office/drawing/2014/main" id="{E9E56096-A37E-4E04-B585-F38CE69E2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797" y="4495376"/>
            <a:ext cx="1838374" cy="1008548"/>
          </a:xfrm>
          <a:prstGeom prst="homePlate">
            <a:avLst>
              <a:gd name="adj" fmla="val 1636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344259" eaLnBrk="0" hangingPunct="0">
              <a:defRPr/>
            </a:pPr>
            <a:r>
              <a:rPr lang="pt-BR" sz="1764" b="1" kern="0" dirty="0" err="1">
                <a:solidFill>
                  <a:srgbClr val="000000"/>
                </a:solidFill>
                <a:latin typeface="Arial"/>
                <a:cs typeface="Calibri" pitchFamily="34" charset="0"/>
              </a:rPr>
              <a:t>Desenv</a:t>
            </a:r>
            <a:r>
              <a:rPr lang="pt-BR" sz="1764" b="1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 da Aplicação XPTO</a:t>
            </a:r>
          </a:p>
        </p:txBody>
      </p:sp>
      <p:sp>
        <p:nvSpPr>
          <p:cNvPr id="3" name="Estrela de 5 Pontas 6">
            <a:extLst>
              <a:ext uri="{FF2B5EF4-FFF2-40B4-BE49-F238E27FC236}">
                <a16:creationId xmlns:a16="http://schemas.microsoft.com/office/drawing/2014/main" id="{AD16236F-7568-4F98-A604-6EC65AD0D66C}"/>
              </a:ext>
            </a:extLst>
          </p:cNvPr>
          <p:cNvSpPr/>
          <p:nvPr/>
        </p:nvSpPr>
        <p:spPr>
          <a:xfrm>
            <a:off x="9106979" y="4586208"/>
            <a:ext cx="535195" cy="633657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5" name="Texto Explicativo Retangular 7">
            <a:extLst>
              <a:ext uri="{FF2B5EF4-FFF2-40B4-BE49-F238E27FC236}">
                <a16:creationId xmlns:a16="http://schemas.microsoft.com/office/drawing/2014/main" id="{A7519FE8-CE66-44F1-85D2-72BA40AEFFE9}"/>
              </a:ext>
            </a:extLst>
          </p:cNvPr>
          <p:cNvSpPr/>
          <p:nvPr/>
        </p:nvSpPr>
        <p:spPr>
          <a:xfrm>
            <a:off x="8055403" y="2738144"/>
            <a:ext cx="2445102" cy="709690"/>
          </a:xfrm>
          <a:prstGeom prst="wedgeRectCallout">
            <a:avLst>
              <a:gd name="adj1" fmla="val 2037"/>
              <a:gd name="adj2" fmla="val 178182"/>
            </a:avLst>
          </a:prstGeom>
          <a:solidFill>
            <a:schemeClr val="bg1"/>
          </a:solidFill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764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r>
              <a:rPr lang="pt-BR" sz="1764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 ambiente de testes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F44FE3B-8CD1-4551-B052-AB416A48BF0F}"/>
              </a:ext>
            </a:extLst>
          </p:cNvPr>
          <p:cNvSpPr txBox="1"/>
          <p:nvPr/>
        </p:nvSpPr>
        <p:spPr>
          <a:xfrm>
            <a:off x="1102263" y="3392028"/>
            <a:ext cx="989078" cy="36198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764" b="1" dirty="0">
                <a:latin typeface="Simplon BP"/>
              </a:rPr>
              <a:t>09/12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1EF466B-D50F-49BE-8901-F4314447EC7A}"/>
              </a:ext>
            </a:extLst>
          </p:cNvPr>
          <p:cNvSpPr txBox="1"/>
          <p:nvPr/>
        </p:nvSpPr>
        <p:spPr>
          <a:xfrm>
            <a:off x="10453916" y="6540130"/>
            <a:ext cx="989078" cy="36198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764" b="1" dirty="0">
                <a:latin typeface="Simplon BP"/>
              </a:rPr>
              <a:t>08/12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1F63061-82C5-4CBE-AF39-7668F95413AC}"/>
              </a:ext>
            </a:extLst>
          </p:cNvPr>
          <p:cNvSpPr txBox="1"/>
          <p:nvPr/>
        </p:nvSpPr>
        <p:spPr>
          <a:xfrm>
            <a:off x="4524581" y="3842528"/>
            <a:ext cx="989078" cy="36198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764" b="1" dirty="0">
                <a:latin typeface="Simplon BP"/>
              </a:rPr>
              <a:t>08/12</a:t>
            </a:r>
          </a:p>
        </p:txBody>
      </p:sp>
      <p:sp>
        <p:nvSpPr>
          <p:cNvPr id="13" name="Estrela de 5 Pontas 6">
            <a:extLst>
              <a:ext uri="{FF2B5EF4-FFF2-40B4-BE49-F238E27FC236}">
                <a16:creationId xmlns:a16="http://schemas.microsoft.com/office/drawing/2014/main" id="{AD22261C-D7D8-4F88-A384-FA0A3A6B653B}"/>
              </a:ext>
            </a:extLst>
          </p:cNvPr>
          <p:cNvSpPr/>
          <p:nvPr/>
        </p:nvSpPr>
        <p:spPr>
          <a:xfrm>
            <a:off x="4629088" y="3260383"/>
            <a:ext cx="535195" cy="633657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14" name="AutoShape 54">
            <a:extLst>
              <a:ext uri="{FF2B5EF4-FFF2-40B4-BE49-F238E27FC236}">
                <a16:creationId xmlns:a16="http://schemas.microsoft.com/office/drawing/2014/main" id="{50F5334B-AE01-42AE-9885-3F4B46D4D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88" y="807671"/>
            <a:ext cx="13101230" cy="587950"/>
          </a:xfrm>
          <a:prstGeom prst="homePlate">
            <a:avLst>
              <a:gd name="adj" fmla="val 16364"/>
            </a:avLst>
          </a:prstGeom>
          <a:solidFill>
            <a:srgbClr val="FFFFFF">
              <a:lumMod val="50000"/>
            </a:srgb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Sprint 1</a:t>
            </a:r>
          </a:p>
        </p:txBody>
      </p:sp>
    </p:spTree>
    <p:extLst>
      <p:ext uri="{BB962C8B-B14F-4D97-AF65-F5344CB8AC3E}">
        <p14:creationId xmlns:p14="http://schemas.microsoft.com/office/powerpoint/2010/main" val="3103146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2"/>
          <p:cNvSpPr>
            <a:spLocks noGrp="1"/>
          </p:cNvSpPr>
          <p:nvPr>
            <p:ph type="title"/>
          </p:nvPr>
        </p:nvSpPr>
        <p:spPr>
          <a:xfrm>
            <a:off x="301827" y="329114"/>
            <a:ext cx="12131620" cy="572501"/>
          </a:xfrm>
        </p:spPr>
        <p:txBody>
          <a:bodyPr lIns="105844" tIns="0" rIns="105844" bIns="0" anchor="t">
            <a:noAutofit/>
          </a:bodyPr>
          <a:lstStyle/>
          <a:p>
            <a:pPr>
              <a:lnSpc>
                <a:spcPct val="100000"/>
              </a:lnSpc>
              <a:spcAft>
                <a:spcPts val="882"/>
              </a:spcAft>
            </a:pPr>
            <a:r>
              <a:rPr lang="pt-BR" sz="3528" dirty="0">
                <a:solidFill>
                  <a:schemeClr val="tx1"/>
                </a:solidFill>
              </a:rPr>
              <a:t>Ex. ArquiteturaV1</a:t>
            </a:r>
            <a:endParaRPr lang="en-US" sz="3528" dirty="0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9E1994-3E55-4E42-8049-0E4CEA680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700" y="1638273"/>
            <a:ext cx="8770929" cy="485227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EC4C4E3-DDB0-406B-A82F-A1D1FF8FD7E3}"/>
              </a:ext>
            </a:extLst>
          </p:cNvPr>
          <p:cNvSpPr/>
          <p:nvPr/>
        </p:nvSpPr>
        <p:spPr>
          <a:xfrm>
            <a:off x="7397621" y="6425023"/>
            <a:ext cx="616429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Exemplo meramente ilustrativo. Fonte Arquiteturas de referencia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Microsof</a:t>
            </a:r>
            <a:endParaRPr lang="pt-BR" sz="1029" b="1" dirty="0">
              <a:latin typeface="Calibri" panose="020F0502020204030204" pitchFamily="34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029" dirty="0">
                <a:hlinkClick r:id="rId3"/>
              </a:rPr>
              <a:t>https://docs.microsoft.com/en-us/azure/architecture/solution-ideas/articles/ai-at-the-edge</a:t>
            </a:r>
            <a:r>
              <a:rPr lang="pt-BR" sz="1029" b="1" dirty="0">
                <a:latin typeface="Calibri" panose="020F0502020204030204" pitchFamily="34" charset="0"/>
                <a:cs typeface="Simplon BP Regula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158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2"/>
          <p:cNvSpPr>
            <a:spLocks noGrp="1"/>
          </p:cNvSpPr>
          <p:nvPr>
            <p:ph type="title"/>
          </p:nvPr>
        </p:nvSpPr>
        <p:spPr>
          <a:xfrm>
            <a:off x="301827" y="329114"/>
            <a:ext cx="12131620" cy="572501"/>
          </a:xfrm>
        </p:spPr>
        <p:txBody>
          <a:bodyPr lIns="105844" tIns="0" rIns="105844" bIns="0" anchor="t">
            <a:noAutofit/>
          </a:bodyPr>
          <a:lstStyle/>
          <a:p>
            <a:pPr>
              <a:lnSpc>
                <a:spcPct val="100000"/>
              </a:lnSpc>
              <a:spcAft>
                <a:spcPts val="882"/>
              </a:spcAft>
            </a:pPr>
            <a:r>
              <a:rPr lang="pt-BR" sz="3528" dirty="0">
                <a:solidFill>
                  <a:schemeClr val="tx1"/>
                </a:solidFill>
              </a:rPr>
              <a:t>Ex. ArquiteturaV2</a:t>
            </a:r>
            <a:endParaRPr lang="en-US" sz="3528" dirty="0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9E1994-3E55-4E42-8049-0E4CEA680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700" y="1638273"/>
            <a:ext cx="8770929" cy="485227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EC4C4E3-DDB0-406B-A82F-A1D1FF8FD7E3}"/>
              </a:ext>
            </a:extLst>
          </p:cNvPr>
          <p:cNvSpPr/>
          <p:nvPr/>
        </p:nvSpPr>
        <p:spPr>
          <a:xfrm>
            <a:off x="7397621" y="6425023"/>
            <a:ext cx="616429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Exemplo meramente ilustrativo. Fonte Arquiteturas de referencia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Microsof</a:t>
            </a:r>
            <a:endParaRPr lang="pt-BR" sz="1029" b="1" dirty="0">
              <a:latin typeface="Calibri" panose="020F0502020204030204" pitchFamily="34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029" dirty="0">
                <a:hlinkClick r:id="rId3"/>
              </a:rPr>
              <a:t>https://docs.microsoft.com/en-us/azure/architecture/solution-ideas/articles/ai-at-the-edge</a:t>
            </a:r>
            <a:r>
              <a:rPr lang="pt-BR" sz="1029" b="1" dirty="0">
                <a:latin typeface="Calibri" panose="020F0502020204030204" pitchFamily="34" charset="0"/>
                <a:cs typeface="Simplon BP Regula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64229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NUoH135xkKn7JAvLhvVd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i6Olsd.iU6lEer2z_MIt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NXbLZbtwE2_jMKq0Eee7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Tp6Y2n3A0O6aRqeB2QZ3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VtZQjMLDE.cpcKHQ3Yn1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NWciZmaYEeWJZf4ijlcP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NUoH135xkKn7JAvLhvVd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i6Olsd.iU6lEer2z_MIt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31267F-D399-4A8A-87F8-B75F56828412}">
  <ds:schemaRefs>
    <ds:schemaRef ds:uri="4327b14a-fe89-488e-9f6d-9658cacf372b"/>
    <ds:schemaRef ds:uri="http://purl.org/dc/terms/"/>
    <ds:schemaRef ds:uri="bbcd8c33-6940-4d4c-a587-bbc736ca1e4d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15842</TotalTime>
  <Words>384</Words>
  <Application>Microsoft Office PowerPoint</Application>
  <PresentationFormat>Personalizar</PresentationFormat>
  <Paragraphs>113</Paragraphs>
  <Slides>8</Slides>
  <Notes>4</Notes>
  <HiddenSlides>2</HiddenSlides>
  <MMClips>0</MMClips>
  <ScaleCrop>false</ScaleCrop>
  <HeadingPairs>
    <vt:vector size="8" baseType="variant">
      <vt:variant>
        <vt:lpstr>Fontes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21" baseType="lpstr">
      <vt:lpstr>Arial</vt:lpstr>
      <vt:lpstr>Calibri</vt:lpstr>
      <vt:lpstr>Exo 2</vt:lpstr>
      <vt:lpstr>Lucida Sans Unicode</vt:lpstr>
      <vt:lpstr>Simplon BP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Slide do think-cell</vt:lpstr>
      <vt:lpstr>Apresentação do PowerPoint</vt:lpstr>
      <vt:lpstr>Apresentação do PowerPoint</vt:lpstr>
      <vt:lpstr>Status geral – GOTravel!</vt:lpstr>
      <vt:lpstr>Apresentação do PowerPoint</vt:lpstr>
      <vt:lpstr>Apresentação do PowerPoint</vt:lpstr>
      <vt:lpstr>Exemplo 2 de Timeline para o projeto por semana</vt:lpstr>
      <vt:lpstr>Ex. ArquiteturaV1</vt:lpstr>
      <vt:lpstr>Ex. ArquiteturaV2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Arthur</cp:lastModifiedBy>
  <cp:revision>359</cp:revision>
  <cp:lastPrinted>2018-08-30T22:45:44Z</cp:lastPrinted>
  <dcterms:created xsi:type="dcterms:W3CDTF">2016-12-01T16:19:35Z</dcterms:created>
  <dcterms:modified xsi:type="dcterms:W3CDTF">2020-10-05T19:28:12Z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