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sldIdLst>
    <p:sldId id="258" r:id="rId2"/>
  </p:sldIdLst>
  <p:sldSz cx="13442950" cy="756126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40E8BA-15A2-4B6D-819D-D60685A37E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0B969B0-E314-46B0-879C-9E87B5F303A7}" type="slidenum">
              <a:rPr lang="pt-BR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tIns="0" rIns="0" bIns="0">
            <a:normAutofit fontScale="30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tIns="0" rIns="0" bIns="0">
            <a:normAutofit fontScale="85000"/>
          </a:bodyPr>
          <a:lstStyle/>
          <a:p>
            <a:endParaRPr lang="pt-BR" sz="3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8232"/>
              </a:lnSpc>
            </a:pPr>
            <a:r>
              <a:rPr lang="pt-BR" sz="50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A74C30-9F6E-4207-B329-EFC6D761D266}" type="slidenum">
              <a:rPr lang="pt-BR" sz="1470" b="0" strike="noStrike" spc="-1">
                <a:solidFill>
                  <a:srgbClr val="8B8B8B"/>
                </a:solidFill>
                <a:latin typeface="Simplon BP Regular"/>
              </a:rPr>
              <a:t>‹nº›</a:t>
            </a:fld>
            <a:endParaRPr lang="pt-BR" sz="1470" b="0" strike="noStrike" spc="-1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7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 w="0">
            <a:noFill/>
          </a:ln>
        </p:spPr>
        <p:txBody>
          <a:bodyPr lIns="105840" tIns="0" rIns="105840" bIns="0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</a:pPr>
            <a:r>
              <a:rPr lang="en-US" sz="2650" b="0" strike="noStrike" spc="-1">
                <a:solidFill>
                  <a:srgbClr val="000000"/>
                </a:solidFill>
                <a:latin typeface="Simplon Oi Headline"/>
              </a:rPr>
              <a:t>Status geral – GOTravel!</a:t>
            </a:r>
            <a:endParaRPr lang="pt-BR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 rot="10800000">
            <a:off x="7873920" y="64080"/>
            <a:ext cx="5103360" cy="689400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grpSp>
        <p:nvGrpSpPr>
          <p:cNvPr id="220" name="Group 4"/>
          <p:cNvGrpSpPr/>
          <p:nvPr/>
        </p:nvGrpSpPr>
        <p:grpSpPr>
          <a:xfrm>
            <a:off x="11822760" y="245520"/>
            <a:ext cx="899280" cy="315720"/>
            <a:chOff x="11822760" y="245520"/>
            <a:chExt cx="899280" cy="315720"/>
          </a:xfrm>
        </p:grpSpPr>
        <p:sp>
          <p:nvSpPr>
            <p:cNvPr id="221" name="CustomShape 5"/>
            <p:cNvSpPr/>
            <p:nvPr/>
          </p:nvSpPr>
          <p:spPr>
            <a:xfrm>
              <a:off x="11822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2" name="CustomShape 6"/>
            <p:cNvSpPr/>
            <p:nvPr/>
          </p:nvSpPr>
          <p:spPr>
            <a:xfrm>
              <a:off x="12164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7"/>
            <p:cNvSpPr/>
            <p:nvPr/>
          </p:nvSpPr>
          <p:spPr>
            <a:xfrm>
              <a:off x="1243188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Documentação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25" name="Group 9"/>
          <p:cNvGrpSpPr/>
          <p:nvPr/>
        </p:nvGrpSpPr>
        <p:grpSpPr>
          <a:xfrm>
            <a:off x="10842480" y="245520"/>
            <a:ext cx="899280" cy="315720"/>
            <a:chOff x="10842480" y="245520"/>
            <a:chExt cx="899280" cy="315720"/>
          </a:xfrm>
        </p:grpSpPr>
        <p:sp>
          <p:nvSpPr>
            <p:cNvPr id="226" name="CustomShape 10"/>
            <p:cNvSpPr/>
            <p:nvPr/>
          </p:nvSpPr>
          <p:spPr>
            <a:xfrm>
              <a:off x="108424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7" name="CustomShape 11"/>
            <p:cNvSpPr/>
            <p:nvPr/>
          </p:nvSpPr>
          <p:spPr>
            <a:xfrm>
              <a:off x="109245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2"/>
            <p:cNvSpPr/>
            <p:nvPr/>
          </p:nvSpPr>
          <p:spPr>
            <a:xfrm>
              <a:off x="114616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9" name="CustomShape 13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Plataforma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30" name="Group 14"/>
          <p:cNvGrpSpPr/>
          <p:nvPr/>
        </p:nvGrpSpPr>
        <p:grpSpPr>
          <a:xfrm>
            <a:off x="9892080" y="245520"/>
            <a:ext cx="899280" cy="315720"/>
            <a:chOff x="9892080" y="245520"/>
            <a:chExt cx="899280" cy="315720"/>
          </a:xfrm>
        </p:grpSpPr>
        <p:sp>
          <p:nvSpPr>
            <p:cNvPr id="231" name="CustomShape 15"/>
            <p:cNvSpPr/>
            <p:nvPr/>
          </p:nvSpPr>
          <p:spPr>
            <a:xfrm>
              <a:off x="98920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2" name="CustomShape 16"/>
            <p:cNvSpPr/>
            <p:nvPr/>
          </p:nvSpPr>
          <p:spPr>
            <a:xfrm>
              <a:off x="996408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7"/>
            <p:cNvSpPr/>
            <p:nvPr/>
          </p:nvSpPr>
          <p:spPr>
            <a:xfrm>
              <a:off x="102333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8"/>
            <p:cNvSpPr/>
            <p:nvPr/>
          </p:nvSpPr>
          <p:spPr>
            <a:xfrm>
              <a:off x="105008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5" name="CustomShape 19"/>
          <p:cNvSpPr/>
          <p:nvPr/>
        </p:nvSpPr>
        <p:spPr>
          <a:xfrm>
            <a:off x="989208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Back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36" name="Group 20"/>
          <p:cNvGrpSpPr/>
          <p:nvPr/>
        </p:nvGrpSpPr>
        <p:grpSpPr>
          <a:xfrm>
            <a:off x="8934120" y="245520"/>
            <a:ext cx="899280" cy="315720"/>
            <a:chOff x="8934120" y="245520"/>
            <a:chExt cx="899280" cy="315720"/>
          </a:xfrm>
        </p:grpSpPr>
        <p:sp>
          <p:nvSpPr>
            <p:cNvPr id="237" name="CustomShape 21"/>
            <p:cNvSpPr/>
            <p:nvPr/>
          </p:nvSpPr>
          <p:spPr>
            <a:xfrm>
              <a:off x="893412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8" name="CustomShape 22"/>
            <p:cNvSpPr/>
            <p:nvPr/>
          </p:nvSpPr>
          <p:spPr>
            <a:xfrm>
              <a:off x="900612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23"/>
            <p:cNvSpPr/>
            <p:nvPr/>
          </p:nvSpPr>
          <p:spPr>
            <a:xfrm>
              <a:off x="954324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0" name="CustomShape 24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180" b="0" strike="noStrike" spc="-1">
                <a:solidFill>
                  <a:srgbClr val="000000"/>
                </a:solidFill>
                <a:latin typeface="Simplon BP Bold"/>
              </a:rPr>
              <a:t>Front</a:t>
            </a:r>
            <a:endParaRPr lang="pt-BR" sz="1180" b="0" strike="noStrike" spc="-1">
              <a:latin typeface="Arial"/>
            </a:endParaRPr>
          </a:p>
        </p:txBody>
      </p:sp>
      <p:grpSp>
        <p:nvGrpSpPr>
          <p:cNvPr id="241" name="Group 25"/>
          <p:cNvGrpSpPr/>
          <p:nvPr/>
        </p:nvGrpSpPr>
        <p:grpSpPr>
          <a:xfrm>
            <a:off x="7970760" y="245520"/>
            <a:ext cx="899280" cy="315720"/>
            <a:chOff x="7970760" y="245520"/>
            <a:chExt cx="899280" cy="315720"/>
          </a:xfrm>
        </p:grpSpPr>
        <p:sp>
          <p:nvSpPr>
            <p:cNvPr id="242" name="CustomShape 26"/>
            <p:cNvSpPr/>
            <p:nvPr/>
          </p:nvSpPr>
          <p:spPr>
            <a:xfrm>
              <a:off x="7970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43" name="CustomShape 27"/>
            <p:cNvSpPr/>
            <p:nvPr/>
          </p:nvSpPr>
          <p:spPr>
            <a:xfrm>
              <a:off x="804276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28"/>
            <p:cNvSpPr/>
            <p:nvPr/>
          </p:nvSpPr>
          <p:spPr>
            <a:xfrm>
              <a:off x="8312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29"/>
            <p:cNvSpPr/>
            <p:nvPr/>
          </p:nvSpPr>
          <p:spPr>
            <a:xfrm>
              <a:off x="85798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6" name="CustomShape 30"/>
          <p:cNvSpPr/>
          <p:nvPr/>
        </p:nvSpPr>
        <p:spPr>
          <a:xfrm>
            <a:off x="8015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Equipe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4280" tIns="67320" rIns="134280" bIns="673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550" b="0" strike="noStrike" spc="-1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lang="pt-BR" sz="155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tIns="10584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6845040" y="1121760"/>
            <a:ext cx="6163920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Calibri"/>
              </a:rPr>
              <a:t>Pontos de riscos ou assuntos que devem ser resolvidos com urgência para o bom andamento do projeto</a:t>
            </a:r>
          </a:p>
        </p:txBody>
      </p:sp>
      <p:graphicFrame>
        <p:nvGraphicFramePr>
          <p:cNvPr id="252" name="Table 36"/>
          <p:cNvGraphicFramePr/>
          <p:nvPr>
            <p:extLst>
              <p:ext uri="{D42A27DB-BD31-4B8C-83A1-F6EECF244321}">
                <p14:modId xmlns:p14="http://schemas.microsoft.com/office/powerpoint/2010/main" val="3346424089"/>
              </p:ext>
            </p:extLst>
          </p:nvPr>
        </p:nvGraphicFramePr>
        <p:xfrm>
          <a:off x="507600" y="3868203"/>
          <a:ext cx="12501359" cy="701640"/>
        </p:xfrm>
        <a:graphic>
          <a:graphicData uri="http://schemas.openxmlformats.org/drawingml/2006/table">
            <a:tbl>
              <a:tblPr/>
              <a:tblGrid>
                <a:gridCol w="312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4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Backend</a:t>
                      </a:r>
                      <a:endParaRPr lang="pt-BR" sz="1300" b="1" strike="noStrike" spc="-1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Front </a:t>
                      </a:r>
                      <a:r>
                        <a:rPr lang="pt-BR" sz="13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end</a:t>
                      </a:r>
                      <a:r>
                        <a:rPr lang="pt-BR" sz="133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Documentação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pt-BR" sz="133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Frente Geral</a:t>
                      </a:r>
                      <a:endParaRPr lang="pt-BR" sz="133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CustomShape 37"/>
          <p:cNvSpPr/>
          <p:nvPr/>
        </p:nvSpPr>
        <p:spPr>
          <a:xfrm>
            <a:off x="9269340" y="29772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8"/>
          <p:cNvSpPr/>
          <p:nvPr/>
        </p:nvSpPr>
        <p:spPr>
          <a:xfrm>
            <a:off x="9927360" y="831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tIns="52920" rIns="52920" bIns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80" b="0" strike="noStrike" spc="-1">
                <a:solidFill>
                  <a:srgbClr val="000000"/>
                </a:solidFill>
                <a:latin typeface="Simplon BP Bold"/>
              </a:rPr>
              <a:t>Farol do Projeto</a:t>
            </a:r>
            <a:endParaRPr lang="pt-BR" sz="1180" b="0" strike="noStrike" spc="-1"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11878560" y="309600"/>
            <a:ext cx="210960" cy="211320"/>
          </a:xfrm>
          <a:prstGeom prst="ellipse">
            <a:avLst/>
          </a:prstGeom>
          <a:noFill/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0"/>
          <p:cNvSpPr/>
          <p:nvPr/>
        </p:nvSpPr>
        <p:spPr>
          <a:xfrm>
            <a:off x="11878560" y="308880"/>
            <a:ext cx="210960" cy="21132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1"/>
          <p:cNvSpPr/>
          <p:nvPr/>
        </p:nvSpPr>
        <p:spPr>
          <a:xfrm>
            <a:off x="9273600" y="295201"/>
            <a:ext cx="210960" cy="21132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2"/>
          <p:cNvSpPr/>
          <p:nvPr/>
        </p:nvSpPr>
        <p:spPr>
          <a:xfrm>
            <a:off x="10925640" y="298080"/>
            <a:ext cx="210960" cy="21132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3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15946</TotalTime>
  <Words>59</Words>
  <Application>Microsoft Office PowerPoint</Application>
  <PresentationFormat>Personalizar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Simplon BP Bold</vt:lpstr>
      <vt:lpstr>Simplon BP Regular</vt:lpstr>
      <vt:lpstr>Simplon Oi Headline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Akira</dc:creator>
  <dc:description/>
  <cp:lastModifiedBy>Arthur</cp:lastModifiedBy>
  <cp:revision>398</cp:revision>
  <cp:lastPrinted>2018-08-30T22:45:44Z</cp:lastPrinted>
  <dcterms:created xsi:type="dcterms:W3CDTF">2016-12-01T16:19:35Z</dcterms:created>
  <dcterms:modified xsi:type="dcterms:W3CDTF">2021-03-02T20:58:42Z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2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