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50BCA-73E3-4AA3-B668-472387CDB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B6719-AEF5-4603-B1B5-2FF9ABFF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F66C7-7E83-4308-95E3-95AEEA4A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250392-3C63-4DEB-AD89-2C4B1C9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4DE10-FFD8-4397-957A-C81BC690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2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5CEB0-A292-466B-8182-FA5680F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EE9172-99C7-42FE-B3DF-C6259201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854E6-73BE-4E51-A18E-FF2CA03D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AEAD8-1134-441E-B927-E14A159B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54750-AABF-4838-BBFD-1A492D6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B2C081-06DF-45B9-A893-8C8752EDA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829006-C641-4405-9D3E-95F29903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28AD5-9AFD-4A14-ABE4-1C35265D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79A1B-3DB7-4A1C-AAE9-F216589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A6E9E-D6D6-46C7-BAA1-343B056F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C4922-EC1B-44BC-A681-FFD0EC1D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09572-D392-4991-A1E3-D3E85B11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39F9C-8C7B-44BB-84D8-90E33752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256EF-6C2E-4D95-9754-D7DE9D4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86EB6A-1EDB-4133-9051-2FC06FDF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40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86D54-775F-4092-804D-E6FEDC7F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390DD5-7CA2-4EEF-BF41-063449F9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4A9C5-8E43-4CDF-AF65-5C9FF3D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F8CDC-F558-4964-96FA-9FC3F2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6D5EB-B7E5-4364-A4F6-F8966EDA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1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10CF-08F6-4347-9984-FE63571E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80BB7-3DCD-475D-893E-EBBCA8C55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4191A-FF69-44C0-A086-4C14B8BD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F42AF-0461-4A14-8BD6-B8BC7857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9BD5C0-FA5B-48E4-9157-A7BA41DD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7AD8A-F8A2-46B9-816C-AEBE3765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5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D1EAE-D119-4B8C-BF52-F620F148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14E550-130C-4F4A-AA62-24480BC5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99F948-1095-446A-A52C-AAF6D48D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3D1E58-B130-49E7-95BA-617D4880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9F858C-A260-45E0-AA4B-7B842BB04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773A7E-3CC0-422E-8A30-D022A233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AD3EA7-9A22-40ED-9D2C-63DF7E05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DE1CEC-7B88-435F-889C-27A6C82A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1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BEB2E-56CB-4F13-9816-D546C8AF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C9CEC0-0253-4558-813C-A623E82D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8CA07C-1C2F-4471-876F-F9F7BEF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6564EA-76CA-4099-A9D2-AA34C8D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1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78FFED-DCDA-4C92-AFFA-1CD2610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61A35A-BF5B-4451-9378-27FC68F6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73CEEC-380C-4D3B-93CE-4CF35428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1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1A396-6374-4AB8-BEB4-E384BD2A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3FDB4-32F0-4090-84EA-00576B06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657E9E-F3A1-4D7E-8C36-39DD92F0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84D36D-3019-4146-A6D4-6832043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00639-208E-457B-AC25-66CEE546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278B0-C1F2-4A7C-BA8F-96FCF873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1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74D1C-BFCD-4281-9420-E984A71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F4DC13-65D0-402B-923A-701F2958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FC4BC-1852-4BF0-8493-E2CC88BE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6788AA-8933-4DF5-9090-FAF0E1FF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8FBAC-31E3-40E8-8ABA-AE8589F1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717C99-0B56-4F95-9055-4367CFB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7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62601A-873D-4567-B63E-F13F86A2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13F4C-8D4C-4097-9E20-C5F5DE76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EC55F-FEDF-4CB7-80E2-FC0483A83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5DC6-6E5A-46BA-8238-C9CC087337F7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DF1A0-E886-476C-8ED6-CCE3C5F2D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B0B3-8723-4983-BFDF-DE8E364B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1AC2-F8DD-449A-BDE1-FEC2F0D9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50D976-2726-4696-B659-C80B4E0FE006}"/>
              </a:ext>
            </a:extLst>
          </p:cNvPr>
          <p:cNvSpPr/>
          <p:nvPr/>
        </p:nvSpPr>
        <p:spPr>
          <a:xfrm>
            <a:off x="1329420" y="1331035"/>
            <a:ext cx="3341512" cy="24163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5601B3-C560-4598-8FAF-4A35A2338128}"/>
              </a:ext>
            </a:extLst>
          </p:cNvPr>
          <p:cNvSpPr/>
          <p:nvPr/>
        </p:nvSpPr>
        <p:spPr>
          <a:xfrm>
            <a:off x="1377244" y="4083334"/>
            <a:ext cx="3341511" cy="24163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F367047-EDA0-470F-A90F-9DB0FE54A30F}"/>
              </a:ext>
            </a:extLst>
          </p:cNvPr>
          <p:cNvSpPr/>
          <p:nvPr/>
        </p:nvSpPr>
        <p:spPr>
          <a:xfrm>
            <a:off x="7902225" y="1331035"/>
            <a:ext cx="3341512" cy="51487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442F21-4D23-481B-86EB-69DB98803244}"/>
              </a:ext>
            </a:extLst>
          </p:cNvPr>
          <p:cNvSpPr/>
          <p:nvPr/>
        </p:nvSpPr>
        <p:spPr>
          <a:xfrm>
            <a:off x="4913187" y="1331035"/>
            <a:ext cx="2731911" cy="5148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5985A1-80A4-4C6F-A23A-9895F0DBCE52}"/>
              </a:ext>
            </a:extLst>
          </p:cNvPr>
          <p:cNvSpPr txBox="1"/>
          <p:nvPr/>
        </p:nvSpPr>
        <p:spPr>
          <a:xfrm>
            <a:off x="2044401" y="1331035"/>
            <a:ext cx="19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identificada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DFC72A-ECAE-4DFA-ABE2-C1E22C08F052}"/>
              </a:ext>
            </a:extLst>
          </p:cNvPr>
          <p:cNvSpPr txBox="1"/>
          <p:nvPr/>
        </p:nvSpPr>
        <p:spPr>
          <a:xfrm>
            <a:off x="2168496" y="408430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e usuário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74E677-B004-410C-9BBE-D63DE33D5BE6}"/>
              </a:ext>
            </a:extLst>
          </p:cNvPr>
          <p:cNvSpPr txBox="1"/>
          <p:nvPr/>
        </p:nvSpPr>
        <p:spPr>
          <a:xfrm>
            <a:off x="5371040" y="1331035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Ideias e soluções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A8B951-31B3-431E-B187-129DF3404BFC}"/>
              </a:ext>
            </a:extLst>
          </p:cNvPr>
          <p:cNvSpPr txBox="1"/>
          <p:nvPr/>
        </p:nvSpPr>
        <p:spPr>
          <a:xfrm>
            <a:off x="8475015" y="1331034"/>
            <a:ext cx="2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Benefícios para o negocio e para time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D2D602B-B093-45D7-AC44-B36DC352EE21}"/>
              </a:ext>
            </a:extLst>
          </p:cNvPr>
          <p:cNvSpPr/>
          <p:nvPr/>
        </p:nvSpPr>
        <p:spPr>
          <a:xfrm>
            <a:off x="1367328" y="1798488"/>
            <a:ext cx="1911549" cy="7363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Enviar notificações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BD542C-F36D-4C7B-A850-64209FF725A5}"/>
              </a:ext>
            </a:extLst>
          </p:cNvPr>
          <p:cNvSpPr/>
          <p:nvPr/>
        </p:nvSpPr>
        <p:spPr>
          <a:xfrm>
            <a:off x="1398609" y="2910759"/>
            <a:ext cx="1911549" cy="7363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Configurar ambiente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3E678F-0833-4345-B76A-DFFE29883667}"/>
              </a:ext>
            </a:extLst>
          </p:cNvPr>
          <p:cNvSpPr txBox="1"/>
          <p:nvPr/>
        </p:nvSpPr>
        <p:spPr>
          <a:xfrm>
            <a:off x="4006325" y="533296"/>
            <a:ext cx="446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Sistema de notificação do moodle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CA47719-56E0-4A2A-B9A8-ABB6ADC196B5}"/>
              </a:ext>
            </a:extLst>
          </p:cNvPr>
          <p:cNvSpPr/>
          <p:nvPr/>
        </p:nvSpPr>
        <p:spPr>
          <a:xfrm>
            <a:off x="2611510" y="2339032"/>
            <a:ext cx="1911549" cy="73630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Comunicar funcionários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38DBFE3-01EB-45EF-BEB3-5BD549126998}"/>
              </a:ext>
            </a:extLst>
          </p:cNvPr>
          <p:cNvSpPr/>
          <p:nvPr/>
        </p:nvSpPr>
        <p:spPr>
          <a:xfrm>
            <a:off x="1398609" y="4550580"/>
            <a:ext cx="1911549" cy="7363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Professores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83847F-FBF7-479D-B8D5-D8F1A78F40F7}"/>
              </a:ext>
            </a:extLst>
          </p:cNvPr>
          <p:cNvSpPr/>
          <p:nvPr/>
        </p:nvSpPr>
        <p:spPr>
          <a:xfrm>
            <a:off x="1398609" y="5603065"/>
            <a:ext cx="2020452" cy="7363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Funcionários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7F0859A-FB02-4641-972F-6C8A3928C173}"/>
              </a:ext>
            </a:extLst>
          </p:cNvPr>
          <p:cNvSpPr/>
          <p:nvPr/>
        </p:nvSpPr>
        <p:spPr>
          <a:xfrm>
            <a:off x="2744511" y="5076823"/>
            <a:ext cx="1911549" cy="7363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Aluno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F8B94B8-3AB0-4E1C-A128-06E630402FC9}"/>
              </a:ext>
            </a:extLst>
          </p:cNvPr>
          <p:cNvSpPr/>
          <p:nvPr/>
        </p:nvSpPr>
        <p:spPr>
          <a:xfrm>
            <a:off x="5321297" y="2119364"/>
            <a:ext cx="1911549" cy="7363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Bibliotecas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90EC4F0-B624-4C9A-9926-017B67B77BE7}"/>
              </a:ext>
            </a:extLst>
          </p:cNvPr>
          <p:cNvSpPr/>
          <p:nvPr/>
        </p:nvSpPr>
        <p:spPr>
          <a:xfrm>
            <a:off x="5323366" y="3089556"/>
            <a:ext cx="1911549" cy="73630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Usuários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6D37146-E999-497D-A61A-9B5CD05A02AE}"/>
              </a:ext>
            </a:extLst>
          </p:cNvPr>
          <p:cNvSpPr/>
          <p:nvPr/>
        </p:nvSpPr>
        <p:spPr>
          <a:xfrm>
            <a:off x="5321296" y="4176095"/>
            <a:ext cx="1911549" cy="7363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Instalar o app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D34056B-C498-485D-8BAA-3B40BE73F7C8}"/>
              </a:ext>
            </a:extLst>
          </p:cNvPr>
          <p:cNvSpPr/>
          <p:nvPr/>
        </p:nvSpPr>
        <p:spPr>
          <a:xfrm>
            <a:off x="8475014" y="2313439"/>
            <a:ext cx="2086969" cy="9465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Melhoria na comunicação interna</a:t>
            </a:r>
          </a:p>
        </p:txBody>
      </p:sp>
    </p:spTree>
    <p:extLst>
      <p:ext uri="{BB962C8B-B14F-4D97-AF65-F5344CB8AC3E}">
        <p14:creationId xmlns:p14="http://schemas.microsoft.com/office/powerpoint/2010/main" val="1241123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</cp:revision>
  <dcterms:created xsi:type="dcterms:W3CDTF">2020-02-17T22:13:31Z</dcterms:created>
  <dcterms:modified xsi:type="dcterms:W3CDTF">2020-02-17T23:20:32Z</dcterms:modified>
</cp:coreProperties>
</file>