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9" r:id="rId5"/>
    <p:sldId id="258" r:id="rId6"/>
    <p:sldId id="260" r:id="rId7"/>
    <p:sldId id="261" r:id="rId8"/>
    <p:sldId id="263" r:id="rId9"/>
    <p:sldId id="265" r:id="rId10"/>
    <p:sldId id="26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>
        <p:scale>
          <a:sx n="80" d="100"/>
          <a:sy n="80" d="100"/>
        </p:scale>
        <p:origin x="378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7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1EF79-C807-4A0D-BE0B-3D5490408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BF89A7-E4D4-4D20-B806-F411C307D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98D1F7-0E3F-4223-A05D-4F4945B9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7E03-9AFE-4AEF-8950-5F88F7459C38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577281-B21F-4175-982E-86239A72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AB1F58-BB91-4C21-BB73-487E61EC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FACE-2BC8-4202-96CE-46A345D59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9A2E4-4C51-4863-B60E-C74ECE21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DAF48B-604B-472E-AE96-91254EBEC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A56EDB-9FFD-4063-A993-291BE18C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7E03-9AFE-4AEF-8950-5F88F7459C38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278139-1F85-48B4-8C9B-9D57DF77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1E8ABB-25B1-4151-AC71-1B872A28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FACE-2BC8-4202-96CE-46A345D59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24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0C4350-F231-4FC2-B439-4F8669F13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006043-A043-4E70-ADA1-BF96CA35F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91AF78-7295-42A4-8DC7-6CD62582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7E03-9AFE-4AEF-8950-5F88F7459C38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916F9B-3C44-4909-8BB1-1ED924F8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58AE29-93E4-46F8-9157-34F3C157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FACE-2BC8-4202-96CE-46A345D59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03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5A5EB-FA21-457F-A759-4D61FA01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023A73-775B-4B32-B6A5-0EA60D549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549812-0257-4F72-8ECB-17B8F1AA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7E03-9AFE-4AEF-8950-5F88F7459C38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FB9628-E906-4AA5-BC25-A96EC1EE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61FD54-E93E-4C14-88CD-DCB73E9D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FACE-2BC8-4202-96CE-46A345D59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0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0DCD9-A8AC-4BFC-A066-0995D7C3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FDB00E-AEE4-40E3-846A-CA8A90940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C0A5F0-059E-42DF-B782-33A1AB37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7E03-9AFE-4AEF-8950-5F88F7459C38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4C3479-8947-4D36-94FA-4EF6ADB3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F90513-95D4-4E3C-A745-D3AA847F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FACE-2BC8-4202-96CE-46A345D59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0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62009-BAF9-49BD-9060-C77DBAEF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E79FF5-A7D6-4F2D-BB2B-26538D953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AEC7B8-038B-4240-847E-E45AF8784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DD8882-6F7D-485C-BE58-5E91BF21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7E03-9AFE-4AEF-8950-5F88F7459C38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93342A-9288-45F7-805C-B71E4CFB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15DA24-5331-4B33-B250-A9BC86F4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FACE-2BC8-4202-96CE-46A345D59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46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C4D9F-C284-485C-B5F9-35E0B3871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F771BB-0615-4FCB-B087-43ACC2419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0EAD7C-4A7A-4458-AFBD-0A92B22DC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D675A03-BFD6-45C9-90CB-393FFDE72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A46A1A-E289-47A3-9A14-A2B72E0AE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DC85536-23CE-495A-956F-7792A85C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7E03-9AFE-4AEF-8950-5F88F7459C38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06C5E2E-0584-4C03-8496-E2A1A7FE8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F81B68-4147-4A77-B26F-386F674D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FACE-2BC8-4202-96CE-46A345D59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40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6939B-A923-4A4A-8F47-86EC9E3C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F4479F-0B6D-43C8-BD34-6791D07E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7E03-9AFE-4AEF-8950-5F88F7459C38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B2A79F-F886-4E10-BC7C-4AA52F60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6BCCAA-F63C-41CE-8AB2-A5938A7D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FACE-2BC8-4202-96CE-46A345D59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7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BFD8E20-AE09-4CD4-9366-BD97FFD4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7E03-9AFE-4AEF-8950-5F88F7459C38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F5BEF1-7E66-4E94-B9F8-EC06F4FB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149437-0A5D-455B-AB03-C7F4B684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FACE-2BC8-4202-96CE-46A345D59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6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5B894-61D9-4853-BA88-0C6997110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7156E0-A20D-4587-B94C-002049B6A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DF6107-C473-4A4E-B1AC-401193AB7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64B972-E9E2-4ACB-8D48-78329BF7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7E03-9AFE-4AEF-8950-5F88F7459C38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4AB4B3-81B4-462C-B084-125883E90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AB1B23-C388-4776-A3B4-5005C050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FACE-2BC8-4202-96CE-46A345D59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84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371C8-36CA-47EF-8DE7-7BB415A80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341080-23AC-4276-89E4-2D9921B24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0FE9FC-613D-48D8-AC27-1F6AA4E44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867B2F-DDAE-4DDF-900C-C7687A82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7E03-9AFE-4AEF-8950-5F88F7459C38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5773A8-29F3-4953-9412-6646B40A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331CD9-398D-4452-89AE-929284AF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FACE-2BC8-4202-96CE-46A345D59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77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DD753BC-9156-494F-92A7-993756907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00C2E6-35A6-4AD1-B9E1-A8F6B8E3D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256D3F-B440-4197-AB63-E5156DEF2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E7E03-9AFE-4AEF-8950-5F88F7459C38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F09771-F599-41C5-960D-2F8324CFD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A0020D-1EEB-44F2-AB70-6E3EB9F75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FACE-2BC8-4202-96CE-46A345D59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14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omputador, geladeira&#10;&#10;Descrição gerada automaticamente">
            <a:extLst>
              <a:ext uri="{FF2B5EF4-FFF2-40B4-BE49-F238E27FC236}">
                <a16:creationId xmlns:a16="http://schemas.microsoft.com/office/drawing/2014/main" id="{151EADDE-510E-477B-89A5-901A5683F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58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7968E2A-086E-4C83-A398-E7B810946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7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E1CCB0EC-CF80-4874-BCCE-D1DAAF543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6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DBCEE4E-F7FC-42CD-A754-AA75CE5F3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7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274EF40F-C24F-47D6-911A-E890B6E6C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7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9D4DC60E-E5AD-4932-B4E5-ADA1F7955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98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A5DE353-972C-42A2-972A-523D1E289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9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3D3DD6B-ECFC-4F7F-8E36-406872E12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1FE4E777-C61C-486A-8229-4E76D3B12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506" y="4447363"/>
            <a:ext cx="5132748" cy="765410"/>
          </a:xfrm>
          <a:prstGeom prst="rect">
            <a:avLst/>
          </a:prstGeom>
        </p:spPr>
      </p:pic>
      <p:pic>
        <p:nvPicPr>
          <p:cNvPr id="8" name="Imagem 7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015D230C-35BD-4B46-AFB6-57B65E0F6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79" y="2007782"/>
            <a:ext cx="5132748" cy="688225"/>
          </a:xfrm>
          <a:prstGeom prst="rect">
            <a:avLst/>
          </a:prstGeom>
        </p:spPr>
      </p:pic>
      <p:pic>
        <p:nvPicPr>
          <p:cNvPr id="10" name="Imagem 9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454C537F-5C1F-473C-9AF8-CF089F6E9C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79" y="5197572"/>
            <a:ext cx="5132748" cy="630337"/>
          </a:xfrm>
          <a:prstGeom prst="rect">
            <a:avLst/>
          </a:prstGeom>
        </p:spPr>
      </p:pic>
      <p:pic>
        <p:nvPicPr>
          <p:cNvPr id="12" name="Imagem 11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A5251C2-E56B-4EF6-991A-BB2D1E2E9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506" y="2351895"/>
            <a:ext cx="5132748" cy="1215651"/>
          </a:xfrm>
          <a:prstGeom prst="rect">
            <a:avLst/>
          </a:prstGeom>
        </p:spPr>
      </p:pic>
      <p:pic>
        <p:nvPicPr>
          <p:cNvPr id="14" name="Imagem 1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D96228B-2B6E-4254-8470-8BEAF58989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79" y="3494057"/>
            <a:ext cx="5132748" cy="82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7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24999D1-6FF2-4C68-A75D-B85D6C52E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D2A6866D-4D10-44D7-8F38-E9413E9E4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26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73F7D072-67E0-42F0-8705-F4DAB79C5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485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INGRID NAOMI IYAMA</dc:creator>
  <cp:lastModifiedBy>ERIC VIEZZER LESSA .</cp:lastModifiedBy>
  <cp:revision>4</cp:revision>
  <dcterms:created xsi:type="dcterms:W3CDTF">2020-03-12T17:49:51Z</dcterms:created>
  <dcterms:modified xsi:type="dcterms:W3CDTF">2020-03-12T19:49:03Z</dcterms:modified>
</cp:coreProperties>
</file>