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802" y="-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6252-05D6-4127-9EFC-2DE0E3ADDFC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4B21E-71ED-4512-B28A-4F54F0116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empresa usará instalará nossa aplicação em seus computadores para o monitoramento </a:t>
            </a:r>
            <a:r>
              <a:rPr lang="pt-BR" baseline="0" smtClean="0"/>
              <a:t>de hardware.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D710E-64C8-48B9-AD2E-FB9E7B91878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213EDA-BFA5-48EF-95A4-60683A0F8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C664844-2904-490B-8C62-BF6F4FC99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20237D5-B6F1-41D9-B4DC-098E75B9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EAEBE57-F404-4394-B256-FD7F3669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C3E4B2D-A8FF-494B-B2E8-A88AB852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16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673692-0D2A-4667-B502-9D8B3B82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8E3B47B-907B-4C80-BD2A-1E4CE006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72BBDC3-B9CA-452C-9289-600B3870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BB04252-9511-448C-926E-914904B8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BD09D34-8B36-4B4E-A3EC-44E099E5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7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9529F74-580C-4656-9ED2-E2CD9FE5D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338DC20-834A-4762-BE85-4A52833C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CE8508A-5BA1-42A5-975F-1EE47CC0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21E3F9-6982-4F04-912E-B56B12D9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653E449-9C56-4E76-84D4-691E0E82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65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0F0BD6-E326-43B4-BE0C-650EA811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45690FD-8187-4F98-8C54-0BCE9AD7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B642B56-B690-409B-9F4E-63E73E90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A820063-DE37-49CD-8DC7-5B539BE0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DECF7FA-CC11-4920-AEED-14854B52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8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78AF0D-80B7-4F71-97D3-00A0C283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2C70ECB-53F5-467B-BCF6-60C870C56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7738B4A-9FB5-4C77-9F58-4AAFD9AE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D87ABC2-76BA-4528-B809-9B933FC4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8E2B796-195D-4466-AB50-A1961C31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62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4E318C-2E66-4400-B20E-C2DD4C94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3C90DBE-D528-4557-A168-F1A72FFE6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1AD8955-2856-41DB-91B9-146BDFFD8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0B65641-D88A-4311-87EB-882C859E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D3AA0CB-8622-4E5C-B7E6-E80532B0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6F30BE7-793F-4E03-87EB-2A60C227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1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ACD30B-F809-474C-97AE-E209D899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F092C91-6E48-4010-8CE1-EE9009592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1F66EEBC-12D3-4E57-B84E-D5A3F5779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A1A4BD1E-BD11-40F6-A001-0F8840126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9CF56A3E-F8FD-4492-BE15-175EB7682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C81CF5AD-2500-4DE9-96C8-E9A8053E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81B1669-CA1E-450B-A215-C4B36993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C7FFF294-0EC8-4715-87CE-6B43F8CA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4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D5C1F2-FBB0-4149-8C1C-AB46BB78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45875385-8FAC-4D4C-AEA4-FD05B655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91BF55C-5E74-49A5-AA71-86877E04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BD453FA-F10A-4889-9644-B2B509B3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F25AEE5B-D8F4-4963-A222-1EFC5089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7876DE6-CEDD-4877-8CF5-4F7347C3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A6ECC5A-EF3D-4A38-86FA-515B7BD2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93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0E24A8-5B79-48FE-9409-B544F9A4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FC07914-F7DD-4114-8BA9-C3A7438A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6718893-B786-4EC1-91D6-E98E0FBF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7CB3ADE-4528-42C8-ABC2-94DDC6B8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A7E6879-B0F5-4881-9283-EE86AFFF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B5E8B37-8E82-43F8-92C9-3CD8EF61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8193E5-7B5E-499C-8BB3-7DE03531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B9460AB-8DAA-4F2A-A5F6-4C17049B9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E2DF169-593B-456F-8C5E-217C34FFD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29B792F-649C-40EC-BF02-0EF0CC46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37C7F36-C7F6-40DD-BA02-7D412849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852071C-1159-4643-96E6-FEC60096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73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743C8BD4-BE51-4E81-8DC9-00620F3B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CFFBC11-F7FF-4A7E-AB6B-C1C45C1F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C5D4727-5452-4ECB-AE04-EC7EBF742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BCD5-FAD7-4586-9DE5-EF3E48E9373A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90B2ACA-826B-43E7-99E5-1BAB563D5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6B2995C-110A-4057-8834-C0F36454C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6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CEA59B9-EA07-4220-9F2D-E009A6FC681A}"/>
              </a:ext>
            </a:extLst>
          </p:cNvPr>
          <p:cNvSpPr/>
          <p:nvPr/>
        </p:nvSpPr>
        <p:spPr>
          <a:xfrm>
            <a:off x="401315" y="376496"/>
            <a:ext cx="3631363" cy="1782503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9" y="766547"/>
            <a:ext cx="1149536" cy="86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inal de Adição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FB70C3-EAE2-4AD5-AB23-BFAAACCDCB5C}"/>
              </a:ext>
            </a:extLst>
          </p:cNvPr>
          <p:cNvSpPr/>
          <p:nvPr/>
        </p:nvSpPr>
        <p:spPr>
          <a:xfrm>
            <a:off x="2022344" y="965935"/>
            <a:ext cx="389306" cy="3734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Arredondado 24"/>
          <p:cNvSpPr/>
          <p:nvPr/>
        </p:nvSpPr>
        <p:spPr>
          <a:xfrm>
            <a:off x="577973" y="4653136"/>
            <a:ext cx="4375028" cy="14597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m 9" descr="Uma imagem contendo comida&#10;&#10;Descrição gerada automaticamente">
            <a:extLst>
              <a:ext uri="{FF2B5EF4-FFF2-40B4-BE49-F238E27FC236}">
                <a16:creationId xmlns="" xmlns:a16="http://schemas.microsoft.com/office/drawing/2014/main" xmlns:lc="http://schemas.openxmlformats.org/drawingml/2006/lockedCanvas" id="{89AC16B0-BD35-4D52-B774-CB1D9ACC5F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7" y="4919134"/>
            <a:ext cx="1345240" cy="100893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907" y="4839913"/>
            <a:ext cx="1425987" cy="1069490"/>
          </a:xfrm>
          <a:prstGeom prst="rect">
            <a:avLst/>
          </a:prstGeom>
        </p:spPr>
      </p:pic>
      <p:sp>
        <p:nvSpPr>
          <p:cNvPr id="12" name="Sinal de Adição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FB70C3-EAE2-4AD5-AB23-BFAAACCDCB5C}"/>
              </a:ext>
            </a:extLst>
          </p:cNvPr>
          <p:cNvSpPr/>
          <p:nvPr/>
        </p:nvSpPr>
        <p:spPr>
          <a:xfrm>
            <a:off x="2395027" y="5223906"/>
            <a:ext cx="366392" cy="30150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1030" name="Picture 6" descr="Computer user, online user, social user, user, workplac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841" y="766547"/>
            <a:ext cx="1252428" cy="9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eta: para a Direita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FE6D4A-4D22-4162-B602-DB31F3DBAC24}"/>
              </a:ext>
            </a:extLst>
          </p:cNvPr>
          <p:cNvSpPr/>
          <p:nvPr/>
        </p:nvSpPr>
        <p:spPr>
          <a:xfrm>
            <a:off x="4639894" y="1197624"/>
            <a:ext cx="1728192" cy="2457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Retângulo: Cantos Arredondados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CEA59B9-EA07-4220-9F2D-E009A6FC681A}"/>
              </a:ext>
            </a:extLst>
          </p:cNvPr>
          <p:cNvSpPr/>
          <p:nvPr/>
        </p:nvSpPr>
        <p:spPr>
          <a:xfrm>
            <a:off x="6675125" y="1215531"/>
            <a:ext cx="5338949" cy="285337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28BBC7AE-28C2-4A02-A5AB-F037ED259967}"/>
              </a:ext>
            </a:extLst>
          </p:cNvPr>
          <p:cNvSpPr txBox="1"/>
          <p:nvPr/>
        </p:nvSpPr>
        <p:spPr>
          <a:xfrm>
            <a:off x="185821" y="2309756"/>
            <a:ext cx="434583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solução terá como objetivo monitorar 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dos usuários.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8BBC7AE-28C2-4A02-A5AB-F037ED259967}"/>
              </a:ext>
            </a:extLst>
          </p:cNvPr>
          <p:cNvSpPr txBox="1"/>
          <p:nvPr/>
        </p:nvSpPr>
        <p:spPr>
          <a:xfrm>
            <a:off x="7243024" y="396387"/>
            <a:ext cx="45152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aplicação será responsável por capturar os dados do hardware e os programas utilizados.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08903" y="3479307"/>
            <a:ext cx="362275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 dados gerarão gráficos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estatísticas para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da utilização dos usuários, acessados via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uma aplicação Web.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eta em Curva para a Esquerda 1"/>
          <p:cNvSpPr/>
          <p:nvPr/>
        </p:nvSpPr>
        <p:spPr>
          <a:xfrm rot="907984">
            <a:off x="10356469" y="4215647"/>
            <a:ext cx="740627" cy="185043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79" y="4151057"/>
            <a:ext cx="1330505" cy="133050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04" y="4333270"/>
            <a:ext cx="639731" cy="639731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95" y="4806659"/>
            <a:ext cx="616940" cy="61694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7277682" y="5544154"/>
            <a:ext cx="271721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 dados coletados serão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armazenados, através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uma rede conectada a internet.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eta para a Esquerda 20"/>
          <p:cNvSpPr/>
          <p:nvPr/>
        </p:nvSpPr>
        <p:spPr>
          <a:xfrm rot="747040">
            <a:off x="5315910" y="5484362"/>
            <a:ext cx="1512005" cy="20952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04" y="4365833"/>
            <a:ext cx="639731" cy="63973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135" y="4782363"/>
            <a:ext cx="616940" cy="61694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91" y="1841264"/>
            <a:ext cx="1378186" cy="137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Sinal de Adição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FB70C3-EAE2-4AD5-AB23-BFAAACCDCB5C}"/>
              </a:ext>
            </a:extLst>
          </p:cNvPr>
          <p:cNvSpPr/>
          <p:nvPr/>
        </p:nvSpPr>
        <p:spPr>
          <a:xfrm>
            <a:off x="8481007" y="2309756"/>
            <a:ext cx="389306" cy="3734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1031" name="Picture 7" descr="Gerenciador de Tarefas não mostra porcentagem de uso de rede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" t="3111" r="1484" b="1"/>
          <a:stretch/>
        </p:blipFill>
        <p:spPr bwMode="auto">
          <a:xfrm>
            <a:off x="9133000" y="1537602"/>
            <a:ext cx="2616730" cy="21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76</Words>
  <Application>Microsoft Office PowerPoint</Application>
  <PresentationFormat>Personalizar</PresentationFormat>
  <Paragraphs>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usuario</cp:lastModifiedBy>
  <cp:revision>13</cp:revision>
  <dcterms:created xsi:type="dcterms:W3CDTF">2019-09-26T21:22:23Z</dcterms:created>
  <dcterms:modified xsi:type="dcterms:W3CDTF">2020-04-09T04:03:29Z</dcterms:modified>
</cp:coreProperties>
</file>