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56"/>
  </p:normalViewPr>
  <p:slideViewPr>
    <p:cSldViewPr snapToGrid="0" snapToObjects="1">
      <p:cViewPr varScale="1">
        <p:scale>
          <a:sx n="113" d="100"/>
          <a:sy n="113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4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9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1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8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3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7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1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3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21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21A69-38AA-A44C-AE5B-C882946C4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" y="148439"/>
            <a:ext cx="5799612" cy="3354781"/>
          </a:xfrm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pPr algn="l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b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	      Marcelo</a:t>
            </a:r>
            <a:b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Funcionário</a:t>
            </a:r>
            <a:b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“Minha empresa está lotada e falta lugares para trabalhar”</a:t>
            </a:r>
            <a:br>
              <a:rPr lang="pt-BR" sz="3600" b="1" dirty="0"/>
            </a:br>
            <a:endParaRPr lang="pt-BR" sz="3600" b="1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D0519E6B-F191-FE46-B024-59C9CF75FF24}"/>
              </a:ext>
            </a:extLst>
          </p:cNvPr>
          <p:cNvSpPr txBox="1">
            <a:spLocks/>
          </p:cNvSpPr>
          <p:nvPr/>
        </p:nvSpPr>
        <p:spPr>
          <a:xfrm>
            <a:off x="5913912" y="148439"/>
            <a:ext cx="6159026" cy="33547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Demografia</a:t>
            </a:r>
          </a:p>
          <a:p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27 anos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Mora em São Paulo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Solteiro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Ensino Superior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Trabalha com Tecnologia</a:t>
            </a:r>
          </a:p>
          <a:p>
            <a:pPr algn="l"/>
            <a:endParaRPr lang="pt-BR" sz="7200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056D886B-8235-674C-9201-60C0C3F59B29}"/>
              </a:ext>
            </a:extLst>
          </p:cNvPr>
          <p:cNvSpPr txBox="1">
            <a:spLocks/>
          </p:cNvSpPr>
          <p:nvPr/>
        </p:nvSpPr>
        <p:spPr>
          <a:xfrm>
            <a:off x="114300" y="3503219"/>
            <a:ext cx="5799612" cy="3183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Dores e necessidades</a:t>
            </a:r>
          </a:p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Lugares indisponíveis no trabalho.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Não consegue comprovar horas trabalhadas pelo home-office.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Dificuldade em definir o layout dentro da empresa.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234A7FA4-B215-484B-8AB4-4CBA58DC26A2}"/>
              </a:ext>
            </a:extLst>
          </p:cNvPr>
          <p:cNvSpPr txBox="1">
            <a:spLocks/>
          </p:cNvSpPr>
          <p:nvPr/>
        </p:nvSpPr>
        <p:spPr>
          <a:xfrm>
            <a:off x="5913912" y="3503220"/>
            <a:ext cx="6159026" cy="318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Potenciais Soluções</a:t>
            </a:r>
          </a:p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Rodízio de funcionários presenciais através de </a:t>
            </a:r>
          </a:p>
          <a:p>
            <a:pPr algn="l"/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Monitoramento de hardware para supervisão do home office.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BED4C40-7890-1044-AFE8-4F6654030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000"/>
          <a:stretch/>
        </p:blipFill>
        <p:spPr>
          <a:xfrm>
            <a:off x="3404306" y="319889"/>
            <a:ext cx="2194296" cy="2040727"/>
          </a:xfrm>
          <a:prstGeom prst="ellips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51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21A69-38AA-A44C-AE5B-C882946C4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" y="148439"/>
            <a:ext cx="5799612" cy="3354781"/>
          </a:xfrm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pPr algn="l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b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	      José</a:t>
            </a:r>
            <a:b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Empreendedor</a:t>
            </a:r>
            <a:b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“Como vamos crescer se não temos espaço para mais funcionários?”</a:t>
            </a:r>
            <a:br>
              <a:rPr lang="pt-BR" sz="3600" b="1" dirty="0"/>
            </a:br>
            <a:endParaRPr lang="pt-BR" sz="3600" b="1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D0519E6B-F191-FE46-B024-59C9CF75FF24}"/>
              </a:ext>
            </a:extLst>
          </p:cNvPr>
          <p:cNvSpPr txBox="1">
            <a:spLocks/>
          </p:cNvSpPr>
          <p:nvPr/>
        </p:nvSpPr>
        <p:spPr>
          <a:xfrm>
            <a:off x="5913912" y="148439"/>
            <a:ext cx="6159026" cy="33547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Demografia</a:t>
            </a:r>
          </a:p>
          <a:p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50 anos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Mora em São Paulo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Casado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Administrador de Empresa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7200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056D886B-8235-674C-9201-60C0C3F59B29}"/>
              </a:ext>
            </a:extLst>
          </p:cNvPr>
          <p:cNvSpPr txBox="1">
            <a:spLocks/>
          </p:cNvSpPr>
          <p:nvPr/>
        </p:nvSpPr>
        <p:spPr>
          <a:xfrm>
            <a:off x="114300" y="3503219"/>
            <a:ext cx="5799612" cy="3183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Dores e necessidades</a:t>
            </a:r>
          </a:p>
          <a:p>
            <a:pPr algn="l"/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Empresa crescendo muito rápido e falta espaço para funcionários.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Não consigo administrar a disponibilidade de lugares na empresa.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Não posso gastar mais com infraestrutura.</a:t>
            </a:r>
          </a:p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234A7FA4-B215-484B-8AB4-4CBA58DC26A2}"/>
              </a:ext>
            </a:extLst>
          </p:cNvPr>
          <p:cNvSpPr txBox="1">
            <a:spLocks/>
          </p:cNvSpPr>
          <p:nvPr/>
        </p:nvSpPr>
        <p:spPr>
          <a:xfrm>
            <a:off x="5913912" y="3503220"/>
            <a:ext cx="6159026" cy="318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Potenciais Soluções</a:t>
            </a:r>
          </a:p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Mapear a frequência dos funcionários.</a:t>
            </a:r>
          </a:p>
          <a:p>
            <a:pPr algn="l"/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Monitoramento de disponibilidade de lugares em tempo real.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m para empresario 50 anos">
            <a:extLst>
              <a:ext uri="{FF2B5EF4-FFF2-40B4-BE49-F238E27FC236}">
                <a16:creationId xmlns:a16="http://schemas.microsoft.com/office/drawing/2014/main" id="{F00C612C-D4C4-4D22-A90C-A75B4DC63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369" y="319889"/>
            <a:ext cx="2386705" cy="2027584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666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113</Words>
  <Application>Microsoft Macintosh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          Marcelo  Funcionário        “Minha empresa está lotada e falta lugares para trabalhar” </vt:lpstr>
      <vt:lpstr>          José  Empreendedor        “Como vamos crescer se não temos espaço para mais funcionários?”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Felipe Juncks</dc:creator>
  <cp:lastModifiedBy>Daniel Felipe Juncks</cp:lastModifiedBy>
  <cp:revision>16</cp:revision>
  <dcterms:created xsi:type="dcterms:W3CDTF">2020-03-04T13:29:05Z</dcterms:created>
  <dcterms:modified xsi:type="dcterms:W3CDTF">2020-03-09T14:42:04Z</dcterms:modified>
</cp:coreProperties>
</file>