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5" d="100"/>
          <a:sy n="105" d="100"/>
        </p:scale>
        <p:origin x="8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8EEC9-87E7-41F6-B456-2B084CBD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9D30E-A119-4409-B61F-B847877DD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09CDF6-F5D4-4F82-8BDD-3959C28D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08293-2234-4C7C-A2EB-14B0B2B0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52CBB-40B7-4F22-8CC9-EA575D0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870C0-245C-48CB-B795-6CEE26AB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40076-C14F-4518-BA15-B5522C20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1A86E-1B08-4827-9A6A-DF2C7CB5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999E7-15E3-4294-9ED8-4C01004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A44F0-20D8-4271-93AC-E26104DF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CA499C-E5EA-4AF2-B4AF-7816C113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EA312-ECB4-4C75-B254-84DAF64D0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D94CC-9DE8-48EA-9834-AD67D592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99715-AA03-4789-9D83-65917B6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9BDC5-F26C-4151-B154-2428A7D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0554-9EFD-4EBC-B71F-D49DC5D2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7F718-7064-4202-8EA6-3CAE530F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97CC2-45B1-40C0-B723-F6C1F78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21AE8-574B-4641-BB2D-5D92D6C1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4F4A8-1871-4688-A170-309961B6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4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AC20-8592-4DFB-A45D-3AA5C97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7E376-2F5D-4F95-A7E7-0CC5FCBD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4DC00-7AAD-430E-A8E6-58DF3A52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93DEF-8513-45C9-990D-91AA9A7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1BF21-6B33-42DC-9876-1A069A1A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8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9F58-1702-4524-B126-A3E6758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FEE11-B1C3-4070-80D7-BAB6265DC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D1AF6-C8F5-457D-ADAD-CC6BCEB3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36A2B9-AA27-40DE-8521-5B554960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F1CF9-1B37-41D3-8A83-74D6F9A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2CAF2F-CF8B-44F7-951B-3E60800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33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0FED5-5543-4842-A27F-D084457B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3101BD-2BBD-4C1E-9246-5393E28D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86F3E-A445-44E7-9399-F020F22F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6E9DEA-6ED0-4167-8C62-EE6BE5D41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A25DAB-F122-45B6-984D-5E812D76C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E103A6-F4D8-4219-94FB-009CDA6C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E19ADF-4D9F-490F-868B-327D036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F84B83-5FB9-4826-8BBB-76B79064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D8D0-AA04-4B2A-9F18-42D26C1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935EE-CB72-4976-82A1-EE9E9BE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FC8D6D-B3C4-4544-ABF6-FF99A02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642EBD-4846-4F2D-B445-E722A662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A4A217-A542-4ADD-8DB3-23E7BE81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F47816-1647-4119-A0D0-F910979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C92CD5-801D-4855-848C-A44D308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5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75E3-1299-4CCC-B796-C0C0C470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5FB32-6D65-4CDC-8DD9-CCC9B6AF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8CE40D-E1D6-473D-BB0F-79C27D73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E24DA-ADD1-45D0-9DA9-E8259A9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05BDDB-0900-45A8-A044-6369D504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A60641-9425-4932-BEB9-A20EF36C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4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AA4E-D44A-48BC-8318-FE7C13D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641B7E-05B7-4E95-A1FC-B725CC08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E4A3A-CA3B-4D58-A4BC-ECBB045D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58766B-6860-4E29-A78B-6FC1031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C48C5-3CFF-48B1-BE01-F9116F6C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960CF-BCBF-4B79-9316-81011E3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1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F8264B-3498-4AAA-8493-4A50336C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77FFE-2266-4DBE-97E8-D565A3CC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7ED63-1F34-4465-9137-A8183BFF5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4C82-415D-4A47-8F22-58A0AE16B821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44EB5-BD21-4473-9FEC-D8DF83E5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5D440-3509-432C-AEDF-BF157D6B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4A10-D83A-4F49-9088-47870B4FB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8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E9D11DD-3AC9-4CEE-9FB5-947745F6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00" y="392275"/>
            <a:ext cx="4270906" cy="61589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9DE8DF-9FEB-874C-8076-06C2EDBB6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66" y="392275"/>
            <a:ext cx="4567234" cy="60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BE91D6-5E21-8644-B92C-99F3DAB3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392274"/>
            <a:ext cx="4515847" cy="6073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19A3AE-B8D6-C646-A5DE-FA1D9C9E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57" y="392274"/>
            <a:ext cx="4524843" cy="6073452"/>
          </a:xfrm>
          <a:prstGeom prst="rect">
            <a:avLst/>
          </a:prstGeom>
        </p:spPr>
      </p:pic>
      <p:pic>
        <p:nvPicPr>
          <p:cNvPr id="14" name="Imagem 13" descr="Uma imagem contendo screenshot, computador&#10;&#10;Descrição gerada automaticamente">
            <a:extLst>
              <a:ext uri="{FF2B5EF4-FFF2-40B4-BE49-F238E27FC236}">
                <a16:creationId xmlns:a16="http://schemas.microsoft.com/office/drawing/2014/main" id="{2BA6B824-5384-A246-944A-F0624E410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475116"/>
            <a:ext cx="2954216" cy="1708031"/>
          </a:xfrm>
          <a:prstGeom prst="rect">
            <a:avLst/>
          </a:prstGeom>
        </p:spPr>
      </p:pic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B0FF2BF-159F-9B48-9F24-A3E3A9C13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8" y="1887522"/>
            <a:ext cx="4370664" cy="23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A380E5C-61A3-D346-A65A-F4462050C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392274"/>
            <a:ext cx="4524843" cy="6073453"/>
          </a:xfrm>
          <a:prstGeom prst="rect">
            <a:avLst/>
          </a:prstGeom>
        </p:spPr>
      </p:pic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BB7E91B5-6551-4B4F-9E90-9732D3542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59" y="392274"/>
            <a:ext cx="4524843" cy="60734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BCA7E8-0E96-C64C-9385-9FD39101F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743456"/>
            <a:ext cx="4194048" cy="23286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0C5AB6-C8AD-4146-A070-884A338C2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6" y="1739328"/>
            <a:ext cx="4115987" cy="22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5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5848CFC9-0FAE-B949-83C6-57E42A89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8" y="392275"/>
            <a:ext cx="4524843" cy="60734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540B2F-7470-024C-ACB1-8E26C1E9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3" y="392275"/>
            <a:ext cx="5540475" cy="60734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C24535-BDCF-E247-BB8C-01BE6DA6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87" y="1780031"/>
            <a:ext cx="4145317" cy="22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3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Nunes Mingardi</dc:creator>
  <cp:lastModifiedBy>Lucas Lima Messias</cp:lastModifiedBy>
  <cp:revision>11</cp:revision>
  <dcterms:created xsi:type="dcterms:W3CDTF">2020-03-01T18:45:59Z</dcterms:created>
  <dcterms:modified xsi:type="dcterms:W3CDTF">2020-05-01T01:07:44Z</dcterms:modified>
</cp:coreProperties>
</file>