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61" r:id="rId8"/>
    <p:sldId id="262" r:id="rId9"/>
    <p:sldId id="263" r:id="rId10"/>
    <p:sldId id="267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BB33A-719B-1136-9A89-4A3320D98A44}" v="226" dt="2021-12-01T23:16:51.358"/>
    <p1510:client id="{819EC90B-CD48-434A-1E10-346326B59771}" v="705" dt="2021-12-02T19:16:52.442"/>
    <p1510:client id="{9E3A30D3-8199-569C-F25C-F86BA255F8DC}" v="2" dt="2021-12-04T02:23:42.783"/>
    <p1510:client id="{B207CCB0-E1F7-4587-9DA6-5D492DE9D61E}" v="1870" dt="2021-12-02T00:16:17.810"/>
    <p1510:client id="{FA8A3045-AAEB-41F5-A90E-BCA5169EF4CF}" v="407" dt="2021-12-02T19:55:1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8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" userId="142fc4ef-f084-4d2e-9b33-627b2c9e9617" providerId="ADAL" clId="{FA8A3045-AAEB-41F5-A90E-BCA5169EF4CF}"/>
    <pc:docChg chg="undo custSel modSld">
      <pc:chgData name="Joel" userId="142fc4ef-f084-4d2e-9b33-627b2c9e9617" providerId="ADAL" clId="{FA8A3045-AAEB-41F5-A90E-BCA5169EF4CF}" dt="2021-12-02T20:44:21.380" v="1284" actId="20577"/>
      <pc:docMkLst>
        <pc:docMk/>
      </pc:docMkLst>
      <pc:sldChg chg="addSp delSp modSp mod modTransition setBg">
        <pc:chgData name="Joel" userId="142fc4ef-f084-4d2e-9b33-627b2c9e9617" providerId="ADAL" clId="{FA8A3045-AAEB-41F5-A90E-BCA5169EF4CF}" dt="2021-12-02T19:34:46.290" v="632"/>
        <pc:sldMkLst>
          <pc:docMk/>
          <pc:sldMk cId="109857222" sldId="256"/>
        </pc:sldMkLst>
        <pc:spChg chg="mod">
          <ac:chgData name="Joel" userId="142fc4ef-f084-4d2e-9b33-627b2c9e9617" providerId="ADAL" clId="{FA8A3045-AAEB-41F5-A90E-BCA5169EF4CF}" dt="2021-12-02T18:18:33.318" v="17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el" userId="142fc4ef-f084-4d2e-9b33-627b2c9e9617" providerId="ADAL" clId="{FA8A3045-AAEB-41F5-A90E-BCA5169EF4CF}" dt="2021-12-02T18:18:20.977" v="17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el" userId="142fc4ef-f084-4d2e-9b33-627b2c9e9617" providerId="ADAL" clId="{FA8A3045-AAEB-41F5-A90E-BCA5169EF4CF}" dt="2021-12-02T18:07:16.406" v="7" actId="26606"/>
          <ac:spMkLst>
            <pc:docMk/>
            <pc:sldMk cId="109857222" sldId="256"/>
            <ac:spMk id="5" creationId="{92806DFD-E192-42CC-B190-3C4C95B8FF4E}"/>
          </ac:spMkLst>
        </pc:spChg>
        <pc:spChg chg="add del">
          <ac:chgData name="Joel" userId="142fc4ef-f084-4d2e-9b33-627b2c9e9617" providerId="ADAL" clId="{FA8A3045-AAEB-41F5-A90E-BCA5169EF4CF}" dt="2021-12-02T18:07:16.406" v="7" actId="26606"/>
          <ac:spMkLst>
            <pc:docMk/>
            <pc:sldMk cId="109857222" sldId="256"/>
            <ac:spMk id="6" creationId="{558A0B6A-DEC0-46AC-8D12-B6E45FCD1EA2}"/>
          </ac:spMkLst>
        </pc:spChg>
        <pc:spChg chg="add del">
          <ac:chgData name="Joel" userId="142fc4ef-f084-4d2e-9b33-627b2c9e9617" providerId="ADAL" clId="{FA8A3045-AAEB-41F5-A90E-BCA5169EF4CF}" dt="2021-12-02T18:07:17.845" v="10" actId="26606"/>
          <ac:spMkLst>
            <pc:docMk/>
            <pc:sldMk cId="109857222" sldId="256"/>
            <ac:spMk id="9" creationId="{3C38C329-05C1-44E0-942C-D7A60A7F2810}"/>
          </ac:spMkLst>
        </pc:spChg>
        <pc:spChg chg="add del">
          <ac:chgData name="Joel" userId="142fc4ef-f084-4d2e-9b33-627b2c9e9617" providerId="ADAL" clId="{FA8A3045-AAEB-41F5-A90E-BCA5169EF4CF}" dt="2021-12-02T18:07:17.845" v="10" actId="26606"/>
          <ac:spMkLst>
            <pc:docMk/>
            <pc:sldMk cId="109857222" sldId="256"/>
            <ac:spMk id="13" creationId="{60DFF115-119D-479E-9D15-475C47026639}"/>
          </ac:spMkLst>
        </pc:spChg>
        <pc:spChg chg="add del">
          <ac:chgData name="Joel" userId="142fc4ef-f084-4d2e-9b33-627b2c9e9617" providerId="ADAL" clId="{FA8A3045-AAEB-41F5-A90E-BCA5169EF4CF}" dt="2021-12-02T18:07:17.845" v="10" actId="26606"/>
          <ac:spMkLst>
            <pc:docMk/>
            <pc:sldMk cId="109857222" sldId="256"/>
            <ac:spMk id="21" creationId="{DA98F3A3-687B-4002-93F2-58E8590DC79F}"/>
          </ac:spMkLst>
        </pc:spChg>
        <pc:spChg chg="add del">
          <ac:chgData name="Joel" userId="142fc4ef-f084-4d2e-9b33-627b2c9e9617" providerId="ADAL" clId="{FA8A3045-AAEB-41F5-A90E-BCA5169EF4CF}" dt="2021-12-02T18:07:17.845" v="10" actId="26606"/>
          <ac:spMkLst>
            <pc:docMk/>
            <pc:sldMk cId="109857222" sldId="256"/>
            <ac:spMk id="29" creationId="{27A1367E-049C-45E5-9C32-CC32DCEAEF94}"/>
          </ac:spMkLst>
        </pc:spChg>
        <pc:spChg chg="add del">
          <ac:chgData name="Joel" userId="142fc4ef-f084-4d2e-9b33-627b2c9e9617" providerId="ADAL" clId="{FA8A3045-AAEB-41F5-A90E-BCA5169EF4CF}" dt="2021-12-02T18:07:17.845" v="10" actId="26606"/>
          <ac:spMkLst>
            <pc:docMk/>
            <pc:sldMk cId="109857222" sldId="256"/>
            <ac:spMk id="37" creationId="{7E1CAA8C-D8F1-4D3B-87B4-4B17F3E28819}"/>
          </ac:spMkLst>
        </pc:spChg>
        <pc:spChg chg="add">
          <ac:chgData name="Joel" userId="142fc4ef-f084-4d2e-9b33-627b2c9e9617" providerId="ADAL" clId="{FA8A3045-AAEB-41F5-A90E-BCA5169EF4CF}" dt="2021-12-02T18:07:17.870" v="11" actId="26606"/>
          <ac:spMkLst>
            <pc:docMk/>
            <pc:sldMk cId="109857222" sldId="256"/>
            <ac:spMk id="39" creationId="{441B7737-E3D8-47F4-8B54-7529C7A83642}"/>
          </ac:spMkLst>
        </pc:spChg>
        <pc:spChg chg="add">
          <ac:chgData name="Joel" userId="142fc4ef-f084-4d2e-9b33-627b2c9e9617" providerId="ADAL" clId="{FA8A3045-AAEB-41F5-A90E-BCA5169EF4CF}" dt="2021-12-02T18:07:17.870" v="11" actId="26606"/>
          <ac:spMkLst>
            <pc:docMk/>
            <pc:sldMk cId="109857222" sldId="256"/>
            <ac:spMk id="40" creationId="{2B8A17B2-9670-43B8-BE40-4682F8D29A0A}"/>
          </ac:spMkLst>
        </pc:spChg>
        <pc:spChg chg="add">
          <ac:chgData name="Joel" userId="142fc4ef-f084-4d2e-9b33-627b2c9e9617" providerId="ADAL" clId="{FA8A3045-AAEB-41F5-A90E-BCA5169EF4CF}" dt="2021-12-02T18:07:17.870" v="11" actId="26606"/>
          <ac:spMkLst>
            <pc:docMk/>
            <pc:sldMk cId="109857222" sldId="256"/>
            <ac:spMk id="43" creationId="{AC1E939A-6A69-42AE-8471-3AD3A74AD78A}"/>
          </ac:spMkLst>
        </pc:spChg>
        <pc:spChg chg="add">
          <ac:chgData name="Joel" userId="142fc4ef-f084-4d2e-9b33-627b2c9e9617" providerId="ADAL" clId="{FA8A3045-AAEB-41F5-A90E-BCA5169EF4CF}" dt="2021-12-02T18:07:17.870" v="11" actId="26606"/>
          <ac:spMkLst>
            <pc:docMk/>
            <pc:sldMk cId="109857222" sldId="256"/>
            <ac:spMk id="44" creationId="{A0B5529D-5CAA-4BF2-B5C9-34705E7661F9}"/>
          </ac:spMkLst>
        </pc:spChg>
        <pc:spChg chg="add">
          <ac:chgData name="Joel" userId="142fc4ef-f084-4d2e-9b33-627b2c9e9617" providerId="ADAL" clId="{FA8A3045-AAEB-41F5-A90E-BCA5169EF4CF}" dt="2021-12-02T18:07:17.870" v="11" actId="26606"/>
          <ac:spMkLst>
            <pc:docMk/>
            <pc:sldMk cId="109857222" sldId="256"/>
            <ac:spMk id="45" creationId="{F793961F-503F-434A-880A-EA44EB4277E3}"/>
          </ac:spMkLst>
        </pc:spChg>
        <pc:picChg chg="add del">
          <ac:chgData name="Joel" userId="142fc4ef-f084-4d2e-9b33-627b2c9e9617" providerId="ADAL" clId="{FA8A3045-AAEB-41F5-A90E-BCA5169EF4CF}" dt="2021-12-02T18:07:16.406" v="7" actId="26606"/>
          <ac:picMkLst>
            <pc:docMk/>
            <pc:sldMk cId="109857222" sldId="256"/>
            <ac:picMk id="7" creationId="{8C1A506D-EB69-4549-9782-F0EBB2A9AE9C}"/>
          </ac:picMkLst>
        </pc:picChg>
        <pc:picChg chg="add del">
          <ac:chgData name="Joel" userId="142fc4ef-f084-4d2e-9b33-627b2c9e9617" providerId="ADAL" clId="{FA8A3045-AAEB-41F5-A90E-BCA5169EF4CF}" dt="2021-12-02T18:07:17.845" v="10" actId="26606"/>
          <ac:picMkLst>
            <pc:docMk/>
            <pc:sldMk cId="109857222" sldId="256"/>
            <ac:picMk id="11" creationId="{A40E99DB-69B1-42D9-9A2E-A196302E0CAC}"/>
          </ac:picMkLst>
        </pc:picChg>
        <pc:picChg chg="add">
          <ac:chgData name="Joel" userId="142fc4ef-f084-4d2e-9b33-627b2c9e9617" providerId="ADAL" clId="{FA8A3045-AAEB-41F5-A90E-BCA5169EF4CF}" dt="2021-12-02T18:07:17.870" v="11" actId="26606"/>
          <ac:picMkLst>
            <pc:docMk/>
            <pc:sldMk cId="109857222" sldId="256"/>
            <ac:picMk id="41" creationId="{2A60B230-846B-4625-A8CA-D35FEBA73A99}"/>
          </ac:picMkLst>
        </pc:picChg>
        <pc:picChg chg="add">
          <ac:chgData name="Joel" userId="142fc4ef-f084-4d2e-9b33-627b2c9e9617" providerId="ADAL" clId="{FA8A3045-AAEB-41F5-A90E-BCA5169EF4CF}" dt="2021-12-02T18:07:17.870" v="11" actId="26606"/>
          <ac:picMkLst>
            <pc:docMk/>
            <pc:sldMk cId="109857222" sldId="256"/>
            <ac:picMk id="42" creationId="{7185CF21-0594-48C0-9F3E-254D6BCE9D9B}"/>
          </ac:picMkLst>
        </pc:picChg>
      </pc:sldChg>
      <pc:sldChg chg="modSp mod modTransition">
        <pc:chgData name="Joel" userId="142fc4ef-f084-4d2e-9b33-627b2c9e9617" providerId="ADAL" clId="{FA8A3045-AAEB-41F5-A90E-BCA5169EF4CF}" dt="2021-12-02T20:27:38.908" v="751" actId="1076"/>
        <pc:sldMkLst>
          <pc:docMk/>
          <pc:sldMk cId="3029192778" sldId="257"/>
        </pc:sldMkLst>
        <pc:spChg chg="mod">
          <ac:chgData name="Joel" userId="142fc4ef-f084-4d2e-9b33-627b2c9e9617" providerId="ADAL" clId="{FA8A3045-AAEB-41F5-A90E-BCA5169EF4CF}" dt="2021-12-02T18:17:21.735" v="165" actId="1076"/>
          <ac:spMkLst>
            <pc:docMk/>
            <pc:sldMk cId="3029192778" sldId="257"/>
            <ac:spMk id="2" creationId="{BD7920D2-327A-4F95-B45B-2A0AC5B3C9EF}"/>
          </ac:spMkLst>
        </pc:spChg>
        <pc:spChg chg="mod">
          <ac:chgData name="Joel" userId="142fc4ef-f084-4d2e-9b33-627b2c9e9617" providerId="ADAL" clId="{FA8A3045-AAEB-41F5-A90E-BCA5169EF4CF}" dt="2021-12-02T20:27:38.908" v="751" actId="1076"/>
          <ac:spMkLst>
            <pc:docMk/>
            <pc:sldMk cId="3029192778" sldId="257"/>
            <ac:spMk id="3" creationId="{3DC80F71-18C1-4FD3-A403-5478C8DE4623}"/>
          </ac:spMkLst>
        </pc:sp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1403624834" sldId="258"/>
        </pc:sldMkLst>
        <pc:spChg chg="mod">
          <ac:chgData name="Joel" userId="142fc4ef-f084-4d2e-9b33-627b2c9e9617" providerId="ADAL" clId="{FA8A3045-AAEB-41F5-A90E-BCA5169EF4CF}" dt="2021-12-02T18:17:12.112" v="163" actId="1076"/>
          <ac:spMkLst>
            <pc:docMk/>
            <pc:sldMk cId="1403624834" sldId="258"/>
            <ac:spMk id="2" creationId="{DBD75293-8523-4853-8DC9-07A141E0613A}"/>
          </ac:spMkLst>
        </pc:spChg>
        <pc:spChg chg="mod">
          <ac:chgData name="Joel" userId="142fc4ef-f084-4d2e-9b33-627b2c9e9617" providerId="ADAL" clId="{FA8A3045-AAEB-41F5-A90E-BCA5169EF4CF}" dt="2021-12-02T19:07:51.646" v="612" actId="27636"/>
          <ac:spMkLst>
            <pc:docMk/>
            <pc:sldMk cId="1403624834" sldId="258"/>
            <ac:spMk id="3" creationId="{BBCD8764-6282-4B7B-A693-45524C79D51E}"/>
          </ac:spMkLst>
        </pc:sp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2074994256" sldId="260"/>
        </pc:sldMkLst>
        <pc:spChg chg="mod">
          <ac:chgData name="Joel" userId="142fc4ef-f084-4d2e-9b33-627b2c9e9617" providerId="ADAL" clId="{FA8A3045-AAEB-41F5-A90E-BCA5169EF4CF}" dt="2021-12-02T18:17:06.140" v="161" actId="1076"/>
          <ac:spMkLst>
            <pc:docMk/>
            <pc:sldMk cId="2074994256" sldId="260"/>
            <ac:spMk id="2" creationId="{D51816A5-FCA7-487F-ACEB-152AACE51377}"/>
          </ac:spMkLst>
        </pc:spChg>
        <pc:spChg chg="mod">
          <ac:chgData name="Joel" userId="142fc4ef-f084-4d2e-9b33-627b2c9e9617" providerId="ADAL" clId="{FA8A3045-AAEB-41F5-A90E-BCA5169EF4CF}" dt="2021-12-02T18:14:43.012" v="137" actId="403"/>
          <ac:spMkLst>
            <pc:docMk/>
            <pc:sldMk cId="2074994256" sldId="260"/>
            <ac:spMk id="3" creationId="{955EB15A-4EFE-46AD-9B82-5FAED6A9AA40}"/>
          </ac:spMkLst>
        </pc:spChg>
      </pc:sldChg>
      <pc:sldChg chg="addSp delSp modSp mod modTransition setBg">
        <pc:chgData name="Joel" userId="142fc4ef-f084-4d2e-9b33-627b2c9e9617" providerId="ADAL" clId="{FA8A3045-AAEB-41F5-A90E-BCA5169EF4CF}" dt="2021-12-02T19:57:42.085" v="731" actId="14100"/>
        <pc:sldMkLst>
          <pc:docMk/>
          <pc:sldMk cId="2900254970" sldId="261"/>
        </pc:sldMkLst>
        <pc:spChg chg="mod">
          <ac:chgData name="Joel" userId="142fc4ef-f084-4d2e-9b33-627b2c9e9617" providerId="ADAL" clId="{FA8A3045-AAEB-41F5-A90E-BCA5169EF4CF}" dt="2021-12-02T19:47:06.495" v="650" actId="26606"/>
          <ac:spMkLst>
            <pc:docMk/>
            <pc:sldMk cId="2900254970" sldId="261"/>
            <ac:spMk id="2" creationId="{497748D5-F535-4A3E-8EC6-4F3394FE1D03}"/>
          </ac:spMkLst>
        </pc:spChg>
        <pc:spChg chg="add del mod">
          <ac:chgData name="Joel" userId="142fc4ef-f084-4d2e-9b33-627b2c9e9617" providerId="ADAL" clId="{FA8A3045-AAEB-41F5-A90E-BCA5169EF4CF}" dt="2021-12-02T19:53:53.341" v="701" actId="478"/>
          <ac:spMkLst>
            <pc:docMk/>
            <pc:sldMk cId="2900254970" sldId="261"/>
            <ac:spMk id="3" creationId="{D87EE6CB-A8E7-4D4C-8A15-693E2C5E5151}"/>
          </ac:spMkLst>
        </pc:spChg>
        <pc:spChg chg="add mod ord">
          <ac:chgData name="Joel" userId="142fc4ef-f084-4d2e-9b33-627b2c9e9617" providerId="ADAL" clId="{FA8A3045-AAEB-41F5-A90E-BCA5169EF4CF}" dt="2021-12-02T19:56:20.450" v="724" actId="1076"/>
          <ac:spMkLst>
            <pc:docMk/>
            <pc:sldMk cId="2900254970" sldId="261"/>
            <ac:spMk id="4" creationId="{B0FD3A92-4B23-40AF-AE32-19AEB0667334}"/>
          </ac:spMkLst>
        </pc:spChg>
        <pc:spChg chg="add mod">
          <ac:chgData name="Joel" userId="142fc4ef-f084-4d2e-9b33-627b2c9e9617" providerId="ADAL" clId="{FA8A3045-AAEB-41F5-A90E-BCA5169EF4CF}" dt="2021-12-02T19:56:49.504" v="725" actId="208"/>
          <ac:spMkLst>
            <pc:docMk/>
            <pc:sldMk cId="2900254970" sldId="261"/>
            <ac:spMk id="6" creationId="{CDB1D456-02E9-4CB6-80C7-408B7B23170D}"/>
          </ac:spMkLst>
        </pc:spChg>
        <pc:spChg chg="add mod">
          <ac:chgData name="Joel" userId="142fc4ef-f084-4d2e-9b33-627b2c9e9617" providerId="ADAL" clId="{FA8A3045-AAEB-41F5-A90E-BCA5169EF4CF}" dt="2021-12-02T19:57:42.085" v="731" actId="14100"/>
          <ac:spMkLst>
            <pc:docMk/>
            <pc:sldMk cId="2900254970" sldId="261"/>
            <ac:spMk id="8" creationId="{13239039-4DE3-456A-97DD-2F2EEBB2E645}"/>
          </ac:spMkLst>
        </pc:spChg>
        <pc:spChg chg="add mod ord">
          <ac:chgData name="Joel" userId="142fc4ef-f084-4d2e-9b33-627b2c9e9617" providerId="ADAL" clId="{FA8A3045-AAEB-41F5-A90E-BCA5169EF4CF}" dt="2021-12-02T19:56:15.660" v="723" actId="1076"/>
          <ac:spMkLst>
            <pc:docMk/>
            <pc:sldMk cId="2900254970" sldId="261"/>
            <ac:spMk id="9" creationId="{A966B4F9-DAA5-4D5D-8432-DD6210610412}"/>
          </ac:spMkLst>
        </pc:spChg>
        <pc:spChg chg="add del mod">
          <ac:chgData name="Joel" userId="142fc4ef-f084-4d2e-9b33-627b2c9e9617" providerId="ADAL" clId="{FA8A3045-AAEB-41F5-A90E-BCA5169EF4CF}" dt="2021-12-02T19:53:56.305" v="702" actId="478"/>
          <ac:spMkLst>
            <pc:docMk/>
            <pc:sldMk cId="2900254970" sldId="261"/>
            <ac:spMk id="11" creationId="{5194C57C-6F4E-40D0-AA64-6BE00A21789A}"/>
          </ac:spMkLst>
        </pc:spChg>
        <pc:spChg chg="add mod ord">
          <ac:chgData name="Joel" userId="142fc4ef-f084-4d2e-9b33-627b2c9e9617" providerId="ADAL" clId="{FA8A3045-AAEB-41F5-A90E-BCA5169EF4CF}" dt="2021-12-02T19:57:32.324" v="730" actId="14100"/>
          <ac:spMkLst>
            <pc:docMk/>
            <pc:sldMk cId="2900254970" sldId="261"/>
            <ac:spMk id="12" creationId="{71B4EDA2-0EE5-4E4B-9501-C089B3026740}"/>
          </ac:spMkLst>
        </pc:spChg>
        <pc:spChg chg="add mod ord">
          <ac:chgData name="Joel" userId="142fc4ef-f084-4d2e-9b33-627b2c9e9617" providerId="ADAL" clId="{FA8A3045-AAEB-41F5-A90E-BCA5169EF4CF}" dt="2021-12-02T19:56:58.783" v="728" actId="208"/>
          <ac:spMkLst>
            <pc:docMk/>
            <pc:sldMk cId="2900254970" sldId="261"/>
            <ac:spMk id="13" creationId="{50F61D9A-72B4-4905-9EA0-BB7C6322ACF2}"/>
          </ac:spMkLst>
        </pc:spChg>
        <pc:graphicFrameChg chg="add del mod">
          <ac:chgData name="Joel" userId="142fc4ef-f084-4d2e-9b33-627b2c9e9617" providerId="ADAL" clId="{FA8A3045-AAEB-41F5-A90E-BCA5169EF4CF}" dt="2021-12-02T19:47:06.495" v="650" actId="26606"/>
          <ac:graphicFrameMkLst>
            <pc:docMk/>
            <pc:sldMk cId="2900254970" sldId="261"/>
            <ac:graphicFrameMk id="5" creationId="{330C6408-83F7-43DA-9B03-1F7862C964B3}"/>
          </ac:graphicFrameMkLst>
        </pc:graphicFrameChg>
        <pc:graphicFrameChg chg="add del">
          <ac:chgData name="Joel" userId="142fc4ef-f084-4d2e-9b33-627b2c9e9617" providerId="ADAL" clId="{FA8A3045-AAEB-41F5-A90E-BCA5169EF4CF}" dt="2021-12-02T19:47:19.166" v="652" actId="26606"/>
          <ac:graphicFrameMkLst>
            <pc:docMk/>
            <pc:sldMk cId="2900254970" sldId="261"/>
            <ac:graphicFrameMk id="7" creationId="{330C6408-83F7-43DA-9B03-1F7862C964B3}"/>
          </ac:graphicFrameMkLst>
        </pc:graphicFrame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853888714" sldId="262"/>
        </pc:sldMkLst>
        <pc:spChg chg="mod">
          <ac:chgData name="Joel" userId="142fc4ef-f084-4d2e-9b33-627b2c9e9617" providerId="ADAL" clId="{FA8A3045-AAEB-41F5-A90E-BCA5169EF4CF}" dt="2021-12-02T18:15:49.074" v="146" actId="1076"/>
          <ac:spMkLst>
            <pc:docMk/>
            <pc:sldMk cId="853888714" sldId="262"/>
            <ac:spMk id="2" creationId="{6F820599-9DE5-421C-9837-1FD0121A3B35}"/>
          </ac:spMkLst>
        </pc:spChg>
        <pc:spChg chg="mod">
          <ac:chgData name="Joel" userId="142fc4ef-f084-4d2e-9b33-627b2c9e9617" providerId="ADAL" clId="{FA8A3045-AAEB-41F5-A90E-BCA5169EF4CF}" dt="2021-12-02T18:56:44.969" v="605" actId="14100"/>
          <ac:spMkLst>
            <pc:docMk/>
            <pc:sldMk cId="853888714" sldId="262"/>
            <ac:spMk id="3" creationId="{1F464A81-98E2-4B6D-8FD0-06BE698DC324}"/>
          </ac:spMkLst>
        </pc:sp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4113778307" sldId="263"/>
        </pc:sldMkLst>
        <pc:spChg chg="mod">
          <ac:chgData name="Joel" userId="142fc4ef-f084-4d2e-9b33-627b2c9e9617" providerId="ADAL" clId="{FA8A3045-AAEB-41F5-A90E-BCA5169EF4CF}" dt="2021-12-02T18:15:40.382" v="145" actId="1076"/>
          <ac:spMkLst>
            <pc:docMk/>
            <pc:sldMk cId="4113778307" sldId="263"/>
            <ac:spMk id="2" creationId="{3AB5D9BC-EE81-43C2-AFAE-FAAB0AA502E6}"/>
          </ac:spMkLst>
        </pc:spChg>
        <pc:spChg chg="mod">
          <ac:chgData name="Joel" userId="142fc4ef-f084-4d2e-9b33-627b2c9e9617" providerId="ADAL" clId="{FA8A3045-AAEB-41F5-A90E-BCA5169EF4CF}" dt="2021-12-02T18:12:05.959" v="85" actId="404"/>
          <ac:spMkLst>
            <pc:docMk/>
            <pc:sldMk cId="4113778307" sldId="263"/>
            <ac:spMk id="4" creationId="{53029293-FB32-4951-AB87-54EC2E268E9E}"/>
          </ac:spMkLst>
        </pc:spChg>
        <pc:spChg chg="mod">
          <ac:chgData name="Joel" userId="142fc4ef-f084-4d2e-9b33-627b2c9e9617" providerId="ADAL" clId="{FA8A3045-AAEB-41F5-A90E-BCA5169EF4CF}" dt="2021-12-02T18:13:26.345" v="115" actId="1076"/>
          <ac:spMkLst>
            <pc:docMk/>
            <pc:sldMk cId="4113778307" sldId="263"/>
            <ac:spMk id="6" creationId="{2FC64E05-C1EA-4669-9384-F6D1398931EA}"/>
          </ac:spMkLst>
        </pc:spChg>
        <pc:picChg chg="mod">
          <ac:chgData name="Joel" userId="142fc4ef-f084-4d2e-9b33-627b2c9e9617" providerId="ADAL" clId="{FA8A3045-AAEB-41F5-A90E-BCA5169EF4CF}" dt="2021-12-02T18:10:19.885" v="62" actId="1076"/>
          <ac:picMkLst>
            <pc:docMk/>
            <pc:sldMk cId="4113778307" sldId="263"/>
            <ac:picMk id="8" creationId="{7202B14B-EC0F-4137-A220-3FA402470374}"/>
          </ac:picMkLst>
        </pc:picChg>
        <pc:picChg chg="mod">
          <ac:chgData name="Joel" userId="142fc4ef-f084-4d2e-9b33-627b2c9e9617" providerId="ADAL" clId="{FA8A3045-AAEB-41F5-A90E-BCA5169EF4CF}" dt="2021-12-02T18:12:13.281" v="87" actId="14100"/>
          <ac:picMkLst>
            <pc:docMk/>
            <pc:sldMk cId="4113778307" sldId="263"/>
            <ac:picMk id="12" creationId="{87709AC7-1F0E-4341-AB78-55B0472523E9}"/>
          </ac:picMkLst>
        </pc:pic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4017056800" sldId="264"/>
        </pc:sldMkLst>
        <pc:spChg chg="mod">
          <ac:chgData name="Joel" userId="142fc4ef-f084-4d2e-9b33-627b2c9e9617" providerId="ADAL" clId="{FA8A3045-AAEB-41F5-A90E-BCA5169EF4CF}" dt="2021-12-02T18:55:53.277" v="591" actId="1076"/>
          <ac:spMkLst>
            <pc:docMk/>
            <pc:sldMk cId="4017056800" sldId="264"/>
            <ac:spMk id="2" creationId="{7BDACB02-CAE6-4EC7-BBF9-8F8A031CEE22}"/>
          </ac:spMkLst>
        </pc:spChg>
        <pc:spChg chg="mod">
          <ac:chgData name="Joel" userId="142fc4ef-f084-4d2e-9b33-627b2c9e9617" providerId="ADAL" clId="{FA8A3045-AAEB-41F5-A90E-BCA5169EF4CF}" dt="2021-12-02T18:56:05.413" v="592" actId="255"/>
          <ac:spMkLst>
            <pc:docMk/>
            <pc:sldMk cId="4017056800" sldId="264"/>
            <ac:spMk id="3" creationId="{AD55E4AD-DEE6-47B0-AF8C-F399CD1D74ED}"/>
          </ac:spMkLst>
        </pc:spChg>
      </pc:sldChg>
      <pc:sldChg chg="modSp mod modTransition">
        <pc:chgData name="Joel" userId="142fc4ef-f084-4d2e-9b33-627b2c9e9617" providerId="ADAL" clId="{FA8A3045-AAEB-41F5-A90E-BCA5169EF4CF}" dt="2021-12-02T20:44:21.380" v="1284" actId="20577"/>
        <pc:sldMkLst>
          <pc:docMk/>
          <pc:sldMk cId="3664462866" sldId="265"/>
        </pc:sldMkLst>
        <pc:spChg chg="mod">
          <ac:chgData name="Joel" userId="142fc4ef-f084-4d2e-9b33-627b2c9e9617" providerId="ADAL" clId="{FA8A3045-AAEB-41F5-A90E-BCA5169EF4CF}" dt="2021-12-02T18:16:21.712" v="152" actId="1076"/>
          <ac:spMkLst>
            <pc:docMk/>
            <pc:sldMk cId="3664462866" sldId="265"/>
            <ac:spMk id="2" creationId="{7474A835-B77B-4B79-BD87-A8565869ED5D}"/>
          </ac:spMkLst>
        </pc:spChg>
        <pc:spChg chg="mod">
          <ac:chgData name="Joel" userId="142fc4ef-f084-4d2e-9b33-627b2c9e9617" providerId="ADAL" clId="{FA8A3045-AAEB-41F5-A90E-BCA5169EF4CF}" dt="2021-12-02T20:44:21.380" v="1284" actId="20577"/>
          <ac:spMkLst>
            <pc:docMk/>
            <pc:sldMk cId="3664462866" sldId="265"/>
            <ac:spMk id="3" creationId="{6B6E1ADF-DEC3-4553-A59E-0CC14107EC3E}"/>
          </ac:spMkLst>
        </pc:spChg>
      </pc:sldChg>
      <pc:sldChg chg="addSp delSp modSp mod modTransition setBg">
        <pc:chgData name="Joel" userId="142fc4ef-f084-4d2e-9b33-627b2c9e9617" providerId="ADAL" clId="{FA8A3045-AAEB-41F5-A90E-BCA5169EF4CF}" dt="2021-12-02T19:37:36.107" v="644" actId="1076"/>
        <pc:sldMkLst>
          <pc:docMk/>
          <pc:sldMk cId="666546107" sldId="266"/>
        </pc:sldMkLst>
        <pc:spChg chg="mod">
          <ac:chgData name="Joel" userId="142fc4ef-f084-4d2e-9b33-627b2c9e9617" providerId="ADAL" clId="{FA8A3045-AAEB-41F5-A90E-BCA5169EF4CF}" dt="2021-12-02T18:59:44.543" v="608" actId="26606"/>
          <ac:spMkLst>
            <pc:docMk/>
            <pc:sldMk cId="666546107" sldId="266"/>
            <ac:spMk id="2" creationId="{30A0F4F7-3108-4E5F-841C-5D626E76944D}"/>
          </ac:spMkLst>
        </pc:spChg>
        <pc:spChg chg="add del mod">
          <ac:chgData name="Joel" userId="142fc4ef-f084-4d2e-9b33-627b2c9e9617" providerId="ADAL" clId="{FA8A3045-AAEB-41F5-A90E-BCA5169EF4CF}" dt="2021-12-02T18:59:44.543" v="608" actId="26606"/>
          <ac:spMkLst>
            <pc:docMk/>
            <pc:sldMk cId="666546107" sldId="266"/>
            <ac:spMk id="3" creationId="{45D2CA0A-89AF-400D-AD99-A8CF02291110}"/>
          </ac:spMkLst>
        </pc:spChg>
        <pc:spChg chg="add del">
          <ac:chgData name="Joel" userId="142fc4ef-f084-4d2e-9b33-627b2c9e9617" providerId="ADAL" clId="{FA8A3045-AAEB-41F5-A90E-BCA5169EF4CF}" dt="2021-12-02T18:59:44.515" v="607" actId="26606"/>
          <ac:spMkLst>
            <pc:docMk/>
            <pc:sldMk cId="666546107" sldId="266"/>
            <ac:spMk id="9" creationId="{936FA072-D541-4EE8-9DC6-513AAB2B95D4}"/>
          </ac:spMkLst>
        </pc:spChg>
        <pc:spChg chg="add del">
          <ac:chgData name="Joel" userId="142fc4ef-f084-4d2e-9b33-627b2c9e9617" providerId="ADAL" clId="{FA8A3045-AAEB-41F5-A90E-BCA5169EF4CF}" dt="2021-12-02T18:59:44.515" v="607" actId="26606"/>
          <ac:spMkLst>
            <pc:docMk/>
            <pc:sldMk cId="666546107" sldId="266"/>
            <ac:spMk id="13" creationId="{27A27B9E-2573-4972-8BC6-6FC372B9F644}"/>
          </ac:spMkLst>
        </pc:spChg>
        <pc:spChg chg="add del">
          <ac:chgData name="Joel" userId="142fc4ef-f084-4d2e-9b33-627b2c9e9617" providerId="ADAL" clId="{FA8A3045-AAEB-41F5-A90E-BCA5169EF4CF}" dt="2021-12-02T18:59:44.515" v="607" actId="26606"/>
          <ac:spMkLst>
            <pc:docMk/>
            <pc:sldMk cId="666546107" sldId="266"/>
            <ac:spMk id="15" creationId="{A2684A4E-2FEB-456B-BFC9-4FEA3CCD5697}"/>
          </ac:spMkLst>
        </pc:spChg>
        <pc:graphicFrameChg chg="add del">
          <ac:chgData name="Joel" userId="142fc4ef-f084-4d2e-9b33-627b2c9e9617" providerId="ADAL" clId="{FA8A3045-AAEB-41F5-A90E-BCA5169EF4CF}" dt="2021-12-02T18:59:44.515" v="607" actId="26606"/>
          <ac:graphicFrameMkLst>
            <pc:docMk/>
            <pc:sldMk cId="666546107" sldId="266"/>
            <ac:graphicFrameMk id="5" creationId="{760E753B-767C-42E0-9EA8-9B6D939BDE90}"/>
          </ac:graphicFrameMkLst>
        </pc:graphicFrameChg>
        <pc:graphicFrameChg chg="add mod modGraphic">
          <ac:chgData name="Joel" userId="142fc4ef-f084-4d2e-9b33-627b2c9e9617" providerId="ADAL" clId="{FA8A3045-AAEB-41F5-A90E-BCA5169EF4CF}" dt="2021-12-02T19:37:36.107" v="644" actId="1076"/>
          <ac:graphicFrameMkLst>
            <pc:docMk/>
            <pc:sldMk cId="666546107" sldId="266"/>
            <ac:graphicFrameMk id="17" creationId="{14A7D929-D6E2-47DE-8F24-3870299908E0}"/>
          </ac:graphicFrameMkLst>
        </pc:graphicFrameChg>
        <pc:picChg chg="add del">
          <ac:chgData name="Joel" userId="142fc4ef-f084-4d2e-9b33-627b2c9e9617" providerId="ADAL" clId="{FA8A3045-AAEB-41F5-A90E-BCA5169EF4CF}" dt="2021-12-02T18:59:44.515" v="607" actId="26606"/>
          <ac:picMkLst>
            <pc:docMk/>
            <pc:sldMk cId="666546107" sldId="266"/>
            <ac:picMk id="11" creationId="{2BD4AA0B-889E-42F1-8C61-06B590988062}"/>
          </ac:picMkLst>
        </pc:pic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2586762784" sldId="267"/>
        </pc:sldMkLst>
        <pc:spChg chg="mod">
          <ac:chgData name="Joel" userId="142fc4ef-f084-4d2e-9b33-627b2c9e9617" providerId="ADAL" clId="{FA8A3045-AAEB-41F5-A90E-BCA5169EF4CF}" dt="2021-12-02T18:16:02.686" v="148" actId="1076"/>
          <ac:spMkLst>
            <pc:docMk/>
            <pc:sldMk cId="2586762784" sldId="267"/>
            <ac:spMk id="2" creationId="{68778753-54AE-4371-AEE4-040C46CE936E}"/>
          </ac:spMkLst>
        </pc:spChg>
        <pc:spChg chg="mod">
          <ac:chgData name="Joel" userId="142fc4ef-f084-4d2e-9b33-627b2c9e9617" providerId="ADAL" clId="{FA8A3045-AAEB-41F5-A90E-BCA5169EF4CF}" dt="2021-12-02T18:14:09.932" v="125" actId="27636"/>
          <ac:spMkLst>
            <pc:docMk/>
            <pc:sldMk cId="2586762784" sldId="267"/>
            <ac:spMk id="3" creationId="{6190D21A-9447-43A5-B641-6454A7A81520}"/>
          </ac:spMkLst>
        </pc:sp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1467006457" sldId="268"/>
        </pc:sldMkLst>
        <pc:spChg chg="mod">
          <ac:chgData name="Joel" userId="142fc4ef-f084-4d2e-9b33-627b2c9e9617" providerId="ADAL" clId="{FA8A3045-AAEB-41F5-A90E-BCA5169EF4CF}" dt="2021-12-02T18:16:59.853" v="159" actId="1076"/>
          <ac:spMkLst>
            <pc:docMk/>
            <pc:sldMk cId="1467006457" sldId="268"/>
            <ac:spMk id="2" creationId="{B011BEA8-5F41-437C-ADB9-2BBE324FC0AA}"/>
          </ac:spMkLst>
        </pc:spChg>
        <pc:spChg chg="mod">
          <ac:chgData name="Joel" userId="142fc4ef-f084-4d2e-9b33-627b2c9e9617" providerId="ADAL" clId="{FA8A3045-AAEB-41F5-A90E-BCA5169EF4CF}" dt="2021-12-02T18:14:37.706" v="136" actId="403"/>
          <ac:spMkLst>
            <pc:docMk/>
            <pc:sldMk cId="1467006457" sldId="268"/>
            <ac:spMk id="3" creationId="{FE97518C-CADC-430A-920D-A60FD9663579}"/>
          </ac:spMkLst>
        </pc:spChg>
      </pc:sldChg>
      <pc:sldChg chg="modSp mod modTransition">
        <pc:chgData name="Joel" userId="142fc4ef-f084-4d2e-9b33-627b2c9e9617" providerId="ADAL" clId="{FA8A3045-AAEB-41F5-A90E-BCA5169EF4CF}" dt="2021-12-02T19:34:46.290" v="632"/>
        <pc:sldMkLst>
          <pc:docMk/>
          <pc:sldMk cId="3492665535" sldId="269"/>
        </pc:sldMkLst>
        <pc:spChg chg="mod">
          <ac:chgData name="Joel" userId="142fc4ef-f084-4d2e-9b33-627b2c9e9617" providerId="ADAL" clId="{FA8A3045-AAEB-41F5-A90E-BCA5169EF4CF}" dt="2021-12-02T18:16:52.299" v="157" actId="1076"/>
          <ac:spMkLst>
            <pc:docMk/>
            <pc:sldMk cId="3492665535" sldId="269"/>
            <ac:spMk id="2" creationId="{2600FC62-6D96-4F7A-9A75-A38677908DA5}"/>
          </ac:spMkLst>
        </pc:spChg>
        <pc:spChg chg="mod">
          <ac:chgData name="Joel" userId="142fc4ef-f084-4d2e-9b33-627b2c9e9617" providerId="ADAL" clId="{FA8A3045-AAEB-41F5-A90E-BCA5169EF4CF}" dt="2021-12-02T18:07:07.792" v="0"/>
          <ac:spMkLst>
            <pc:docMk/>
            <pc:sldMk cId="3492665535" sldId="269"/>
            <ac:spMk id="3" creationId="{4A861C82-6F2C-4900-960B-FA2054C45ED1}"/>
          </ac:spMkLst>
        </pc:spChg>
      </pc:sldChg>
    </pc:docChg>
  </pc:docChgLst>
  <pc:docChgLst>
    <pc:chgData name="Joel Smith" userId="S::jsmi1238@students.kennesaw.edu::142fc4ef-f084-4d2e-9b33-627b2c9e9617" providerId="AD" clId="Web-{ED862B3E-097C-3648-6500-A2BB118CAB86}"/>
    <pc:docChg chg="modSld">
      <pc:chgData name="Joel Smith" userId="S::jsmi1238@students.kennesaw.edu::142fc4ef-f084-4d2e-9b33-627b2c9e9617" providerId="AD" clId="Web-{ED862B3E-097C-3648-6500-A2BB118CAB86}" dt="2021-12-01T19:22:13.183" v="0" actId="20577"/>
      <pc:docMkLst>
        <pc:docMk/>
      </pc:docMkLst>
      <pc:sldChg chg="modSp">
        <pc:chgData name="Joel Smith" userId="S::jsmi1238@students.kennesaw.edu::142fc4ef-f084-4d2e-9b33-627b2c9e9617" providerId="AD" clId="Web-{ED862B3E-097C-3648-6500-A2BB118CAB86}" dt="2021-12-01T19:22:13.183" v="0" actId="20577"/>
        <pc:sldMkLst>
          <pc:docMk/>
          <pc:sldMk cId="2586762784" sldId="267"/>
        </pc:sldMkLst>
        <pc:spChg chg="mod">
          <ac:chgData name="Joel Smith" userId="S::jsmi1238@students.kennesaw.edu::142fc4ef-f084-4d2e-9b33-627b2c9e9617" providerId="AD" clId="Web-{ED862B3E-097C-3648-6500-A2BB118CAB86}" dt="2021-12-01T19:22:13.183" v="0" actId="20577"/>
          <ac:spMkLst>
            <pc:docMk/>
            <pc:sldMk cId="2586762784" sldId="267"/>
            <ac:spMk id="2" creationId="{68778753-54AE-4371-AEE4-040C46CE936E}"/>
          </ac:spMkLst>
        </pc:spChg>
      </pc:sldChg>
    </pc:docChg>
  </pc:docChgLst>
  <pc:docChgLst>
    <pc:chgData name="Pamir Ahmad" userId="S::pahmad@students.kennesaw.edu::85bbc589-bdc9-4f8b-be32-0e968e662d8c" providerId="AD" clId="Web-{819EC90B-CD48-434A-1E10-346326B59771}"/>
    <pc:docChg chg="modSld">
      <pc:chgData name="Pamir Ahmad" userId="S::pahmad@students.kennesaw.edu::85bbc589-bdc9-4f8b-be32-0e968e662d8c" providerId="AD" clId="Web-{819EC90B-CD48-434A-1E10-346326B59771}" dt="2021-12-02T19:16:52.442" v="706" actId="20577"/>
      <pc:docMkLst>
        <pc:docMk/>
      </pc:docMkLst>
      <pc:sldChg chg="modSp">
        <pc:chgData name="Pamir Ahmad" userId="S::pahmad@students.kennesaw.edu::85bbc589-bdc9-4f8b-be32-0e968e662d8c" providerId="AD" clId="Web-{819EC90B-CD48-434A-1E10-346326B59771}" dt="2021-12-02T19:14:14.704" v="620" actId="1076"/>
        <pc:sldMkLst>
          <pc:docMk/>
          <pc:sldMk cId="3029192778" sldId="257"/>
        </pc:sldMkLst>
        <pc:spChg chg="mod">
          <ac:chgData name="Pamir Ahmad" userId="S::pahmad@students.kennesaw.edu::85bbc589-bdc9-4f8b-be32-0e968e662d8c" providerId="AD" clId="Web-{819EC90B-CD48-434A-1E10-346326B59771}" dt="2021-12-02T19:14:14.704" v="620" actId="1076"/>
          <ac:spMkLst>
            <pc:docMk/>
            <pc:sldMk cId="3029192778" sldId="257"/>
            <ac:spMk id="3" creationId="{3DC80F71-18C1-4FD3-A403-5478C8DE4623}"/>
          </ac:spMkLst>
        </pc:spChg>
      </pc:sldChg>
      <pc:sldChg chg="modSp">
        <pc:chgData name="Pamir Ahmad" userId="S::pahmad@students.kennesaw.edu::85bbc589-bdc9-4f8b-be32-0e968e662d8c" providerId="AD" clId="Web-{819EC90B-CD48-434A-1E10-346326B59771}" dt="2021-12-02T19:15:46.425" v="702" actId="20577"/>
        <pc:sldMkLst>
          <pc:docMk/>
          <pc:sldMk cId="1403624834" sldId="258"/>
        </pc:sldMkLst>
        <pc:spChg chg="mod">
          <ac:chgData name="Pamir Ahmad" userId="S::pahmad@students.kennesaw.edu::85bbc589-bdc9-4f8b-be32-0e968e662d8c" providerId="AD" clId="Web-{819EC90B-CD48-434A-1E10-346326B59771}" dt="2021-12-02T19:15:46.425" v="702" actId="20577"/>
          <ac:spMkLst>
            <pc:docMk/>
            <pc:sldMk cId="1403624834" sldId="258"/>
            <ac:spMk id="3" creationId="{BBCD8764-6282-4B7B-A693-45524C79D51E}"/>
          </ac:spMkLst>
        </pc:spChg>
      </pc:sldChg>
      <pc:sldChg chg="modSp">
        <pc:chgData name="Pamir Ahmad" userId="S::pahmad@students.kennesaw.edu::85bbc589-bdc9-4f8b-be32-0e968e662d8c" providerId="AD" clId="Web-{819EC90B-CD48-434A-1E10-346326B59771}" dt="2021-12-02T19:11:16.215" v="617" actId="20577"/>
        <pc:sldMkLst>
          <pc:docMk/>
          <pc:sldMk cId="2074994256" sldId="260"/>
        </pc:sldMkLst>
        <pc:spChg chg="mod">
          <ac:chgData name="Pamir Ahmad" userId="S::pahmad@students.kennesaw.edu::85bbc589-bdc9-4f8b-be32-0e968e662d8c" providerId="AD" clId="Web-{819EC90B-CD48-434A-1E10-346326B59771}" dt="2021-12-02T19:11:16.215" v="617" actId="20577"/>
          <ac:spMkLst>
            <pc:docMk/>
            <pc:sldMk cId="2074994256" sldId="260"/>
            <ac:spMk id="3" creationId="{955EB15A-4EFE-46AD-9B82-5FAED6A9AA40}"/>
          </ac:spMkLst>
        </pc:spChg>
      </pc:sldChg>
      <pc:sldChg chg="modSp">
        <pc:chgData name="Pamir Ahmad" userId="S::pahmad@students.kennesaw.edu::85bbc589-bdc9-4f8b-be32-0e968e662d8c" providerId="AD" clId="Web-{819EC90B-CD48-434A-1E10-346326B59771}" dt="2021-12-02T19:16:52.442" v="706" actId="20577"/>
        <pc:sldMkLst>
          <pc:docMk/>
          <pc:sldMk cId="4017056800" sldId="264"/>
        </pc:sldMkLst>
        <pc:spChg chg="mod">
          <ac:chgData name="Pamir Ahmad" userId="S::pahmad@students.kennesaw.edu::85bbc589-bdc9-4f8b-be32-0e968e662d8c" providerId="AD" clId="Web-{819EC90B-CD48-434A-1E10-346326B59771}" dt="2021-12-02T19:16:52.442" v="706" actId="20577"/>
          <ac:spMkLst>
            <pc:docMk/>
            <pc:sldMk cId="4017056800" sldId="264"/>
            <ac:spMk id="3" creationId="{AD55E4AD-DEE6-47B0-AF8C-F399CD1D74ED}"/>
          </ac:spMkLst>
        </pc:spChg>
      </pc:sldChg>
      <pc:sldChg chg="modSp">
        <pc:chgData name="Pamir Ahmad" userId="S::pahmad@students.kennesaw.edu::85bbc589-bdc9-4f8b-be32-0e968e662d8c" providerId="AD" clId="Web-{819EC90B-CD48-434A-1E10-346326B59771}" dt="2021-12-02T18:59:57.495" v="301" actId="20577"/>
        <pc:sldMkLst>
          <pc:docMk/>
          <pc:sldMk cId="1467006457" sldId="268"/>
        </pc:sldMkLst>
        <pc:spChg chg="mod">
          <ac:chgData name="Pamir Ahmad" userId="S::pahmad@students.kennesaw.edu::85bbc589-bdc9-4f8b-be32-0e968e662d8c" providerId="AD" clId="Web-{819EC90B-CD48-434A-1E10-346326B59771}" dt="2021-12-02T18:59:57.495" v="301" actId="20577"/>
          <ac:spMkLst>
            <pc:docMk/>
            <pc:sldMk cId="1467006457" sldId="268"/>
            <ac:spMk id="3" creationId="{FE97518C-CADC-430A-920D-A60FD9663579}"/>
          </ac:spMkLst>
        </pc:spChg>
      </pc:sldChg>
      <pc:sldChg chg="modSp">
        <pc:chgData name="Pamir Ahmad" userId="S::pahmad@students.kennesaw.edu::85bbc589-bdc9-4f8b-be32-0e968e662d8c" providerId="AD" clId="Web-{819EC90B-CD48-434A-1E10-346326B59771}" dt="2021-12-02T19:14:57.721" v="698" actId="20577"/>
        <pc:sldMkLst>
          <pc:docMk/>
          <pc:sldMk cId="3492665535" sldId="269"/>
        </pc:sldMkLst>
        <pc:spChg chg="mod">
          <ac:chgData name="Pamir Ahmad" userId="S::pahmad@students.kennesaw.edu::85bbc589-bdc9-4f8b-be32-0e968e662d8c" providerId="AD" clId="Web-{819EC90B-CD48-434A-1E10-346326B59771}" dt="2021-12-02T19:14:57.721" v="698" actId="20577"/>
          <ac:spMkLst>
            <pc:docMk/>
            <pc:sldMk cId="3492665535" sldId="269"/>
            <ac:spMk id="3" creationId="{4A861C82-6F2C-4900-960B-FA2054C45ED1}"/>
          </ac:spMkLst>
        </pc:spChg>
      </pc:sldChg>
    </pc:docChg>
  </pc:docChgLst>
  <pc:docChgLst>
    <pc:chgData name="Joel Smith" userId="142fc4ef-f084-4d2e-9b33-627b2c9e9617" providerId="ADAL" clId="{B207CCB0-E1F7-4587-9DA6-5D492DE9D61E}"/>
    <pc:docChg chg="undo custSel modSld">
      <pc:chgData name="Joel Smith" userId="142fc4ef-f084-4d2e-9b33-627b2c9e9617" providerId="ADAL" clId="{B207CCB0-E1F7-4587-9DA6-5D492DE9D61E}" dt="2021-12-02T00:16:17.810" v="1927" actId="27636"/>
      <pc:docMkLst>
        <pc:docMk/>
      </pc:docMkLst>
      <pc:sldChg chg="addSp delSp modSp mod setBg addAnim delAnim">
        <pc:chgData name="Joel Smith" userId="142fc4ef-f084-4d2e-9b33-627b2c9e9617" providerId="ADAL" clId="{B207CCB0-E1F7-4587-9DA6-5D492DE9D61E}" dt="2021-12-02T00:16:17.675" v="1926"/>
        <pc:sldMkLst>
          <pc:docMk/>
          <pc:sldMk cId="109857222" sldId="256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el Smith" userId="142fc4ef-f084-4d2e-9b33-627b2c9e9617" providerId="ADAL" clId="{B207CCB0-E1F7-4587-9DA6-5D492DE9D61E}" dt="2021-12-02T00:09:14.287" v="1860" actId="26606"/>
          <ac:spMkLst>
            <pc:docMk/>
            <pc:sldMk cId="109857222" sldId="256"/>
            <ac:spMk id="8" creationId="{92806DFD-E192-42CC-B190-3C4C95B8FF4E}"/>
          </ac:spMkLst>
        </pc:spChg>
        <pc:spChg chg="add del">
          <ac:chgData name="Joel Smith" userId="142fc4ef-f084-4d2e-9b33-627b2c9e9617" providerId="ADAL" clId="{B207CCB0-E1F7-4587-9DA6-5D492DE9D61E}" dt="2021-12-02T00:09:14.287" v="1860" actId="26606"/>
          <ac:spMkLst>
            <pc:docMk/>
            <pc:sldMk cId="109857222" sldId="256"/>
            <ac:spMk id="10" creationId="{558A0B6A-DEC0-46AC-8D12-B6E45FCD1EA2}"/>
          </ac:spMkLst>
        </pc:spChg>
        <pc:spChg chg="add del">
          <ac:chgData name="Joel Smith" userId="142fc4ef-f084-4d2e-9b33-627b2c9e9617" providerId="ADAL" clId="{B207CCB0-E1F7-4587-9DA6-5D492DE9D61E}" dt="2021-12-02T00:09:23.811" v="1863" actId="26606"/>
          <ac:spMkLst>
            <pc:docMk/>
            <pc:sldMk cId="109857222" sldId="256"/>
            <ac:spMk id="15" creationId="{441B7737-E3D8-47F4-8B54-7529C7A83642}"/>
          </ac:spMkLst>
        </pc:spChg>
        <pc:spChg chg="add del">
          <ac:chgData name="Joel Smith" userId="142fc4ef-f084-4d2e-9b33-627b2c9e9617" providerId="ADAL" clId="{B207CCB0-E1F7-4587-9DA6-5D492DE9D61E}" dt="2021-12-02T00:09:23.811" v="1863" actId="26606"/>
          <ac:spMkLst>
            <pc:docMk/>
            <pc:sldMk cId="109857222" sldId="256"/>
            <ac:spMk id="16" creationId="{AC1E939A-6A69-42AE-8471-3AD3A74AD78A}"/>
          </ac:spMkLst>
        </pc:spChg>
        <pc:spChg chg="add del">
          <ac:chgData name="Joel Smith" userId="142fc4ef-f084-4d2e-9b33-627b2c9e9617" providerId="ADAL" clId="{B207CCB0-E1F7-4587-9DA6-5D492DE9D61E}" dt="2021-12-02T00:09:23.811" v="1863" actId="26606"/>
          <ac:spMkLst>
            <pc:docMk/>
            <pc:sldMk cId="109857222" sldId="256"/>
            <ac:spMk id="17" creationId="{2B8A17B2-9670-43B8-BE40-4682F8D29A0A}"/>
          </ac:spMkLst>
        </pc:spChg>
        <pc:spChg chg="add del">
          <ac:chgData name="Joel Smith" userId="142fc4ef-f084-4d2e-9b33-627b2c9e9617" providerId="ADAL" clId="{B207CCB0-E1F7-4587-9DA6-5D492DE9D61E}" dt="2021-12-02T00:09:23.811" v="1863" actId="26606"/>
          <ac:spMkLst>
            <pc:docMk/>
            <pc:sldMk cId="109857222" sldId="256"/>
            <ac:spMk id="18" creationId="{A0B5529D-5CAA-4BF2-B5C9-34705E7661F9}"/>
          </ac:spMkLst>
        </pc:spChg>
        <pc:spChg chg="add del">
          <ac:chgData name="Joel Smith" userId="142fc4ef-f084-4d2e-9b33-627b2c9e9617" providerId="ADAL" clId="{B207CCB0-E1F7-4587-9DA6-5D492DE9D61E}" dt="2021-12-02T00:09:23.811" v="1863" actId="26606"/>
          <ac:spMkLst>
            <pc:docMk/>
            <pc:sldMk cId="109857222" sldId="256"/>
            <ac:spMk id="20" creationId="{F793961F-503F-434A-880A-EA44EB4277E3}"/>
          </ac:spMkLst>
        </pc:spChg>
        <pc:spChg chg="add del">
          <ac:chgData name="Joel Smith" userId="142fc4ef-f084-4d2e-9b33-627b2c9e9617" providerId="ADAL" clId="{B207CCB0-E1F7-4587-9DA6-5D492DE9D61E}" dt="2021-12-02T00:09:29.005" v="1868" actId="26606"/>
          <ac:spMkLst>
            <pc:docMk/>
            <pc:sldMk cId="109857222" sldId="256"/>
            <ac:spMk id="22" creationId="{8F3CF990-ACB8-443A-BB74-D36EC8A00B02}"/>
          </ac:spMkLst>
        </pc:spChg>
        <pc:spChg chg="add del">
          <ac:chgData name="Joel Smith" userId="142fc4ef-f084-4d2e-9b33-627b2c9e9617" providerId="ADAL" clId="{B207CCB0-E1F7-4587-9DA6-5D492DE9D61E}" dt="2021-12-02T00:09:29.005" v="1868" actId="26606"/>
          <ac:spMkLst>
            <pc:docMk/>
            <pc:sldMk cId="109857222" sldId="256"/>
            <ac:spMk id="24" creationId="{65F94F98-3A57-49AA-838E-91AAF600B6EE}"/>
          </ac:spMkLst>
        </pc:spChg>
        <pc:spChg chg="add del">
          <ac:chgData name="Joel Smith" userId="142fc4ef-f084-4d2e-9b33-627b2c9e9617" providerId="ADAL" clId="{B207CCB0-E1F7-4587-9DA6-5D492DE9D61E}" dt="2021-12-02T00:09:29.005" v="1868" actId="26606"/>
          <ac:spMkLst>
            <pc:docMk/>
            <pc:sldMk cId="109857222" sldId="256"/>
            <ac:spMk id="26" creationId="{A0B5529D-5CAA-4BF2-B5C9-34705E7661F9}"/>
          </ac:spMkLst>
        </pc:spChg>
        <pc:spChg chg="add del">
          <ac:chgData name="Joel Smith" userId="142fc4ef-f084-4d2e-9b33-627b2c9e9617" providerId="ADAL" clId="{B207CCB0-E1F7-4587-9DA6-5D492DE9D61E}" dt="2021-12-02T00:09:29.005" v="1868" actId="26606"/>
          <ac:spMkLst>
            <pc:docMk/>
            <pc:sldMk cId="109857222" sldId="256"/>
            <ac:spMk id="27" creationId="{FBD68200-BC03-4015-860B-CD5C30CD76B8}"/>
          </ac:spMkLst>
        </pc:spChg>
        <pc:spChg chg="add del">
          <ac:chgData name="Joel Smith" userId="142fc4ef-f084-4d2e-9b33-627b2c9e9617" providerId="ADAL" clId="{B207CCB0-E1F7-4587-9DA6-5D492DE9D61E}" dt="2021-12-02T00:09:29.005" v="1868" actId="26606"/>
          <ac:spMkLst>
            <pc:docMk/>
            <pc:sldMk cId="109857222" sldId="256"/>
            <ac:spMk id="28" creationId="{332A6F87-AC28-4AA8-B8A6-AEBC67BD0D64}"/>
          </ac:spMkLst>
        </pc:spChg>
        <pc:spChg chg="add del">
          <ac:chgData name="Joel Smith" userId="142fc4ef-f084-4d2e-9b33-627b2c9e9617" providerId="ADAL" clId="{B207CCB0-E1F7-4587-9DA6-5D492DE9D61E}" dt="2021-12-02T00:09:59.037" v="1889" actId="26606"/>
          <ac:spMkLst>
            <pc:docMk/>
            <pc:sldMk cId="109857222" sldId="256"/>
            <ac:spMk id="30" creationId="{441B7737-E3D8-47F4-8B54-7529C7A83642}"/>
          </ac:spMkLst>
        </pc:spChg>
        <pc:spChg chg="add del">
          <ac:chgData name="Joel Smith" userId="142fc4ef-f084-4d2e-9b33-627b2c9e9617" providerId="ADAL" clId="{B207CCB0-E1F7-4587-9DA6-5D492DE9D61E}" dt="2021-12-02T00:09:59.037" v="1889" actId="26606"/>
          <ac:spMkLst>
            <pc:docMk/>
            <pc:sldMk cId="109857222" sldId="256"/>
            <ac:spMk id="31" creationId="{2B8A17B2-9670-43B8-BE40-4682F8D29A0A}"/>
          </ac:spMkLst>
        </pc:spChg>
        <pc:spChg chg="add del">
          <ac:chgData name="Joel Smith" userId="142fc4ef-f084-4d2e-9b33-627b2c9e9617" providerId="ADAL" clId="{B207CCB0-E1F7-4587-9DA6-5D492DE9D61E}" dt="2021-12-02T00:09:59.037" v="1889" actId="26606"/>
          <ac:spMkLst>
            <pc:docMk/>
            <pc:sldMk cId="109857222" sldId="256"/>
            <ac:spMk id="34" creationId="{AC1E939A-6A69-42AE-8471-3AD3A74AD78A}"/>
          </ac:spMkLst>
        </pc:spChg>
        <pc:spChg chg="add del">
          <ac:chgData name="Joel Smith" userId="142fc4ef-f084-4d2e-9b33-627b2c9e9617" providerId="ADAL" clId="{B207CCB0-E1F7-4587-9DA6-5D492DE9D61E}" dt="2021-12-02T00:09:59.037" v="1889" actId="26606"/>
          <ac:spMkLst>
            <pc:docMk/>
            <pc:sldMk cId="109857222" sldId="256"/>
            <ac:spMk id="35" creationId="{A0B5529D-5CAA-4BF2-B5C9-34705E7661F9}"/>
          </ac:spMkLst>
        </pc:spChg>
        <pc:spChg chg="add del">
          <ac:chgData name="Joel Smith" userId="142fc4ef-f084-4d2e-9b33-627b2c9e9617" providerId="ADAL" clId="{B207CCB0-E1F7-4587-9DA6-5D492DE9D61E}" dt="2021-12-02T00:09:59.037" v="1889" actId="26606"/>
          <ac:spMkLst>
            <pc:docMk/>
            <pc:sldMk cId="109857222" sldId="256"/>
            <ac:spMk id="36" creationId="{F793961F-503F-434A-880A-EA44EB4277E3}"/>
          </ac:spMkLst>
        </pc:spChg>
        <pc:picChg chg="add del">
          <ac:chgData name="Joel Smith" userId="142fc4ef-f084-4d2e-9b33-627b2c9e9617" providerId="ADAL" clId="{B207CCB0-E1F7-4587-9DA6-5D492DE9D61E}" dt="2021-12-02T00:09:14.287" v="1860" actId="26606"/>
          <ac:picMkLst>
            <pc:docMk/>
            <pc:sldMk cId="109857222" sldId="256"/>
            <ac:picMk id="12" creationId="{8C1A506D-EB69-4549-9782-F0EBB2A9AE9C}"/>
          </ac:picMkLst>
        </pc:picChg>
        <pc:picChg chg="add del">
          <ac:chgData name="Joel Smith" userId="142fc4ef-f084-4d2e-9b33-627b2c9e9617" providerId="ADAL" clId="{B207CCB0-E1F7-4587-9DA6-5D492DE9D61E}" dt="2021-12-02T00:09:23.811" v="1863" actId="26606"/>
          <ac:picMkLst>
            <pc:docMk/>
            <pc:sldMk cId="109857222" sldId="256"/>
            <ac:picMk id="14" creationId="{7185CF21-0594-48C0-9F3E-254D6BCE9D9B}"/>
          </ac:picMkLst>
        </pc:picChg>
        <pc:picChg chg="add del">
          <ac:chgData name="Joel Smith" userId="142fc4ef-f084-4d2e-9b33-627b2c9e9617" providerId="ADAL" clId="{B207CCB0-E1F7-4587-9DA6-5D492DE9D61E}" dt="2021-12-02T00:09:23.811" v="1863" actId="26606"/>
          <ac:picMkLst>
            <pc:docMk/>
            <pc:sldMk cId="109857222" sldId="256"/>
            <ac:picMk id="19" creationId="{2A60B230-846B-4625-A8CA-D35FEBA73A99}"/>
          </ac:picMkLst>
        </pc:picChg>
        <pc:picChg chg="add del">
          <ac:chgData name="Joel Smith" userId="142fc4ef-f084-4d2e-9b33-627b2c9e9617" providerId="ADAL" clId="{B207CCB0-E1F7-4587-9DA6-5D492DE9D61E}" dt="2021-12-02T00:09:29.005" v="1868" actId="26606"/>
          <ac:picMkLst>
            <pc:docMk/>
            <pc:sldMk cId="109857222" sldId="256"/>
            <ac:picMk id="23" creationId="{00B98862-BEE1-44FB-A335-A1B9106B445E}"/>
          </ac:picMkLst>
        </pc:picChg>
        <pc:picChg chg="add del">
          <ac:chgData name="Joel Smith" userId="142fc4ef-f084-4d2e-9b33-627b2c9e9617" providerId="ADAL" clId="{B207CCB0-E1F7-4587-9DA6-5D492DE9D61E}" dt="2021-12-02T00:09:29.005" v="1868" actId="26606"/>
          <ac:picMkLst>
            <pc:docMk/>
            <pc:sldMk cId="109857222" sldId="256"/>
            <ac:picMk id="25" creationId="{7185CF21-0594-48C0-9F3E-254D6BCE9D9B}"/>
          </ac:picMkLst>
        </pc:picChg>
        <pc:picChg chg="add del">
          <ac:chgData name="Joel Smith" userId="142fc4ef-f084-4d2e-9b33-627b2c9e9617" providerId="ADAL" clId="{B207CCB0-E1F7-4587-9DA6-5D492DE9D61E}" dt="2021-12-02T00:09:59.037" v="1889" actId="26606"/>
          <ac:picMkLst>
            <pc:docMk/>
            <pc:sldMk cId="109857222" sldId="256"/>
            <ac:picMk id="32" creationId="{2A60B230-846B-4625-A8CA-D35FEBA73A99}"/>
          </ac:picMkLst>
        </pc:picChg>
        <pc:picChg chg="add del">
          <ac:chgData name="Joel Smith" userId="142fc4ef-f084-4d2e-9b33-627b2c9e9617" providerId="ADAL" clId="{B207CCB0-E1F7-4587-9DA6-5D492DE9D61E}" dt="2021-12-02T00:09:59.037" v="1889" actId="26606"/>
          <ac:picMkLst>
            <pc:docMk/>
            <pc:sldMk cId="109857222" sldId="256"/>
            <ac:picMk id="33" creationId="{7185CF21-0594-48C0-9F3E-254D6BCE9D9B}"/>
          </ac:picMkLst>
        </pc:picChg>
      </pc:sldChg>
      <pc:sldChg chg="modSp">
        <pc:chgData name="Joel Smith" userId="142fc4ef-f084-4d2e-9b33-627b2c9e9617" providerId="ADAL" clId="{B207CCB0-E1F7-4587-9DA6-5D492DE9D61E}" dt="2021-12-02T00:16:17.675" v="1926"/>
        <pc:sldMkLst>
          <pc:docMk/>
          <pc:sldMk cId="3029192778" sldId="257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3029192778" sldId="257"/>
            <ac:spMk id="2" creationId="{BD7920D2-327A-4F95-B45B-2A0AC5B3C9EF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3029192778" sldId="257"/>
            <ac:spMk id="3" creationId="{3DC80F71-18C1-4FD3-A403-5478C8DE4623}"/>
          </ac:spMkLst>
        </pc:spChg>
      </pc:sldChg>
      <pc:sldChg chg="modSp">
        <pc:chgData name="Joel Smith" userId="142fc4ef-f084-4d2e-9b33-627b2c9e9617" providerId="ADAL" clId="{B207CCB0-E1F7-4587-9DA6-5D492DE9D61E}" dt="2021-12-02T00:16:17.675" v="1926"/>
        <pc:sldMkLst>
          <pc:docMk/>
          <pc:sldMk cId="1403624834" sldId="258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1403624834" sldId="258"/>
            <ac:spMk id="2" creationId="{DBD75293-8523-4853-8DC9-07A141E0613A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1403624834" sldId="258"/>
            <ac:spMk id="3" creationId="{BBCD8764-6282-4B7B-A693-45524C79D51E}"/>
          </ac:spMkLst>
        </pc:spChg>
      </pc:sldChg>
      <pc:sldChg chg="modSp">
        <pc:chgData name="Joel Smith" userId="142fc4ef-f084-4d2e-9b33-627b2c9e9617" providerId="ADAL" clId="{B207CCB0-E1F7-4587-9DA6-5D492DE9D61E}" dt="2021-12-02T00:16:17.675" v="1926"/>
        <pc:sldMkLst>
          <pc:docMk/>
          <pc:sldMk cId="2074994256" sldId="260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2074994256" sldId="260"/>
            <ac:spMk id="2" creationId="{D51816A5-FCA7-487F-ACEB-152AACE51377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2074994256" sldId="260"/>
            <ac:spMk id="3" creationId="{955EB15A-4EFE-46AD-9B82-5FAED6A9AA40}"/>
          </ac:spMkLst>
        </pc:spChg>
      </pc:sldChg>
      <pc:sldChg chg="modSp mod">
        <pc:chgData name="Joel Smith" userId="142fc4ef-f084-4d2e-9b33-627b2c9e9617" providerId="ADAL" clId="{B207CCB0-E1F7-4587-9DA6-5D492DE9D61E}" dt="2021-12-02T00:16:17.675" v="1926"/>
        <pc:sldMkLst>
          <pc:docMk/>
          <pc:sldMk cId="2900254970" sldId="261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2900254970" sldId="261"/>
            <ac:spMk id="2" creationId="{497748D5-F535-4A3E-8EC6-4F3394FE1D03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2900254970" sldId="261"/>
            <ac:spMk id="3" creationId="{D87EE6CB-A8E7-4D4C-8A15-693E2C5E5151}"/>
          </ac:spMkLst>
        </pc:spChg>
      </pc:sldChg>
      <pc:sldChg chg="addSp delSp modSp mod">
        <pc:chgData name="Joel Smith" userId="142fc4ef-f084-4d2e-9b33-627b2c9e9617" providerId="ADAL" clId="{B207CCB0-E1F7-4587-9DA6-5D492DE9D61E}" dt="2021-12-02T00:16:17.675" v="1926"/>
        <pc:sldMkLst>
          <pc:docMk/>
          <pc:sldMk cId="853888714" sldId="262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853888714" sldId="262"/>
            <ac:spMk id="2" creationId="{6F820599-9DE5-421C-9837-1FD0121A3B35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853888714" sldId="262"/>
            <ac:spMk id="3" creationId="{1F464A81-98E2-4B6D-8FD0-06BE698DC324}"/>
          </ac:spMkLst>
        </pc:spChg>
        <pc:graphicFrameChg chg="add del modGraphic">
          <ac:chgData name="Joel Smith" userId="142fc4ef-f084-4d2e-9b33-627b2c9e9617" providerId="ADAL" clId="{B207CCB0-E1F7-4587-9DA6-5D492DE9D61E}" dt="2021-12-01T23:55:24.248" v="1498" actId="478"/>
          <ac:graphicFrameMkLst>
            <pc:docMk/>
            <pc:sldMk cId="853888714" sldId="262"/>
            <ac:graphicFrameMk id="5" creationId="{54BA42E7-6A3E-43D0-AF76-68E9E2FBFBF8}"/>
          </ac:graphicFrameMkLst>
        </pc:graphicFrameChg>
      </pc:sldChg>
      <pc:sldChg chg="addSp delSp modSp mod modClrScheme chgLayout">
        <pc:chgData name="Joel Smith" userId="142fc4ef-f084-4d2e-9b33-627b2c9e9617" providerId="ADAL" clId="{B207CCB0-E1F7-4587-9DA6-5D492DE9D61E}" dt="2021-12-02T00:16:17.810" v="1927" actId="27636"/>
        <pc:sldMkLst>
          <pc:docMk/>
          <pc:sldMk cId="4113778307" sldId="263"/>
        </pc:sldMkLst>
        <pc:spChg chg="mod ord">
          <ac:chgData name="Joel Smith" userId="142fc4ef-f084-4d2e-9b33-627b2c9e9617" providerId="ADAL" clId="{B207CCB0-E1F7-4587-9DA6-5D492DE9D61E}" dt="2021-12-02T00:07:31.212" v="1852" actId="14100"/>
          <ac:spMkLst>
            <pc:docMk/>
            <pc:sldMk cId="4113778307" sldId="263"/>
            <ac:spMk id="2" creationId="{3AB5D9BC-EE81-43C2-AFAE-FAAB0AA502E6}"/>
          </ac:spMkLst>
        </pc:spChg>
        <pc:spChg chg="del mod ord">
          <ac:chgData name="Joel Smith" userId="142fc4ef-f084-4d2e-9b33-627b2c9e9617" providerId="ADAL" clId="{B207CCB0-E1F7-4587-9DA6-5D492DE9D61E}" dt="2021-12-01T19:28:10.404" v="0" actId="700"/>
          <ac:spMkLst>
            <pc:docMk/>
            <pc:sldMk cId="4113778307" sldId="263"/>
            <ac:spMk id="3" creationId="{F80697EA-003D-443A-8EAC-3309194DCAEA}"/>
          </ac:spMkLst>
        </pc:spChg>
        <pc:spChg chg="add mod ord">
          <ac:chgData name="Joel Smith" userId="142fc4ef-f084-4d2e-9b33-627b2c9e9617" providerId="ADAL" clId="{B207CCB0-E1F7-4587-9DA6-5D492DE9D61E}" dt="2021-12-02T00:16:17.810" v="1927" actId="27636"/>
          <ac:spMkLst>
            <pc:docMk/>
            <pc:sldMk cId="4113778307" sldId="263"/>
            <ac:spMk id="4" creationId="{53029293-FB32-4951-AB87-54EC2E268E9E}"/>
          </ac:spMkLst>
        </pc:spChg>
        <pc:spChg chg="add del mod ord">
          <ac:chgData name="Joel Smith" userId="142fc4ef-f084-4d2e-9b33-627b2c9e9617" providerId="ADAL" clId="{B207CCB0-E1F7-4587-9DA6-5D492DE9D61E}" dt="2021-12-01T22:58:20.220" v="141" actId="22"/>
          <ac:spMkLst>
            <pc:docMk/>
            <pc:sldMk cId="4113778307" sldId="263"/>
            <ac:spMk id="5" creationId="{FCBA32F9-AB61-4469-A130-962C787C195A}"/>
          </ac:spMkLst>
        </pc:spChg>
        <pc:spChg chg="add mod">
          <ac:chgData name="Joel Smith" userId="142fc4ef-f084-4d2e-9b33-627b2c9e9617" providerId="ADAL" clId="{B207CCB0-E1F7-4587-9DA6-5D492DE9D61E}" dt="2021-12-01T19:44:32.545" v="139" actId="14100"/>
          <ac:spMkLst>
            <pc:docMk/>
            <pc:sldMk cId="4113778307" sldId="263"/>
            <ac:spMk id="6" creationId="{2FC64E05-C1EA-4669-9384-F6D1398931EA}"/>
          </ac:spMkLst>
        </pc:spChg>
        <pc:picChg chg="add mod ord modCrop">
          <ac:chgData name="Joel Smith" userId="142fc4ef-f084-4d2e-9b33-627b2c9e9617" providerId="ADAL" clId="{B207CCB0-E1F7-4587-9DA6-5D492DE9D61E}" dt="2021-12-01T23:37:14.967" v="286" actId="14100"/>
          <ac:picMkLst>
            <pc:docMk/>
            <pc:sldMk cId="4113778307" sldId="263"/>
            <ac:picMk id="8" creationId="{7202B14B-EC0F-4137-A220-3FA402470374}"/>
          </ac:picMkLst>
        </pc:picChg>
        <pc:picChg chg="add del mod">
          <ac:chgData name="Joel Smith" userId="142fc4ef-f084-4d2e-9b33-627b2c9e9617" providerId="ADAL" clId="{B207CCB0-E1F7-4587-9DA6-5D492DE9D61E}" dt="2021-12-01T23:35:43.170" v="262" actId="478"/>
          <ac:picMkLst>
            <pc:docMk/>
            <pc:sldMk cId="4113778307" sldId="263"/>
            <ac:picMk id="10" creationId="{AD65D3FE-2BB5-4382-9835-374027792A46}"/>
          </ac:picMkLst>
        </pc:picChg>
        <pc:picChg chg="add mod modCrop">
          <ac:chgData name="Joel Smith" userId="142fc4ef-f084-4d2e-9b33-627b2c9e9617" providerId="ADAL" clId="{B207CCB0-E1F7-4587-9DA6-5D492DE9D61E}" dt="2021-12-02T00:15:40.329" v="1917" actId="1076"/>
          <ac:picMkLst>
            <pc:docMk/>
            <pc:sldMk cId="4113778307" sldId="263"/>
            <ac:picMk id="12" creationId="{87709AC7-1F0E-4341-AB78-55B0472523E9}"/>
          </ac:picMkLst>
        </pc:picChg>
      </pc:sldChg>
      <pc:sldChg chg="modSp">
        <pc:chgData name="Joel Smith" userId="142fc4ef-f084-4d2e-9b33-627b2c9e9617" providerId="ADAL" clId="{B207CCB0-E1F7-4587-9DA6-5D492DE9D61E}" dt="2021-12-02T00:16:17.675" v="1926"/>
        <pc:sldMkLst>
          <pc:docMk/>
          <pc:sldMk cId="4017056800" sldId="264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4017056800" sldId="264"/>
            <ac:spMk id="2" creationId="{7BDACB02-CAE6-4EC7-BBF9-8F8A031CEE22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4017056800" sldId="264"/>
            <ac:spMk id="3" creationId="{AD55E4AD-DEE6-47B0-AF8C-F399CD1D74ED}"/>
          </ac:spMkLst>
        </pc:spChg>
      </pc:sldChg>
      <pc:sldChg chg="modSp">
        <pc:chgData name="Joel Smith" userId="142fc4ef-f084-4d2e-9b33-627b2c9e9617" providerId="ADAL" clId="{B207CCB0-E1F7-4587-9DA6-5D492DE9D61E}" dt="2021-12-02T00:16:17.675" v="1926"/>
        <pc:sldMkLst>
          <pc:docMk/>
          <pc:sldMk cId="3664462866" sldId="265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3664462866" sldId="265"/>
            <ac:spMk id="2" creationId="{7474A835-B77B-4B79-BD87-A8565869ED5D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3664462866" sldId="265"/>
            <ac:spMk id="3" creationId="{6B6E1ADF-DEC3-4553-A59E-0CC14107EC3E}"/>
          </ac:spMkLst>
        </pc:spChg>
      </pc:sldChg>
      <pc:sldChg chg="modSp mod">
        <pc:chgData name="Joel Smith" userId="142fc4ef-f084-4d2e-9b33-627b2c9e9617" providerId="ADAL" clId="{B207CCB0-E1F7-4587-9DA6-5D492DE9D61E}" dt="2021-12-02T00:16:17.675" v="1926"/>
        <pc:sldMkLst>
          <pc:docMk/>
          <pc:sldMk cId="666546107" sldId="266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666546107" sldId="266"/>
            <ac:spMk id="2" creationId="{30A0F4F7-3108-4E5F-841C-5D626E76944D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666546107" sldId="266"/>
            <ac:spMk id="3" creationId="{45D2CA0A-89AF-400D-AD99-A8CF02291110}"/>
          </ac:spMkLst>
        </pc:spChg>
      </pc:sldChg>
      <pc:sldChg chg="modSp mod">
        <pc:chgData name="Joel Smith" userId="142fc4ef-f084-4d2e-9b33-627b2c9e9617" providerId="ADAL" clId="{B207CCB0-E1F7-4587-9DA6-5D492DE9D61E}" dt="2021-12-02T00:16:17.675" v="1926"/>
        <pc:sldMkLst>
          <pc:docMk/>
          <pc:sldMk cId="2586762784" sldId="267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2586762784" sldId="267"/>
            <ac:spMk id="2" creationId="{68778753-54AE-4371-AEE4-040C46CE936E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2586762784" sldId="267"/>
            <ac:spMk id="3" creationId="{6190D21A-9447-43A5-B641-6454A7A81520}"/>
          </ac:spMkLst>
        </pc:spChg>
      </pc:sldChg>
      <pc:sldChg chg="modSp">
        <pc:chgData name="Joel Smith" userId="142fc4ef-f084-4d2e-9b33-627b2c9e9617" providerId="ADAL" clId="{B207CCB0-E1F7-4587-9DA6-5D492DE9D61E}" dt="2021-12-02T00:16:17.675" v="1926"/>
        <pc:sldMkLst>
          <pc:docMk/>
          <pc:sldMk cId="1467006457" sldId="268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1467006457" sldId="268"/>
            <ac:spMk id="2" creationId="{B011BEA8-5F41-437C-ADB9-2BBE324FC0AA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1467006457" sldId="268"/>
            <ac:spMk id="3" creationId="{FE97518C-CADC-430A-920D-A60FD9663579}"/>
          </ac:spMkLst>
        </pc:spChg>
      </pc:sldChg>
      <pc:sldChg chg="modSp">
        <pc:chgData name="Joel Smith" userId="142fc4ef-f084-4d2e-9b33-627b2c9e9617" providerId="ADAL" clId="{B207CCB0-E1F7-4587-9DA6-5D492DE9D61E}" dt="2021-12-02T00:16:17.675" v="1926"/>
        <pc:sldMkLst>
          <pc:docMk/>
          <pc:sldMk cId="3492665535" sldId="269"/>
        </pc:sldMkLst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3492665535" sldId="269"/>
            <ac:spMk id="2" creationId="{2600FC62-6D96-4F7A-9A75-A38677908DA5}"/>
          </ac:spMkLst>
        </pc:spChg>
        <pc:spChg chg="mod">
          <ac:chgData name="Joel Smith" userId="142fc4ef-f084-4d2e-9b33-627b2c9e9617" providerId="ADAL" clId="{B207CCB0-E1F7-4587-9DA6-5D492DE9D61E}" dt="2021-12-02T00:16:17.675" v="1926"/>
          <ac:spMkLst>
            <pc:docMk/>
            <pc:sldMk cId="3492665535" sldId="269"/>
            <ac:spMk id="3" creationId="{4A861C82-6F2C-4900-960B-FA2054C45ED1}"/>
          </ac:spMkLst>
        </pc:spChg>
      </pc:sldChg>
    </pc:docChg>
  </pc:docChgLst>
  <pc:docChgLst>
    <pc:chgData name="Jadante Hendrick" userId="S::jhendr61@students.kennesaw.edu::6021cb32-5977-4246-9563-49dafd5078c5" providerId="AD" clId="Web-{0D92C5EC-7CBB-C9BF-6933-1C652D841695}"/>
    <pc:docChg chg="modSld">
      <pc:chgData name="Jadante Hendrick" userId="S::jhendr61@students.kennesaw.edu::6021cb32-5977-4246-9563-49dafd5078c5" providerId="AD" clId="Web-{0D92C5EC-7CBB-C9BF-6933-1C652D841695}" dt="2021-11-20T21:19:32.147" v="109" actId="20577"/>
      <pc:docMkLst>
        <pc:docMk/>
      </pc:docMkLst>
      <pc:sldChg chg="modSp">
        <pc:chgData name="Jadante Hendrick" userId="S::jhendr61@students.kennesaw.edu::6021cb32-5977-4246-9563-49dafd5078c5" providerId="AD" clId="Web-{0D92C5EC-7CBB-C9BF-6933-1C652D841695}" dt="2021-11-20T21:13:41.468" v="15" actId="20577"/>
        <pc:sldMkLst>
          <pc:docMk/>
          <pc:sldMk cId="1403624834" sldId="258"/>
        </pc:sldMkLst>
        <pc:spChg chg="mod">
          <ac:chgData name="Jadante Hendrick" userId="S::jhendr61@students.kennesaw.edu::6021cb32-5977-4246-9563-49dafd5078c5" providerId="AD" clId="Web-{0D92C5EC-7CBB-C9BF-6933-1C652D841695}" dt="2021-11-20T21:13:41.468" v="15" actId="20577"/>
          <ac:spMkLst>
            <pc:docMk/>
            <pc:sldMk cId="1403624834" sldId="258"/>
            <ac:spMk id="3" creationId="{BBCD8764-6282-4B7B-A693-45524C79D51E}"/>
          </ac:spMkLst>
        </pc:spChg>
      </pc:sldChg>
      <pc:sldChg chg="modSp">
        <pc:chgData name="Jadante Hendrick" userId="S::jhendr61@students.kennesaw.edu::6021cb32-5977-4246-9563-49dafd5078c5" providerId="AD" clId="Web-{0D92C5EC-7CBB-C9BF-6933-1C652D841695}" dt="2021-11-20T21:19:32.147" v="109" actId="20577"/>
        <pc:sldMkLst>
          <pc:docMk/>
          <pc:sldMk cId="2074994256" sldId="260"/>
        </pc:sldMkLst>
        <pc:spChg chg="mod">
          <ac:chgData name="Jadante Hendrick" userId="S::jhendr61@students.kennesaw.edu::6021cb32-5977-4246-9563-49dafd5078c5" providerId="AD" clId="Web-{0D92C5EC-7CBB-C9BF-6933-1C652D841695}" dt="2021-11-20T21:16:27.300" v="37" actId="20577"/>
          <ac:spMkLst>
            <pc:docMk/>
            <pc:sldMk cId="2074994256" sldId="260"/>
            <ac:spMk id="2" creationId="{D51816A5-FCA7-487F-ACEB-152AACE51377}"/>
          </ac:spMkLst>
        </pc:spChg>
        <pc:spChg chg="mod">
          <ac:chgData name="Jadante Hendrick" userId="S::jhendr61@students.kennesaw.edu::6021cb32-5977-4246-9563-49dafd5078c5" providerId="AD" clId="Web-{0D92C5EC-7CBB-C9BF-6933-1C652D841695}" dt="2021-11-20T21:19:32.147" v="109" actId="20577"/>
          <ac:spMkLst>
            <pc:docMk/>
            <pc:sldMk cId="2074994256" sldId="260"/>
            <ac:spMk id="3" creationId="{955EB15A-4EFE-46AD-9B82-5FAED6A9AA40}"/>
          </ac:spMkLst>
        </pc:spChg>
      </pc:sldChg>
    </pc:docChg>
  </pc:docChgLst>
  <pc:docChgLst>
    <pc:chgData name="Jadante Hendrick" userId="S::jhendr61@students.kennesaw.edu::6021cb32-5977-4246-9563-49dafd5078c5" providerId="AD" clId="Web-{84AEA63A-0761-9437-9B9E-E6CEFF63C5F7}"/>
    <pc:docChg chg="delSld">
      <pc:chgData name="Jadante Hendrick" userId="S::jhendr61@students.kennesaw.edu::6021cb32-5977-4246-9563-49dafd5078c5" providerId="AD" clId="Web-{84AEA63A-0761-9437-9B9E-E6CEFF63C5F7}" dt="2021-12-01T19:23:34.442" v="0"/>
      <pc:docMkLst>
        <pc:docMk/>
      </pc:docMkLst>
      <pc:sldChg chg="del">
        <pc:chgData name="Jadante Hendrick" userId="S::jhendr61@students.kennesaw.edu::6021cb32-5977-4246-9563-49dafd5078c5" providerId="AD" clId="Web-{84AEA63A-0761-9437-9B9E-E6CEFF63C5F7}" dt="2021-12-01T19:23:34.442" v="0"/>
        <pc:sldMkLst>
          <pc:docMk/>
          <pc:sldMk cId="2921628190" sldId="259"/>
        </pc:sldMkLst>
      </pc:sldChg>
    </pc:docChg>
  </pc:docChgLst>
  <pc:docChgLst>
    <pc:chgData name="Joel Smith" userId="S::jsmi1238@students.kennesaw.edu::142fc4ef-f084-4d2e-9b33-627b2c9e9617" providerId="AD" clId="Web-{E37B6576-7BBB-2DC2-C5A9-A46044119D6F}"/>
    <pc:docChg chg="addSld modSld sldOrd">
      <pc:chgData name="Joel Smith" userId="S::jsmi1238@students.kennesaw.edu::142fc4ef-f084-4d2e-9b33-627b2c9e9617" providerId="AD" clId="Web-{E37B6576-7BBB-2DC2-C5A9-A46044119D6F}" dt="2021-11-30T19:41:20.238" v="614" actId="20577"/>
      <pc:docMkLst>
        <pc:docMk/>
      </pc:docMkLst>
      <pc:sldChg chg="modSp">
        <pc:chgData name="Joel Smith" userId="S::jsmi1238@students.kennesaw.edu::142fc4ef-f084-4d2e-9b33-627b2c9e9617" providerId="AD" clId="Web-{E37B6576-7BBB-2DC2-C5A9-A46044119D6F}" dt="2021-11-30T03:23:40.562" v="530" actId="20577"/>
        <pc:sldMkLst>
          <pc:docMk/>
          <pc:sldMk cId="3029192778" sldId="257"/>
        </pc:sldMkLst>
        <pc:spChg chg="mod">
          <ac:chgData name="Joel Smith" userId="S::jsmi1238@students.kennesaw.edu::142fc4ef-f084-4d2e-9b33-627b2c9e9617" providerId="AD" clId="Web-{E37B6576-7BBB-2DC2-C5A9-A46044119D6F}" dt="2021-11-30T03:23:40.562" v="530" actId="20577"/>
          <ac:spMkLst>
            <pc:docMk/>
            <pc:sldMk cId="3029192778" sldId="257"/>
            <ac:spMk id="3" creationId="{3DC80F71-18C1-4FD3-A403-5478C8DE4623}"/>
          </ac:spMkLst>
        </pc:spChg>
      </pc:sldChg>
      <pc:sldChg chg="modSp new">
        <pc:chgData name="Joel Smith" userId="S::jsmi1238@students.kennesaw.edu::142fc4ef-f084-4d2e-9b33-627b2c9e9617" providerId="AD" clId="Web-{E37B6576-7BBB-2DC2-C5A9-A46044119D6F}" dt="2021-11-30T03:13:41.964" v="245" actId="20577"/>
        <pc:sldMkLst>
          <pc:docMk/>
          <pc:sldMk cId="2900254970" sldId="261"/>
        </pc:sldMkLst>
        <pc:spChg chg="mod">
          <ac:chgData name="Joel Smith" userId="S::jsmi1238@students.kennesaw.edu::142fc4ef-f084-4d2e-9b33-627b2c9e9617" providerId="AD" clId="Web-{E37B6576-7BBB-2DC2-C5A9-A46044119D6F}" dt="2021-11-30T03:06:39.263" v="13" actId="20577"/>
          <ac:spMkLst>
            <pc:docMk/>
            <pc:sldMk cId="2900254970" sldId="261"/>
            <ac:spMk id="2" creationId="{497748D5-F535-4A3E-8EC6-4F3394FE1D03}"/>
          </ac:spMkLst>
        </pc:spChg>
        <pc:spChg chg="mod">
          <ac:chgData name="Joel Smith" userId="S::jsmi1238@students.kennesaw.edu::142fc4ef-f084-4d2e-9b33-627b2c9e9617" providerId="AD" clId="Web-{E37B6576-7BBB-2DC2-C5A9-A46044119D6F}" dt="2021-11-30T03:13:41.964" v="245" actId="20577"/>
          <ac:spMkLst>
            <pc:docMk/>
            <pc:sldMk cId="2900254970" sldId="261"/>
            <ac:spMk id="3" creationId="{D87EE6CB-A8E7-4D4C-8A15-693E2C5E5151}"/>
          </ac:spMkLst>
        </pc:spChg>
      </pc:sldChg>
      <pc:sldChg chg="modSp new">
        <pc:chgData name="Joel Smith" userId="S::jsmi1238@students.kennesaw.edu::142fc4ef-f084-4d2e-9b33-627b2c9e9617" providerId="AD" clId="Web-{E37B6576-7BBB-2DC2-C5A9-A46044119D6F}" dt="2021-11-30T03:19:14.835" v="425" actId="20577"/>
        <pc:sldMkLst>
          <pc:docMk/>
          <pc:sldMk cId="853888714" sldId="262"/>
        </pc:sldMkLst>
        <pc:spChg chg="mod">
          <ac:chgData name="Joel Smith" userId="S::jsmi1238@students.kennesaw.edu::142fc4ef-f084-4d2e-9b33-627b2c9e9617" providerId="AD" clId="Web-{E37B6576-7BBB-2DC2-C5A9-A46044119D6F}" dt="2021-11-30T03:14:06.793" v="261" actId="20577"/>
          <ac:spMkLst>
            <pc:docMk/>
            <pc:sldMk cId="853888714" sldId="262"/>
            <ac:spMk id="2" creationId="{6F820599-9DE5-421C-9837-1FD0121A3B35}"/>
          </ac:spMkLst>
        </pc:spChg>
        <pc:spChg chg="mod">
          <ac:chgData name="Joel Smith" userId="S::jsmi1238@students.kennesaw.edu::142fc4ef-f084-4d2e-9b33-627b2c9e9617" providerId="AD" clId="Web-{E37B6576-7BBB-2DC2-C5A9-A46044119D6F}" dt="2021-11-30T03:19:14.835" v="425" actId="20577"/>
          <ac:spMkLst>
            <pc:docMk/>
            <pc:sldMk cId="853888714" sldId="262"/>
            <ac:spMk id="3" creationId="{1F464A81-98E2-4B6D-8FD0-06BE698DC324}"/>
          </ac:spMkLst>
        </pc:spChg>
      </pc:sldChg>
      <pc:sldChg chg="addSp delSp modSp new ord">
        <pc:chgData name="Joel Smith" userId="S::jsmi1238@students.kennesaw.edu::142fc4ef-f084-4d2e-9b33-627b2c9e9617" providerId="AD" clId="Web-{E37B6576-7BBB-2DC2-C5A9-A46044119D6F}" dt="2021-11-30T03:20:05.758" v="452"/>
        <pc:sldMkLst>
          <pc:docMk/>
          <pc:sldMk cId="4113778307" sldId="263"/>
        </pc:sldMkLst>
        <pc:spChg chg="mod">
          <ac:chgData name="Joel Smith" userId="S::jsmi1238@students.kennesaw.edu::142fc4ef-f084-4d2e-9b33-627b2c9e9617" providerId="AD" clId="Web-{E37B6576-7BBB-2DC2-C5A9-A46044119D6F}" dt="2021-11-30T03:19:54.523" v="449" actId="20577"/>
          <ac:spMkLst>
            <pc:docMk/>
            <pc:sldMk cId="4113778307" sldId="263"/>
            <ac:spMk id="2" creationId="{3AB5D9BC-EE81-43C2-AFAE-FAAB0AA502E6}"/>
          </ac:spMkLst>
        </pc:spChg>
        <pc:spChg chg="add del">
          <ac:chgData name="Joel Smith" userId="S::jsmi1238@students.kennesaw.edu::142fc4ef-f084-4d2e-9b33-627b2c9e9617" providerId="AD" clId="Web-{E37B6576-7BBB-2DC2-C5A9-A46044119D6F}" dt="2021-11-30T03:19:59.539" v="450"/>
          <ac:spMkLst>
            <pc:docMk/>
            <pc:sldMk cId="4113778307" sldId="263"/>
            <ac:spMk id="4" creationId="{110082CC-0A7F-43C9-986B-BF191010E906}"/>
          </ac:spMkLst>
        </pc:spChg>
      </pc:sldChg>
      <pc:sldChg chg="modSp new ord">
        <pc:chgData name="Joel Smith" userId="S::jsmi1238@students.kennesaw.edu::142fc4ef-f084-4d2e-9b33-627b2c9e9617" providerId="AD" clId="Web-{E37B6576-7BBB-2DC2-C5A9-A46044119D6F}" dt="2021-11-30T03:24:37.751" v="537"/>
        <pc:sldMkLst>
          <pc:docMk/>
          <pc:sldMk cId="4017056800" sldId="264"/>
        </pc:sldMkLst>
        <pc:spChg chg="mod">
          <ac:chgData name="Joel Smith" userId="S::jsmi1238@students.kennesaw.edu::142fc4ef-f084-4d2e-9b33-627b2c9e9617" providerId="AD" clId="Web-{E37B6576-7BBB-2DC2-C5A9-A46044119D6F}" dt="2021-11-30T03:24:35.064" v="536" actId="20577"/>
          <ac:spMkLst>
            <pc:docMk/>
            <pc:sldMk cId="4017056800" sldId="264"/>
            <ac:spMk id="2" creationId="{7BDACB02-CAE6-4EC7-BBF9-8F8A031CEE22}"/>
          </ac:spMkLst>
        </pc:spChg>
      </pc:sldChg>
      <pc:sldChg chg="modSp new">
        <pc:chgData name="Joel Smith" userId="S::jsmi1238@students.kennesaw.edu::142fc4ef-f084-4d2e-9b33-627b2c9e9617" providerId="AD" clId="Web-{E37B6576-7BBB-2DC2-C5A9-A46044119D6F}" dt="2021-11-30T03:24:29.892" v="535" actId="20577"/>
        <pc:sldMkLst>
          <pc:docMk/>
          <pc:sldMk cId="3664462866" sldId="265"/>
        </pc:sldMkLst>
        <pc:spChg chg="mod">
          <ac:chgData name="Joel Smith" userId="S::jsmi1238@students.kennesaw.edu::142fc4ef-f084-4d2e-9b33-627b2c9e9617" providerId="AD" clId="Web-{E37B6576-7BBB-2DC2-C5A9-A46044119D6F}" dt="2021-11-30T03:24:29.892" v="535" actId="20577"/>
          <ac:spMkLst>
            <pc:docMk/>
            <pc:sldMk cId="3664462866" sldId="265"/>
            <ac:spMk id="2" creationId="{7474A835-B77B-4B79-BD87-A8565869ED5D}"/>
          </ac:spMkLst>
        </pc:spChg>
      </pc:sldChg>
      <pc:sldChg chg="modSp new">
        <pc:chgData name="Joel Smith" userId="S::jsmi1238@students.kennesaw.edu::142fc4ef-f084-4d2e-9b33-627b2c9e9617" providerId="AD" clId="Web-{E37B6576-7BBB-2DC2-C5A9-A46044119D6F}" dt="2021-11-30T19:41:14.847" v="611" actId="20577"/>
        <pc:sldMkLst>
          <pc:docMk/>
          <pc:sldMk cId="666546107" sldId="266"/>
        </pc:sldMkLst>
        <pc:spChg chg="mod">
          <ac:chgData name="Joel Smith" userId="S::jsmi1238@students.kennesaw.edu::142fc4ef-f084-4d2e-9b33-627b2c9e9617" providerId="AD" clId="Web-{E37B6576-7BBB-2DC2-C5A9-A46044119D6F}" dt="2021-11-30T19:39:47.141" v="554" actId="20577"/>
          <ac:spMkLst>
            <pc:docMk/>
            <pc:sldMk cId="666546107" sldId="266"/>
            <ac:spMk id="2" creationId="{30A0F4F7-3108-4E5F-841C-5D626E76944D}"/>
          </ac:spMkLst>
        </pc:spChg>
        <pc:spChg chg="mod">
          <ac:chgData name="Joel Smith" userId="S::jsmi1238@students.kennesaw.edu::142fc4ef-f084-4d2e-9b33-627b2c9e9617" providerId="AD" clId="Web-{E37B6576-7BBB-2DC2-C5A9-A46044119D6F}" dt="2021-11-30T19:41:14.847" v="611" actId="20577"/>
          <ac:spMkLst>
            <pc:docMk/>
            <pc:sldMk cId="666546107" sldId="266"/>
            <ac:spMk id="3" creationId="{45D2CA0A-89AF-400D-AD99-A8CF02291110}"/>
          </ac:spMkLst>
        </pc:spChg>
      </pc:sldChg>
      <pc:sldChg chg="modSp new">
        <pc:chgData name="Joel Smith" userId="S::jsmi1238@students.kennesaw.edu::142fc4ef-f084-4d2e-9b33-627b2c9e9617" providerId="AD" clId="Web-{E37B6576-7BBB-2DC2-C5A9-A46044119D6F}" dt="2021-11-30T19:41:20.238" v="614" actId="20577"/>
        <pc:sldMkLst>
          <pc:docMk/>
          <pc:sldMk cId="2586762784" sldId="267"/>
        </pc:sldMkLst>
        <pc:spChg chg="mod">
          <ac:chgData name="Joel Smith" userId="S::jsmi1238@students.kennesaw.edu::142fc4ef-f084-4d2e-9b33-627b2c9e9617" providerId="AD" clId="Web-{E37B6576-7BBB-2DC2-C5A9-A46044119D6F}" dt="2021-11-30T19:41:20.238" v="614" actId="20577"/>
          <ac:spMkLst>
            <pc:docMk/>
            <pc:sldMk cId="2586762784" sldId="267"/>
            <ac:spMk id="2" creationId="{68778753-54AE-4371-AEE4-040C46CE936E}"/>
          </ac:spMkLst>
        </pc:spChg>
      </pc:sldChg>
    </pc:docChg>
  </pc:docChgLst>
  <pc:docChgLst>
    <pc:chgData name="Pamir Ahmad" userId="S::pahmad@students.kennesaw.edu::85bbc589-bdc9-4f8b-be32-0e968e662d8c" providerId="AD" clId="Web-{491BB33A-719B-1136-9A89-4A3320D98A44}"/>
    <pc:docChg chg="addSld modSld sldOrd">
      <pc:chgData name="Pamir Ahmad" userId="S::pahmad@students.kennesaw.edu::85bbc589-bdc9-4f8b-be32-0e968e662d8c" providerId="AD" clId="Web-{491BB33A-719B-1136-9A89-4A3320D98A44}" dt="2021-12-01T23:16:51.358" v="220" actId="20577"/>
      <pc:docMkLst>
        <pc:docMk/>
      </pc:docMkLst>
      <pc:sldChg chg="modSp">
        <pc:chgData name="Pamir Ahmad" userId="S::pahmad@students.kennesaw.edu::85bbc589-bdc9-4f8b-be32-0e968e662d8c" providerId="AD" clId="Web-{491BB33A-719B-1136-9A89-4A3320D98A44}" dt="2021-12-01T22:49:51.196" v="35" actId="20577"/>
        <pc:sldMkLst>
          <pc:docMk/>
          <pc:sldMk cId="109857222" sldId="256"/>
        </pc:sldMkLst>
        <pc:spChg chg="mod">
          <ac:chgData name="Pamir Ahmad" userId="S::pahmad@students.kennesaw.edu::85bbc589-bdc9-4f8b-be32-0e968e662d8c" providerId="AD" clId="Web-{491BB33A-719B-1136-9A89-4A3320D98A44}" dt="2021-12-01T22:49:51.196" v="3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amir Ahmad" userId="S::pahmad@students.kennesaw.edu::85bbc589-bdc9-4f8b-be32-0e968e662d8c" providerId="AD" clId="Web-{491BB33A-719B-1136-9A89-4A3320D98A44}" dt="2021-12-01T23:02:17.829" v="68" actId="20577"/>
        <pc:sldMkLst>
          <pc:docMk/>
          <pc:sldMk cId="2074994256" sldId="260"/>
        </pc:sldMkLst>
        <pc:spChg chg="mod">
          <ac:chgData name="Pamir Ahmad" userId="S::pahmad@students.kennesaw.edu::85bbc589-bdc9-4f8b-be32-0e968e662d8c" providerId="AD" clId="Web-{491BB33A-719B-1136-9A89-4A3320D98A44}" dt="2021-12-01T23:02:17.829" v="68" actId="20577"/>
          <ac:spMkLst>
            <pc:docMk/>
            <pc:sldMk cId="2074994256" sldId="260"/>
            <ac:spMk id="2" creationId="{D51816A5-FCA7-487F-ACEB-152AACE51377}"/>
          </ac:spMkLst>
        </pc:spChg>
      </pc:sldChg>
      <pc:sldChg chg="modSp">
        <pc:chgData name="Pamir Ahmad" userId="S::pahmad@students.kennesaw.edu::85bbc589-bdc9-4f8b-be32-0e968e662d8c" providerId="AD" clId="Web-{491BB33A-719B-1136-9A89-4A3320D98A44}" dt="2021-12-01T23:14:55.088" v="158" actId="20577"/>
        <pc:sldMkLst>
          <pc:docMk/>
          <pc:sldMk cId="4017056800" sldId="264"/>
        </pc:sldMkLst>
        <pc:spChg chg="mod">
          <ac:chgData name="Pamir Ahmad" userId="S::pahmad@students.kennesaw.edu::85bbc589-bdc9-4f8b-be32-0e968e662d8c" providerId="AD" clId="Web-{491BB33A-719B-1136-9A89-4A3320D98A44}" dt="2021-12-01T23:14:55.088" v="158" actId="20577"/>
          <ac:spMkLst>
            <pc:docMk/>
            <pc:sldMk cId="4017056800" sldId="264"/>
            <ac:spMk id="3" creationId="{AD55E4AD-DEE6-47B0-AF8C-F399CD1D74ED}"/>
          </ac:spMkLst>
        </pc:spChg>
      </pc:sldChg>
      <pc:sldChg chg="modSp new ord">
        <pc:chgData name="Pamir Ahmad" userId="S::pahmad@students.kennesaw.edu::85bbc589-bdc9-4f8b-be32-0e968e662d8c" providerId="AD" clId="Web-{491BB33A-719B-1136-9A89-4A3320D98A44}" dt="2021-12-01T23:16:51.358" v="220" actId="20577"/>
        <pc:sldMkLst>
          <pc:docMk/>
          <pc:sldMk cId="1467006457" sldId="268"/>
        </pc:sldMkLst>
        <pc:spChg chg="mod">
          <ac:chgData name="Pamir Ahmad" userId="S::pahmad@students.kennesaw.edu::85bbc589-bdc9-4f8b-be32-0e968e662d8c" providerId="AD" clId="Web-{491BB33A-719B-1136-9A89-4A3320D98A44}" dt="2021-12-01T23:02:02.251" v="51" actId="20577"/>
          <ac:spMkLst>
            <pc:docMk/>
            <pc:sldMk cId="1467006457" sldId="268"/>
            <ac:spMk id="2" creationId="{B011BEA8-5F41-437C-ADB9-2BBE324FC0AA}"/>
          </ac:spMkLst>
        </pc:spChg>
        <pc:spChg chg="mod">
          <ac:chgData name="Pamir Ahmad" userId="S::pahmad@students.kennesaw.edu::85bbc589-bdc9-4f8b-be32-0e968e662d8c" providerId="AD" clId="Web-{491BB33A-719B-1136-9A89-4A3320D98A44}" dt="2021-12-01T23:16:51.358" v="220" actId="20577"/>
          <ac:spMkLst>
            <pc:docMk/>
            <pc:sldMk cId="1467006457" sldId="268"/>
            <ac:spMk id="3" creationId="{FE97518C-CADC-430A-920D-A60FD9663579}"/>
          </ac:spMkLst>
        </pc:spChg>
      </pc:sldChg>
      <pc:sldChg chg="modSp new">
        <pc:chgData name="Pamir Ahmad" userId="S::pahmad@students.kennesaw.edu::85bbc589-bdc9-4f8b-be32-0e968e662d8c" providerId="AD" clId="Web-{491BB33A-719B-1136-9A89-4A3320D98A44}" dt="2021-12-01T23:02:13.095" v="67" actId="20577"/>
        <pc:sldMkLst>
          <pc:docMk/>
          <pc:sldMk cId="3492665535" sldId="269"/>
        </pc:sldMkLst>
        <pc:spChg chg="mod">
          <ac:chgData name="Pamir Ahmad" userId="S::pahmad@students.kennesaw.edu::85bbc589-bdc9-4f8b-be32-0e968e662d8c" providerId="AD" clId="Web-{491BB33A-719B-1136-9A89-4A3320D98A44}" dt="2021-12-01T23:02:13.095" v="67" actId="20577"/>
          <ac:spMkLst>
            <pc:docMk/>
            <pc:sldMk cId="3492665535" sldId="269"/>
            <ac:spMk id="2" creationId="{2600FC62-6D96-4F7A-9A75-A38677908DA5}"/>
          </ac:spMkLst>
        </pc:spChg>
      </pc:sldChg>
    </pc:docChg>
  </pc:docChgLst>
  <pc:docChgLst>
    <pc:chgData name="Jadante Hendrick" userId="S::jhendr61@students.kennesaw.edu::6021cb32-5977-4246-9563-49dafd5078c5" providerId="AD" clId="Web-{50D3A2BA-7E9A-49C7-2F9A-57CFD00B3371}"/>
    <pc:docChg chg="addSld modSld">
      <pc:chgData name="Jadante Hendrick" userId="S::jhendr61@students.kennesaw.edu::6021cb32-5977-4246-9563-49dafd5078c5" providerId="AD" clId="Web-{50D3A2BA-7E9A-49C7-2F9A-57CFD00B3371}" dt="2021-11-20T20:31:19.201" v="373" actId="20577"/>
      <pc:docMkLst>
        <pc:docMk/>
      </pc:docMkLst>
      <pc:sldChg chg="modSp">
        <pc:chgData name="Jadante Hendrick" userId="S::jhendr61@students.kennesaw.edu::6021cb32-5977-4246-9563-49dafd5078c5" providerId="AD" clId="Web-{50D3A2BA-7E9A-49C7-2F9A-57CFD00B3371}" dt="2021-11-20T20:16:22.926" v="25" actId="20577"/>
        <pc:sldMkLst>
          <pc:docMk/>
          <pc:sldMk cId="109857222" sldId="256"/>
        </pc:sldMkLst>
        <pc:spChg chg="mod">
          <ac:chgData name="Jadante Hendrick" userId="S::jhendr61@students.kennesaw.edu::6021cb32-5977-4246-9563-49dafd5078c5" providerId="AD" clId="Web-{50D3A2BA-7E9A-49C7-2F9A-57CFD00B3371}" dt="2021-11-20T20:16:22.926" v="2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Jadante Hendrick" userId="S::jhendr61@students.kennesaw.edu::6021cb32-5977-4246-9563-49dafd5078c5" providerId="AD" clId="Web-{50D3A2BA-7E9A-49C7-2F9A-57CFD00B3371}" dt="2021-11-20T20:15:56.941" v="6" actId="20577"/>
        <pc:sldMkLst>
          <pc:docMk/>
          <pc:sldMk cId="3029192778" sldId="257"/>
        </pc:sldMkLst>
        <pc:spChg chg="mod">
          <ac:chgData name="Jadante Hendrick" userId="S::jhendr61@students.kennesaw.edu::6021cb32-5977-4246-9563-49dafd5078c5" providerId="AD" clId="Web-{50D3A2BA-7E9A-49C7-2F9A-57CFD00B3371}" dt="2021-11-20T20:15:56.941" v="6" actId="20577"/>
          <ac:spMkLst>
            <pc:docMk/>
            <pc:sldMk cId="3029192778" sldId="257"/>
            <ac:spMk id="2" creationId="{BD7920D2-327A-4F95-B45B-2A0AC5B3C9EF}"/>
          </ac:spMkLst>
        </pc:spChg>
      </pc:sldChg>
      <pc:sldChg chg="modSp new">
        <pc:chgData name="Jadante Hendrick" userId="S::jhendr61@students.kennesaw.edu::6021cb32-5977-4246-9563-49dafd5078c5" providerId="AD" clId="Web-{50D3A2BA-7E9A-49C7-2F9A-57CFD00B3371}" dt="2021-11-20T20:23:49.563" v="202" actId="20577"/>
        <pc:sldMkLst>
          <pc:docMk/>
          <pc:sldMk cId="1403624834" sldId="258"/>
        </pc:sldMkLst>
        <pc:spChg chg="mod">
          <ac:chgData name="Jadante Hendrick" userId="S::jhendr61@students.kennesaw.edu::6021cb32-5977-4246-9563-49dafd5078c5" providerId="AD" clId="Web-{50D3A2BA-7E9A-49C7-2F9A-57CFD00B3371}" dt="2021-11-20T20:17:13.177" v="35" actId="20577"/>
          <ac:spMkLst>
            <pc:docMk/>
            <pc:sldMk cId="1403624834" sldId="258"/>
            <ac:spMk id="2" creationId="{DBD75293-8523-4853-8DC9-07A141E0613A}"/>
          </ac:spMkLst>
        </pc:spChg>
        <pc:spChg chg="mod">
          <ac:chgData name="Jadante Hendrick" userId="S::jhendr61@students.kennesaw.edu::6021cb32-5977-4246-9563-49dafd5078c5" providerId="AD" clId="Web-{50D3A2BA-7E9A-49C7-2F9A-57CFD00B3371}" dt="2021-11-20T20:23:49.563" v="202" actId="20577"/>
          <ac:spMkLst>
            <pc:docMk/>
            <pc:sldMk cId="1403624834" sldId="258"/>
            <ac:spMk id="3" creationId="{BBCD8764-6282-4B7B-A693-45524C79D51E}"/>
          </ac:spMkLst>
        </pc:spChg>
      </pc:sldChg>
      <pc:sldChg chg="modSp new">
        <pc:chgData name="Jadante Hendrick" userId="S::jhendr61@students.kennesaw.edu::6021cb32-5977-4246-9563-49dafd5078c5" providerId="AD" clId="Web-{50D3A2BA-7E9A-49C7-2F9A-57CFD00B3371}" dt="2021-11-20T20:31:00.685" v="367" actId="20577"/>
        <pc:sldMkLst>
          <pc:docMk/>
          <pc:sldMk cId="2921628190" sldId="259"/>
        </pc:sldMkLst>
        <pc:spChg chg="mod">
          <ac:chgData name="Jadante Hendrick" userId="S::jhendr61@students.kennesaw.edu::6021cb32-5977-4246-9563-49dafd5078c5" providerId="AD" clId="Web-{50D3A2BA-7E9A-49C7-2F9A-57CFD00B3371}" dt="2021-11-20T20:27:26.881" v="246" actId="20577"/>
          <ac:spMkLst>
            <pc:docMk/>
            <pc:sldMk cId="2921628190" sldId="259"/>
            <ac:spMk id="2" creationId="{8AB8C119-9CC0-4E39-98FA-98E982A17EF3}"/>
          </ac:spMkLst>
        </pc:spChg>
        <pc:spChg chg="mod">
          <ac:chgData name="Jadante Hendrick" userId="S::jhendr61@students.kennesaw.edu::6021cb32-5977-4246-9563-49dafd5078c5" providerId="AD" clId="Web-{50D3A2BA-7E9A-49C7-2F9A-57CFD00B3371}" dt="2021-11-20T20:31:00.685" v="367" actId="20577"/>
          <ac:spMkLst>
            <pc:docMk/>
            <pc:sldMk cId="2921628190" sldId="259"/>
            <ac:spMk id="3" creationId="{A89CAEA6-6C07-4E55-9B78-AC682FF0DD89}"/>
          </ac:spMkLst>
        </pc:spChg>
      </pc:sldChg>
      <pc:sldChg chg="modSp new">
        <pc:chgData name="Jadante Hendrick" userId="S::jhendr61@students.kennesaw.edu::6021cb32-5977-4246-9563-49dafd5078c5" providerId="AD" clId="Web-{50D3A2BA-7E9A-49C7-2F9A-57CFD00B3371}" dt="2021-11-20T20:31:19.201" v="373" actId="20577"/>
        <pc:sldMkLst>
          <pc:docMk/>
          <pc:sldMk cId="2074994256" sldId="260"/>
        </pc:sldMkLst>
        <pc:spChg chg="mod">
          <ac:chgData name="Jadante Hendrick" userId="S::jhendr61@students.kennesaw.edu::6021cb32-5977-4246-9563-49dafd5078c5" providerId="AD" clId="Web-{50D3A2BA-7E9A-49C7-2F9A-57CFD00B3371}" dt="2021-11-20T20:31:19.201" v="373" actId="20577"/>
          <ac:spMkLst>
            <pc:docMk/>
            <pc:sldMk cId="2074994256" sldId="260"/>
            <ac:spMk id="2" creationId="{D51816A5-FCA7-487F-ACEB-152AACE51377}"/>
          </ac:spMkLst>
        </pc:spChg>
      </pc:sldChg>
    </pc:docChg>
  </pc:docChgLst>
  <pc:docChgLst>
    <pc:chgData name="Joel Smith" userId="S::jsmi1238@students.kennesaw.edu::142fc4ef-f084-4d2e-9b33-627b2c9e9617" providerId="AD" clId="Web-{9E3A30D3-8199-569C-F25C-F86BA255F8DC}"/>
    <pc:docChg chg="sldOrd">
      <pc:chgData name="Joel Smith" userId="S::jsmi1238@students.kennesaw.edu::142fc4ef-f084-4d2e-9b33-627b2c9e9617" providerId="AD" clId="Web-{9E3A30D3-8199-569C-F25C-F86BA255F8DC}" dt="2021-12-04T02:23:42.783" v="1"/>
      <pc:docMkLst>
        <pc:docMk/>
      </pc:docMkLst>
      <pc:sldChg chg="ord">
        <pc:chgData name="Joel Smith" userId="S::jsmi1238@students.kennesaw.edu::142fc4ef-f084-4d2e-9b33-627b2c9e9617" providerId="AD" clId="Web-{9E3A30D3-8199-569C-F25C-F86BA255F8DC}" dt="2021-12-04T02:23:42.736" v="0"/>
        <pc:sldMkLst>
          <pc:docMk/>
          <pc:sldMk cId="4017056800" sldId="264"/>
        </pc:sldMkLst>
      </pc:sldChg>
      <pc:sldChg chg="ord">
        <pc:chgData name="Joel Smith" userId="S::jsmi1238@students.kennesaw.edu::142fc4ef-f084-4d2e-9b33-627b2c9e9617" providerId="AD" clId="Web-{9E3A30D3-8199-569C-F25C-F86BA255F8DC}" dt="2021-12-04T02:23:42.783" v="1"/>
        <pc:sldMkLst>
          <pc:docMk/>
          <pc:sldMk cId="3664462866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28008-2EAB-449D-833F-2D62EEB8C065}" type="doc">
      <dgm:prSet loTypeId="urn:microsoft.com/office/officeart/2016/7/layout/Horizontal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F6E99A-3844-4CB0-AFCD-D31AC94C8225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E898D282-CABF-43CF-A6C6-C65F041E5EE6}" type="parTrans" cxnId="{6E366301-481E-461B-A2B6-96D9FEB44655}">
      <dgm:prSet/>
      <dgm:spPr/>
      <dgm:t>
        <a:bodyPr/>
        <a:lstStyle/>
        <a:p>
          <a:endParaRPr lang="en-US"/>
        </a:p>
      </dgm:t>
    </dgm:pt>
    <dgm:pt modelId="{9ADA7DD4-8538-415A-AD25-1B22D532EAC0}" type="sibTrans" cxnId="{6E366301-481E-461B-A2B6-96D9FEB44655}">
      <dgm:prSet/>
      <dgm:spPr/>
      <dgm:t>
        <a:bodyPr/>
        <a:lstStyle/>
        <a:p>
          <a:endParaRPr lang="en-US"/>
        </a:p>
      </dgm:t>
    </dgm:pt>
    <dgm:pt modelId="{445DD622-C8F2-40E7-BB79-F8FEADD39D81}">
      <dgm:prSet custT="1"/>
      <dgm:spPr/>
      <dgm:t>
        <a:bodyPr/>
        <a:lstStyle/>
        <a:p>
          <a:r>
            <a:rPr lang="en-US" sz="2000" dirty="0"/>
            <a:t>Improve simulation to provide multithreaded environment for a more accurate set of data between static and semi-static routing</a:t>
          </a:r>
        </a:p>
      </dgm:t>
    </dgm:pt>
    <dgm:pt modelId="{88C89785-D866-4797-8C75-3CE0D1170383}" type="parTrans" cxnId="{F1F034E0-41D5-4E94-BA90-AB42080E7C8B}">
      <dgm:prSet/>
      <dgm:spPr/>
      <dgm:t>
        <a:bodyPr/>
        <a:lstStyle/>
        <a:p>
          <a:endParaRPr lang="en-US"/>
        </a:p>
      </dgm:t>
    </dgm:pt>
    <dgm:pt modelId="{B70E7773-0DEB-4CC1-A052-8ED12062081C}" type="sibTrans" cxnId="{F1F034E0-41D5-4E94-BA90-AB42080E7C8B}">
      <dgm:prSet/>
      <dgm:spPr/>
      <dgm:t>
        <a:bodyPr/>
        <a:lstStyle/>
        <a:p>
          <a:endParaRPr lang="en-US"/>
        </a:p>
      </dgm:t>
    </dgm:pt>
    <dgm:pt modelId="{EE467835-69F2-401F-9E10-24CBCB7A255C}">
      <dgm:prSet/>
      <dgm:spPr/>
      <dgm:t>
        <a:bodyPr/>
        <a:lstStyle/>
        <a:p>
          <a:r>
            <a:rPr lang="en-US" dirty="0"/>
            <a:t>Expand</a:t>
          </a:r>
        </a:p>
      </dgm:t>
    </dgm:pt>
    <dgm:pt modelId="{75465CA5-39F0-4A26-B489-5C66B97A766D}" type="parTrans" cxnId="{41E2CAFC-2DD3-45A5-831A-4DC49ACD2FDF}">
      <dgm:prSet/>
      <dgm:spPr/>
      <dgm:t>
        <a:bodyPr/>
        <a:lstStyle/>
        <a:p>
          <a:endParaRPr lang="en-US"/>
        </a:p>
      </dgm:t>
    </dgm:pt>
    <dgm:pt modelId="{E33F6D7C-ED53-4C67-A1D3-A9ACCCECBB62}" type="sibTrans" cxnId="{41E2CAFC-2DD3-45A5-831A-4DC49ACD2FDF}">
      <dgm:prSet/>
      <dgm:spPr/>
      <dgm:t>
        <a:bodyPr/>
        <a:lstStyle/>
        <a:p>
          <a:endParaRPr lang="en-US"/>
        </a:p>
      </dgm:t>
    </dgm:pt>
    <dgm:pt modelId="{240243F8-C45C-4E78-A2FC-6C71327C7657}">
      <dgm:prSet custT="1"/>
      <dgm:spPr/>
      <dgm:t>
        <a:bodyPr/>
        <a:lstStyle/>
        <a:p>
          <a:r>
            <a:rPr lang="en-US" sz="2000" dirty="0"/>
            <a:t>Expand to analyze multi-source networks and multi-destination packet transmission</a:t>
          </a:r>
        </a:p>
      </dgm:t>
    </dgm:pt>
    <dgm:pt modelId="{AE4D95BD-99F2-44BE-BEB4-594FFF2C477E}" type="parTrans" cxnId="{AC16A4DC-42B9-45A7-93B4-E0F80ECDFA2E}">
      <dgm:prSet/>
      <dgm:spPr/>
      <dgm:t>
        <a:bodyPr/>
        <a:lstStyle/>
        <a:p>
          <a:endParaRPr lang="en-US"/>
        </a:p>
      </dgm:t>
    </dgm:pt>
    <dgm:pt modelId="{78F58B5D-68C9-4A7F-9E38-E8C89A651F18}" type="sibTrans" cxnId="{AC16A4DC-42B9-45A7-93B4-E0F80ECDFA2E}">
      <dgm:prSet/>
      <dgm:spPr/>
      <dgm:t>
        <a:bodyPr/>
        <a:lstStyle/>
        <a:p>
          <a:endParaRPr lang="en-US"/>
        </a:p>
      </dgm:t>
    </dgm:pt>
    <dgm:pt modelId="{4535FDCA-5EFB-4B46-B7AA-30466D5AE15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5C0B5B77-D481-4757-9C37-1094A3AC00B8}" type="parTrans" cxnId="{1E12DCB2-ABE3-4689-A659-BA934A92A5EB}">
      <dgm:prSet/>
      <dgm:spPr/>
      <dgm:t>
        <a:bodyPr/>
        <a:lstStyle/>
        <a:p>
          <a:endParaRPr lang="en-US"/>
        </a:p>
      </dgm:t>
    </dgm:pt>
    <dgm:pt modelId="{E2C2C7E4-D7E7-43A4-88A7-2E01BB6F61EA}" type="sibTrans" cxnId="{1E12DCB2-ABE3-4689-A659-BA934A92A5EB}">
      <dgm:prSet/>
      <dgm:spPr/>
      <dgm:t>
        <a:bodyPr/>
        <a:lstStyle/>
        <a:p>
          <a:endParaRPr lang="en-US"/>
        </a:p>
      </dgm:t>
    </dgm:pt>
    <dgm:pt modelId="{EE92C1F9-81CA-4AD7-B702-149EF881A7AF}">
      <dgm:prSet custT="1"/>
      <dgm:spPr/>
      <dgm:t>
        <a:bodyPr/>
        <a:lstStyle/>
        <a:p>
          <a:r>
            <a:rPr lang="en-US" sz="2000" dirty="0"/>
            <a:t>Provide detailed comparison between Semi-static and dynamic routing algorithms </a:t>
          </a:r>
        </a:p>
      </dgm:t>
    </dgm:pt>
    <dgm:pt modelId="{53ACC8EC-03BD-409A-8963-BC21783F11A0}" type="parTrans" cxnId="{0F3D2AE1-A500-439E-8C55-52930F3656E3}">
      <dgm:prSet/>
      <dgm:spPr/>
      <dgm:t>
        <a:bodyPr/>
        <a:lstStyle/>
        <a:p>
          <a:endParaRPr lang="en-US"/>
        </a:p>
      </dgm:t>
    </dgm:pt>
    <dgm:pt modelId="{B7ABB506-9419-4934-985A-F28FAF1D5FB7}" type="sibTrans" cxnId="{0F3D2AE1-A500-439E-8C55-52930F3656E3}">
      <dgm:prSet/>
      <dgm:spPr/>
      <dgm:t>
        <a:bodyPr/>
        <a:lstStyle/>
        <a:p>
          <a:endParaRPr lang="en-US"/>
        </a:p>
      </dgm:t>
    </dgm:pt>
    <dgm:pt modelId="{7BBD328E-9A89-4D53-913C-D07B0E9B0F0D}" type="pres">
      <dgm:prSet presAssocID="{8D828008-2EAB-449D-833F-2D62EEB8C065}" presName="Name0" presStyleCnt="0">
        <dgm:presLayoutVars>
          <dgm:dir/>
          <dgm:animLvl val="lvl"/>
          <dgm:resizeHandles val="exact"/>
        </dgm:presLayoutVars>
      </dgm:prSet>
      <dgm:spPr/>
    </dgm:pt>
    <dgm:pt modelId="{6579B880-D898-465D-93E9-B8D0E41E0F33}" type="pres">
      <dgm:prSet presAssocID="{78F6E99A-3844-4CB0-AFCD-D31AC94C8225}" presName="composite" presStyleCnt="0"/>
      <dgm:spPr/>
    </dgm:pt>
    <dgm:pt modelId="{B6C19F18-C9F1-47AB-A077-B5984AB9AF56}" type="pres">
      <dgm:prSet presAssocID="{78F6E99A-3844-4CB0-AFCD-D31AC94C8225}" presName="parTx" presStyleLbl="alignNode1" presStyleIdx="0" presStyleCnt="3">
        <dgm:presLayoutVars>
          <dgm:chMax val="0"/>
          <dgm:chPref val="0"/>
        </dgm:presLayoutVars>
      </dgm:prSet>
      <dgm:spPr/>
    </dgm:pt>
    <dgm:pt modelId="{24DCAD4D-2E6C-47FE-B615-7054D0E78BF4}" type="pres">
      <dgm:prSet presAssocID="{78F6E99A-3844-4CB0-AFCD-D31AC94C8225}" presName="desTx" presStyleLbl="alignAccFollowNode1" presStyleIdx="0" presStyleCnt="3">
        <dgm:presLayoutVars/>
      </dgm:prSet>
      <dgm:spPr/>
    </dgm:pt>
    <dgm:pt modelId="{874B5801-BB43-4FCB-88C6-56BCADFE96A3}" type="pres">
      <dgm:prSet presAssocID="{9ADA7DD4-8538-415A-AD25-1B22D532EAC0}" presName="space" presStyleCnt="0"/>
      <dgm:spPr/>
    </dgm:pt>
    <dgm:pt modelId="{95974292-12D5-49C4-9290-1143C7D0843F}" type="pres">
      <dgm:prSet presAssocID="{EE467835-69F2-401F-9E10-24CBCB7A255C}" presName="composite" presStyleCnt="0"/>
      <dgm:spPr/>
    </dgm:pt>
    <dgm:pt modelId="{AABE2270-2ABB-4311-B8B1-22D3690BBE1B}" type="pres">
      <dgm:prSet presAssocID="{EE467835-69F2-401F-9E10-24CBCB7A255C}" presName="parTx" presStyleLbl="alignNode1" presStyleIdx="1" presStyleCnt="3">
        <dgm:presLayoutVars>
          <dgm:chMax val="0"/>
          <dgm:chPref val="0"/>
        </dgm:presLayoutVars>
      </dgm:prSet>
      <dgm:spPr/>
    </dgm:pt>
    <dgm:pt modelId="{C75CD8AE-7339-4A99-82D3-55F6E434AFC0}" type="pres">
      <dgm:prSet presAssocID="{EE467835-69F2-401F-9E10-24CBCB7A255C}" presName="desTx" presStyleLbl="alignAccFollowNode1" presStyleIdx="1" presStyleCnt="3">
        <dgm:presLayoutVars/>
      </dgm:prSet>
      <dgm:spPr/>
    </dgm:pt>
    <dgm:pt modelId="{0D40E020-8967-4DC3-95CA-5E0ACC8F53B3}" type="pres">
      <dgm:prSet presAssocID="{E33F6D7C-ED53-4C67-A1D3-A9ACCCECBB62}" presName="space" presStyleCnt="0"/>
      <dgm:spPr/>
    </dgm:pt>
    <dgm:pt modelId="{8E4C9200-17E0-42E9-96D5-87C58F09F4A1}" type="pres">
      <dgm:prSet presAssocID="{4535FDCA-5EFB-4B46-B7AA-30466D5AE150}" presName="composite" presStyleCnt="0"/>
      <dgm:spPr/>
    </dgm:pt>
    <dgm:pt modelId="{9014C428-DD80-4CFB-9292-20025DF4008D}" type="pres">
      <dgm:prSet presAssocID="{4535FDCA-5EFB-4B46-B7AA-30466D5AE150}" presName="parTx" presStyleLbl="alignNode1" presStyleIdx="2" presStyleCnt="3">
        <dgm:presLayoutVars>
          <dgm:chMax val="0"/>
          <dgm:chPref val="0"/>
        </dgm:presLayoutVars>
      </dgm:prSet>
      <dgm:spPr/>
    </dgm:pt>
    <dgm:pt modelId="{1E9DCD0F-F753-4578-9976-0A557F960BDC}" type="pres">
      <dgm:prSet presAssocID="{4535FDCA-5EFB-4B46-B7AA-30466D5AE150}" presName="desTx" presStyleLbl="alignAccFollowNode1" presStyleIdx="2" presStyleCnt="3">
        <dgm:presLayoutVars/>
      </dgm:prSet>
      <dgm:spPr/>
    </dgm:pt>
  </dgm:ptLst>
  <dgm:cxnLst>
    <dgm:cxn modelId="{6E366301-481E-461B-A2B6-96D9FEB44655}" srcId="{8D828008-2EAB-449D-833F-2D62EEB8C065}" destId="{78F6E99A-3844-4CB0-AFCD-D31AC94C8225}" srcOrd="0" destOrd="0" parTransId="{E898D282-CABF-43CF-A6C6-C65F041E5EE6}" sibTransId="{9ADA7DD4-8538-415A-AD25-1B22D532EAC0}"/>
    <dgm:cxn modelId="{CAF8011C-D754-494C-B356-4E61D64FEBD9}" type="presOf" srcId="{EE467835-69F2-401F-9E10-24CBCB7A255C}" destId="{AABE2270-2ABB-4311-B8B1-22D3690BBE1B}" srcOrd="0" destOrd="0" presId="urn:microsoft.com/office/officeart/2016/7/layout/HorizontalActionList"/>
    <dgm:cxn modelId="{72815D2D-E65E-4FE5-96D8-F28F66242AA1}" type="presOf" srcId="{78F6E99A-3844-4CB0-AFCD-D31AC94C8225}" destId="{B6C19F18-C9F1-47AB-A077-B5984AB9AF56}" srcOrd="0" destOrd="0" presId="urn:microsoft.com/office/officeart/2016/7/layout/HorizontalActionList"/>
    <dgm:cxn modelId="{B7861492-9255-40A0-A810-C2D61DA28A5F}" type="presOf" srcId="{8D828008-2EAB-449D-833F-2D62EEB8C065}" destId="{7BBD328E-9A89-4D53-913C-D07B0E9B0F0D}" srcOrd="0" destOrd="0" presId="urn:microsoft.com/office/officeart/2016/7/layout/HorizontalActionList"/>
    <dgm:cxn modelId="{1E12DCB2-ABE3-4689-A659-BA934A92A5EB}" srcId="{8D828008-2EAB-449D-833F-2D62EEB8C065}" destId="{4535FDCA-5EFB-4B46-B7AA-30466D5AE150}" srcOrd="2" destOrd="0" parTransId="{5C0B5B77-D481-4757-9C37-1094A3AC00B8}" sibTransId="{E2C2C7E4-D7E7-43A4-88A7-2E01BB6F61EA}"/>
    <dgm:cxn modelId="{31D41ABF-DE46-4BE2-9615-96737D654D43}" type="presOf" srcId="{445DD622-C8F2-40E7-BB79-F8FEADD39D81}" destId="{24DCAD4D-2E6C-47FE-B615-7054D0E78BF4}" srcOrd="0" destOrd="0" presId="urn:microsoft.com/office/officeart/2016/7/layout/HorizontalActionList"/>
    <dgm:cxn modelId="{AC16A4DC-42B9-45A7-93B4-E0F80ECDFA2E}" srcId="{EE467835-69F2-401F-9E10-24CBCB7A255C}" destId="{240243F8-C45C-4E78-A2FC-6C71327C7657}" srcOrd="0" destOrd="0" parTransId="{AE4D95BD-99F2-44BE-BEB4-594FFF2C477E}" sibTransId="{78F58B5D-68C9-4A7F-9E38-E8C89A651F18}"/>
    <dgm:cxn modelId="{7C303ADD-9AA2-408F-AE09-54E560E19C08}" type="presOf" srcId="{240243F8-C45C-4E78-A2FC-6C71327C7657}" destId="{C75CD8AE-7339-4A99-82D3-55F6E434AFC0}" srcOrd="0" destOrd="0" presId="urn:microsoft.com/office/officeart/2016/7/layout/HorizontalActionList"/>
    <dgm:cxn modelId="{F1F034E0-41D5-4E94-BA90-AB42080E7C8B}" srcId="{78F6E99A-3844-4CB0-AFCD-D31AC94C8225}" destId="{445DD622-C8F2-40E7-BB79-F8FEADD39D81}" srcOrd="0" destOrd="0" parTransId="{88C89785-D866-4797-8C75-3CE0D1170383}" sibTransId="{B70E7773-0DEB-4CC1-A052-8ED12062081C}"/>
    <dgm:cxn modelId="{0F3D2AE1-A500-439E-8C55-52930F3656E3}" srcId="{4535FDCA-5EFB-4B46-B7AA-30466D5AE150}" destId="{EE92C1F9-81CA-4AD7-B702-149EF881A7AF}" srcOrd="0" destOrd="0" parTransId="{53ACC8EC-03BD-409A-8963-BC21783F11A0}" sibTransId="{B7ABB506-9419-4934-985A-F28FAF1D5FB7}"/>
    <dgm:cxn modelId="{F20C0EF3-77DC-4E05-9409-3ED6C29B9AF0}" type="presOf" srcId="{4535FDCA-5EFB-4B46-B7AA-30466D5AE150}" destId="{9014C428-DD80-4CFB-9292-20025DF4008D}" srcOrd="0" destOrd="0" presId="urn:microsoft.com/office/officeart/2016/7/layout/HorizontalActionList"/>
    <dgm:cxn modelId="{7DAE82F4-AD92-43C0-B07B-CE4193DC9550}" type="presOf" srcId="{EE92C1F9-81CA-4AD7-B702-149EF881A7AF}" destId="{1E9DCD0F-F753-4578-9976-0A557F960BDC}" srcOrd="0" destOrd="0" presId="urn:microsoft.com/office/officeart/2016/7/layout/HorizontalActionList"/>
    <dgm:cxn modelId="{41E2CAFC-2DD3-45A5-831A-4DC49ACD2FDF}" srcId="{8D828008-2EAB-449D-833F-2D62EEB8C065}" destId="{EE467835-69F2-401F-9E10-24CBCB7A255C}" srcOrd="1" destOrd="0" parTransId="{75465CA5-39F0-4A26-B489-5C66B97A766D}" sibTransId="{E33F6D7C-ED53-4C67-A1D3-A9ACCCECBB62}"/>
    <dgm:cxn modelId="{6B466453-D039-4056-A7C1-F45CF5AE3344}" type="presParOf" srcId="{7BBD328E-9A89-4D53-913C-D07B0E9B0F0D}" destId="{6579B880-D898-465D-93E9-B8D0E41E0F33}" srcOrd="0" destOrd="0" presId="urn:microsoft.com/office/officeart/2016/7/layout/HorizontalActionList"/>
    <dgm:cxn modelId="{EE02CB2F-6C81-4272-9758-C926F83049D6}" type="presParOf" srcId="{6579B880-D898-465D-93E9-B8D0E41E0F33}" destId="{B6C19F18-C9F1-47AB-A077-B5984AB9AF56}" srcOrd="0" destOrd="0" presId="urn:microsoft.com/office/officeart/2016/7/layout/HorizontalActionList"/>
    <dgm:cxn modelId="{7A2CC71E-CDE8-45F9-B52B-6CD1E820F30E}" type="presParOf" srcId="{6579B880-D898-465D-93E9-B8D0E41E0F33}" destId="{24DCAD4D-2E6C-47FE-B615-7054D0E78BF4}" srcOrd="1" destOrd="0" presId="urn:microsoft.com/office/officeart/2016/7/layout/HorizontalActionList"/>
    <dgm:cxn modelId="{F77C43D8-3C57-4B5B-8832-217F7A027290}" type="presParOf" srcId="{7BBD328E-9A89-4D53-913C-D07B0E9B0F0D}" destId="{874B5801-BB43-4FCB-88C6-56BCADFE96A3}" srcOrd="1" destOrd="0" presId="urn:microsoft.com/office/officeart/2016/7/layout/HorizontalActionList"/>
    <dgm:cxn modelId="{6637D29D-E2D9-40F1-817D-E24671E4E6D9}" type="presParOf" srcId="{7BBD328E-9A89-4D53-913C-D07B0E9B0F0D}" destId="{95974292-12D5-49C4-9290-1143C7D0843F}" srcOrd="2" destOrd="0" presId="urn:microsoft.com/office/officeart/2016/7/layout/HorizontalActionList"/>
    <dgm:cxn modelId="{B1F2CEE2-9488-4451-A236-1656531EC86F}" type="presParOf" srcId="{95974292-12D5-49C4-9290-1143C7D0843F}" destId="{AABE2270-2ABB-4311-B8B1-22D3690BBE1B}" srcOrd="0" destOrd="0" presId="urn:microsoft.com/office/officeart/2016/7/layout/HorizontalActionList"/>
    <dgm:cxn modelId="{3E4D09DE-88E3-4542-951A-20C28F4DA0F2}" type="presParOf" srcId="{95974292-12D5-49C4-9290-1143C7D0843F}" destId="{C75CD8AE-7339-4A99-82D3-55F6E434AFC0}" srcOrd="1" destOrd="0" presId="urn:microsoft.com/office/officeart/2016/7/layout/HorizontalActionList"/>
    <dgm:cxn modelId="{D76F521E-1336-4EDE-A128-B4649EC33FC6}" type="presParOf" srcId="{7BBD328E-9A89-4D53-913C-D07B0E9B0F0D}" destId="{0D40E020-8967-4DC3-95CA-5E0ACC8F53B3}" srcOrd="3" destOrd="0" presId="urn:microsoft.com/office/officeart/2016/7/layout/HorizontalActionList"/>
    <dgm:cxn modelId="{1EE5E8CE-DF3A-4BD6-8B2A-F11E6985FF26}" type="presParOf" srcId="{7BBD328E-9A89-4D53-913C-D07B0E9B0F0D}" destId="{8E4C9200-17E0-42E9-96D5-87C58F09F4A1}" srcOrd="4" destOrd="0" presId="urn:microsoft.com/office/officeart/2016/7/layout/HorizontalActionList"/>
    <dgm:cxn modelId="{264E5048-4021-4EF9-A4EA-45B52CD48F8D}" type="presParOf" srcId="{8E4C9200-17E0-42E9-96D5-87C58F09F4A1}" destId="{9014C428-DD80-4CFB-9292-20025DF4008D}" srcOrd="0" destOrd="0" presId="urn:microsoft.com/office/officeart/2016/7/layout/HorizontalActionList"/>
    <dgm:cxn modelId="{1B2C0657-7CB9-4FB7-88C4-E002959FE2BE}" type="presParOf" srcId="{8E4C9200-17E0-42E9-96D5-87C58F09F4A1}" destId="{1E9DCD0F-F753-4578-9976-0A557F960BD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19F18-C9F1-47AB-A077-B5984AB9AF56}">
      <dsp:nvSpPr>
        <dsp:cNvPr id="0" name=""/>
        <dsp:cNvSpPr/>
      </dsp:nvSpPr>
      <dsp:spPr>
        <a:xfrm>
          <a:off x="9356" y="47944"/>
          <a:ext cx="2684560" cy="8053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0" tIns="212140" rIns="212140" bIns="2121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</a:t>
          </a:r>
        </a:p>
      </dsp:txBody>
      <dsp:txXfrm>
        <a:off x="9356" y="47944"/>
        <a:ext cx="2684560" cy="805368"/>
      </dsp:txXfrm>
    </dsp:sp>
    <dsp:sp modelId="{24DCAD4D-2E6C-47FE-B615-7054D0E78BF4}">
      <dsp:nvSpPr>
        <dsp:cNvPr id="0" name=""/>
        <dsp:cNvSpPr/>
      </dsp:nvSpPr>
      <dsp:spPr>
        <a:xfrm>
          <a:off x="9356" y="853312"/>
          <a:ext cx="2684560" cy="264613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175" tIns="265175" rIns="265175" bIns="26517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 simulation to provide multithreaded environment for a more accurate set of data between static and semi-static routing</a:t>
          </a:r>
        </a:p>
      </dsp:txBody>
      <dsp:txXfrm>
        <a:off x="9356" y="853312"/>
        <a:ext cx="2684560" cy="2646137"/>
      </dsp:txXfrm>
    </dsp:sp>
    <dsp:sp modelId="{AABE2270-2ABB-4311-B8B1-22D3690BBE1B}">
      <dsp:nvSpPr>
        <dsp:cNvPr id="0" name=""/>
        <dsp:cNvSpPr/>
      </dsp:nvSpPr>
      <dsp:spPr>
        <a:xfrm>
          <a:off x="2801811" y="47944"/>
          <a:ext cx="2684560" cy="8053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0" tIns="212140" rIns="212140" bIns="2121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Expand</a:t>
          </a:r>
        </a:p>
      </dsp:txBody>
      <dsp:txXfrm>
        <a:off x="2801811" y="47944"/>
        <a:ext cx="2684560" cy="805368"/>
      </dsp:txXfrm>
    </dsp:sp>
    <dsp:sp modelId="{C75CD8AE-7339-4A99-82D3-55F6E434AFC0}">
      <dsp:nvSpPr>
        <dsp:cNvPr id="0" name=""/>
        <dsp:cNvSpPr/>
      </dsp:nvSpPr>
      <dsp:spPr>
        <a:xfrm>
          <a:off x="2801811" y="853312"/>
          <a:ext cx="2684560" cy="264613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175" tIns="265175" rIns="265175" bIns="26517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Expand to analyze multi-source networks and multi-destination packet transmission</a:t>
          </a:r>
        </a:p>
      </dsp:txBody>
      <dsp:txXfrm>
        <a:off x="2801811" y="853312"/>
        <a:ext cx="2684560" cy="2646137"/>
      </dsp:txXfrm>
    </dsp:sp>
    <dsp:sp modelId="{9014C428-DD80-4CFB-9292-20025DF4008D}">
      <dsp:nvSpPr>
        <dsp:cNvPr id="0" name=""/>
        <dsp:cNvSpPr/>
      </dsp:nvSpPr>
      <dsp:spPr>
        <a:xfrm>
          <a:off x="5594266" y="47944"/>
          <a:ext cx="2684560" cy="8053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0" tIns="212140" rIns="212140" bIns="2121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Provide</a:t>
          </a:r>
        </a:p>
      </dsp:txBody>
      <dsp:txXfrm>
        <a:off x="5594266" y="47944"/>
        <a:ext cx="2684560" cy="805368"/>
      </dsp:txXfrm>
    </dsp:sp>
    <dsp:sp modelId="{1E9DCD0F-F753-4578-9976-0A557F960BDC}">
      <dsp:nvSpPr>
        <dsp:cNvPr id="0" name=""/>
        <dsp:cNvSpPr/>
      </dsp:nvSpPr>
      <dsp:spPr>
        <a:xfrm>
          <a:off x="5594266" y="853312"/>
          <a:ext cx="2684560" cy="264613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175" tIns="265175" rIns="265175" bIns="26517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 detailed comparison between Semi-static and dynamic routing algorithms </a:t>
          </a:r>
        </a:p>
      </dsp:txBody>
      <dsp:txXfrm>
        <a:off x="5594266" y="853312"/>
        <a:ext cx="2684560" cy="2646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8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4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4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0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6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95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xplore.ieee.org/stamp/stamp.jsp?tp=&amp;arnumber=6799602" TargetMode="External"/><Relationship Id="rId2" Type="http://schemas.openxmlformats.org/officeDocument/2006/relationships/hyperlink" Target="https://www.educba.com/static-routing-vs-dynamic-rou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difference-between-static-and-dynamic-routing/" TargetMode="External"/><Relationship Id="rId4" Type="http://schemas.openxmlformats.org/officeDocument/2006/relationships/hyperlink" Target="https://slideplayer.com/slide/692361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lSmi/FDC-SemiStaticRout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988" y="1134409"/>
            <a:ext cx="8269890" cy="3875778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cs typeface="Calibri Light"/>
              </a:rPr>
              <a:t>Semi-Static Network Routing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3013" y="5010187"/>
            <a:ext cx="3137383" cy="1383550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cs typeface="Calibri"/>
              </a:rPr>
              <a:t>Joel Smith</a:t>
            </a:r>
          </a:p>
          <a:p>
            <a:pPr algn="ctr">
              <a:lnSpc>
                <a:spcPct val="100000"/>
              </a:lnSpc>
            </a:pPr>
            <a:r>
              <a:rPr lang="en-US" sz="2000" dirty="0" err="1">
                <a:cs typeface="Calibri"/>
              </a:rPr>
              <a:t>Jadante</a:t>
            </a:r>
            <a:r>
              <a:rPr lang="en-US" sz="2000" dirty="0">
                <a:cs typeface="Calibri"/>
              </a:rPr>
              <a:t> Hendrick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cs typeface="Calibri"/>
              </a:rPr>
              <a:t>Pamir Ahmad</a:t>
            </a:r>
            <a:endParaRPr lang="en-US" sz="2000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ight Triangle 19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8753-54AE-4371-AEE4-040C46CE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387" y="750906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D21A-9447-43A5-B641-6454A7A8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Semi-static routing reduces the number of dropped packets by adapting to the conditions of the network to redirect packets to a new path when a packet is dropped by the network.</a:t>
            </a:r>
          </a:p>
          <a:p>
            <a:r>
              <a:rPr lang="en-US" sz="2400" dirty="0"/>
              <a:t>Semi-static routing does have a longer run time due to the non-multithreaded environment as well as the higher overhead cost of rerouting for the new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25867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F4F7-3108-4E5F-841C-5D626E76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Future Work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4A7D929-D6E2-47DE-8F24-387029990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260485"/>
              </p:ext>
            </p:extLst>
          </p:nvPr>
        </p:nvGraphicFramePr>
        <p:xfrm>
          <a:off x="1951908" y="1885285"/>
          <a:ext cx="8288184" cy="354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5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A835-B77B-4B79-BD87-A8565869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04" y="754988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1ADF-DEC3-4553-A59E-0CC14107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the above simulation and comparison of what Semi-static routing has to offer, Semi-static routing provides reasonable efficiency for small to medium networks. </a:t>
            </a:r>
          </a:p>
          <a:p>
            <a:r>
              <a:rPr lang="en-US" sz="2400" dirty="0"/>
              <a:t>The adaptive feature of the purposed routing algorithm requires further analysis on varying graphs and networking situations to better </a:t>
            </a:r>
            <a:r>
              <a:rPr lang="en-US" sz="2400"/>
              <a:t>gauge usability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4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CB02-CAE6-4EC7-BBF9-8F8A031C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357" y="2890385"/>
            <a:ext cx="1970937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E4AD-DEE6-47B0-AF8C-F399CD1D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185" y="746234"/>
            <a:ext cx="7756636" cy="53037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4170" indent="-344170">
              <a:buNone/>
            </a:pPr>
            <a:r>
              <a:rPr lang="en-US" sz="1800" i="1" dirty="0">
                <a:ea typeface="+mn-lt"/>
                <a:cs typeface="+mn-lt"/>
              </a:rPr>
              <a:t>Static routing vs Dynamic Routing: Top 10 differences you should know</a:t>
            </a:r>
            <a:r>
              <a:rPr lang="en-US" sz="1800" dirty="0">
                <a:ea typeface="+mn-lt"/>
                <a:cs typeface="+mn-lt"/>
              </a:rPr>
              <a:t>. EDUCBA. (2021, March 16). Retrieved December 1, 2021, from </a:t>
            </a:r>
            <a:r>
              <a:rPr lang="en-US" sz="1800" dirty="0">
                <a:ea typeface="+mn-lt"/>
                <a:cs typeface="+mn-lt"/>
                <a:hlinkClick r:id="rId2"/>
              </a:rPr>
              <a:t>https://www.educba.com/static-routing-vs-dynamic-routing/</a:t>
            </a:r>
            <a:r>
              <a:rPr lang="en-US" sz="1800" dirty="0">
                <a:ea typeface="+mn-lt"/>
                <a:cs typeface="+mn-lt"/>
              </a:rPr>
              <a:t>. </a:t>
            </a:r>
            <a:endParaRPr lang="en-US" sz="1800" dirty="0"/>
          </a:p>
          <a:p>
            <a:pPr marL="339725" indent="-339725">
              <a:buNone/>
            </a:pPr>
            <a:r>
              <a:rPr lang="en-US" sz="1800" dirty="0">
                <a:ea typeface="+mn-lt"/>
                <a:cs typeface="+mn-lt"/>
              </a:rPr>
              <a:t>Deepali and Padmavati. </a:t>
            </a:r>
            <a:r>
              <a:rPr lang="en-US" sz="1800" i="1" dirty="0">
                <a:ea typeface="+mn-lt"/>
                <a:cs typeface="+mn-lt"/>
              </a:rPr>
              <a:t>Improved Energy Efficiency semi static routing algorithm using sink mobility for WSNs. </a:t>
            </a:r>
            <a:r>
              <a:rPr lang="en-US" sz="1800" dirty="0">
                <a:ea typeface="+mn-lt"/>
                <a:cs typeface="+mn-lt"/>
              </a:rPr>
              <a:t>IEEE Xplore. (2014, March 8). </a:t>
            </a:r>
            <a:r>
              <a:rPr lang="en-US" sz="1800" dirty="0">
                <a:ea typeface="+mn-lt"/>
                <a:cs typeface="+mn-lt"/>
                <a:hlinkClick r:id="rId3"/>
              </a:rPr>
              <a:t>https://ieexplore.ieee.org/stamp/stamp.jsp?tp=&amp;arnumber=6799602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344170" indent="-344170">
              <a:buNone/>
            </a:pPr>
            <a:r>
              <a:rPr lang="en-US" sz="1800" i="1" dirty="0">
                <a:ea typeface="+mn-lt"/>
                <a:cs typeface="+mn-lt"/>
              </a:rPr>
              <a:t>Advantages of dynamic routing over static routing : Advertise only the directly connected networks. updates the topology changes dynamically. administrative. - ppt download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SlidePlayer</a:t>
            </a:r>
            <a:r>
              <a:rPr lang="en-US" sz="1800" dirty="0">
                <a:ea typeface="+mn-lt"/>
                <a:cs typeface="+mn-lt"/>
              </a:rPr>
              <a:t>. (n.d.). Retrieved December 2, 2021, from </a:t>
            </a:r>
            <a:r>
              <a:rPr lang="en-US" sz="1800" dirty="0">
                <a:ea typeface="+mn-lt"/>
                <a:cs typeface="+mn-lt"/>
                <a:hlinkClick r:id="rId4"/>
              </a:rPr>
              <a:t>https://slideplayer.com/slide/6923610/</a:t>
            </a:r>
            <a:r>
              <a:rPr lang="en-US" sz="1800" dirty="0">
                <a:ea typeface="+mn-lt"/>
                <a:cs typeface="+mn-lt"/>
              </a:rPr>
              <a:t>. </a:t>
            </a:r>
            <a:endParaRPr lang="en-US" sz="1800" dirty="0">
              <a:cs typeface="Arial" panose="020B0604020202020204"/>
            </a:endParaRPr>
          </a:p>
          <a:p>
            <a:pPr marL="344170" indent="-344170">
              <a:buNone/>
            </a:pPr>
            <a:r>
              <a:rPr lang="en-US" sz="1800" i="1">
                <a:ea typeface="+mn-lt"/>
                <a:cs typeface="+mn-lt"/>
              </a:rPr>
              <a:t>Difference between static and dynamic routing</a:t>
            </a:r>
            <a:r>
              <a:rPr lang="en-US" sz="1800">
                <a:ea typeface="+mn-lt"/>
                <a:cs typeface="+mn-lt"/>
              </a:rPr>
              <a:t>. </a:t>
            </a:r>
            <a:r>
              <a:rPr lang="en-US" sz="1800" err="1">
                <a:ea typeface="+mn-lt"/>
                <a:cs typeface="+mn-lt"/>
              </a:rPr>
              <a:t>GeeksforGeeks</a:t>
            </a:r>
            <a:r>
              <a:rPr lang="en-US" sz="1800">
                <a:ea typeface="+mn-lt"/>
                <a:cs typeface="+mn-lt"/>
              </a:rPr>
              <a:t>. (2020, June 15). Retrieved December 2, 2021, from </a:t>
            </a:r>
            <a:r>
              <a:rPr lang="en-US" sz="1800">
                <a:ea typeface="+mn-lt"/>
                <a:cs typeface="+mn-lt"/>
                <a:hlinkClick r:id="rId5"/>
              </a:rPr>
              <a:t>https://www.geeksforgeeks.org/difference-between-static-and-dynamic-routing/</a:t>
            </a:r>
            <a:r>
              <a:rPr lang="en-US" sz="1800">
                <a:ea typeface="+mn-lt"/>
                <a:cs typeface="+mn-lt"/>
              </a:rPr>
              <a:t>. </a:t>
            </a:r>
            <a:endParaRPr lang="en-US">
              <a:cs typeface="Arial" panose="020B0604020202020204"/>
            </a:endParaRPr>
          </a:p>
          <a:p>
            <a:pPr marL="344170" indent="-344170">
              <a:buNone/>
            </a:pPr>
            <a:endParaRPr lang="en-US" sz="1800">
              <a:ea typeface="+mn-lt"/>
              <a:cs typeface="+mn-lt"/>
            </a:endParaRPr>
          </a:p>
          <a:p>
            <a:pPr marL="339725" indent="-339725">
              <a:buNone/>
            </a:pPr>
            <a:endParaRPr lang="en-US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05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20D2-327A-4F95-B45B-2A0AC5B3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68" y="754988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0F71-18C1-4FD3-A403-5478C8DE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193" y="2497747"/>
            <a:ext cx="6941614" cy="1862506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cs typeface="Calibri"/>
              </a:rPr>
              <a:t>Analyze the potential for simple adaptive measures to allow for simple dynamic changes to static routing algorithms</a:t>
            </a:r>
            <a:endParaRPr lang="en-US" sz="28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291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5293-8523-4853-8DC9-07A141E0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222" y="746823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Static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8764-6282-4B7B-A693-45524C79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4170" indent="-344170"/>
            <a:r>
              <a:rPr lang="en-US" sz="2400" dirty="0">
                <a:cs typeface="Calibri"/>
              </a:rPr>
              <a:t>Static routing is a type of routing where the routing table is manually set by the network administrator</a:t>
            </a:r>
          </a:p>
          <a:p>
            <a:pPr marL="344170" indent="-344170"/>
            <a:r>
              <a:rPr lang="en-US" sz="2400" dirty="0">
                <a:cs typeface="Calibri"/>
              </a:rPr>
              <a:t>This type of routing is easy to design and implement as it doesn't use complex algorithms</a:t>
            </a:r>
          </a:p>
          <a:p>
            <a:pPr marL="344170" indent="-344170"/>
            <a:r>
              <a:rPr lang="en-US" sz="2400" dirty="0">
                <a:cs typeface="Calibri"/>
              </a:rPr>
              <a:t>Static routing requires less resources compared to dynamic routing</a:t>
            </a:r>
          </a:p>
          <a:p>
            <a:pPr marL="344170" indent="-344170"/>
            <a:r>
              <a:rPr lang="en-US" sz="2400" dirty="0">
                <a:cs typeface="Calibri"/>
              </a:rPr>
              <a:t>Static routing provides more security than 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14036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16A5-FCA7-487F-ACEB-152AACE5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69" y="754988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Issues with Static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B15A-4EFE-46AD-9B82-5FAED6A9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4170" indent="-344170"/>
            <a:r>
              <a:rPr lang="en-US" sz="2400" dirty="0">
                <a:cs typeface="Calibri"/>
              </a:rPr>
              <a:t>The biggest issue with static routing is that the routing table must be manually updated.</a:t>
            </a:r>
          </a:p>
          <a:p>
            <a:pPr marL="344170" indent="-344170"/>
            <a:r>
              <a:rPr lang="en-US" sz="2400" dirty="0">
                <a:cs typeface="Calibri"/>
              </a:rPr>
              <a:t>Cannot use complex routing algorithms that help when working with a large network</a:t>
            </a:r>
          </a:p>
          <a:p>
            <a:pPr marL="344170" indent="-344170"/>
            <a:r>
              <a:rPr lang="en-US" sz="2400" dirty="0">
                <a:cs typeface="Calibri"/>
              </a:rPr>
              <a:t>Link failure can disrupt routing due to the table not being able to dynamically update and reroute traffic</a:t>
            </a:r>
          </a:p>
          <a:p>
            <a:pPr marL="344170" indent="-344170"/>
            <a:r>
              <a:rPr lang="en-US" sz="2400" dirty="0">
                <a:cs typeface="Calibri"/>
              </a:rPr>
              <a:t>Very inefficient to have static routing in a large network</a:t>
            </a:r>
          </a:p>
          <a:p>
            <a:pPr marL="344170" indent="-344170"/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9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EA8-5F41-437C-ADB9-2BBE324F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69" y="754988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Dynamic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518C-CADC-430A-920D-A60FD966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sz="2400" dirty="0">
                <a:ea typeface="+mn-lt"/>
                <a:cs typeface="+mn-lt"/>
              </a:rPr>
              <a:t>Dynamic routing is a type of routing where the routing table is automatically updated by routing protocols and complex algorithms.</a:t>
            </a:r>
          </a:p>
          <a:p>
            <a:pPr marL="344170" indent="-344170"/>
            <a:r>
              <a:rPr lang="en-US" sz="2400" dirty="0">
                <a:cs typeface="Calibri"/>
              </a:rPr>
              <a:t>It is much easier to make changes in the topology compared to static routing. </a:t>
            </a:r>
          </a:p>
          <a:p>
            <a:pPr marL="344170" indent="-344170"/>
            <a:r>
              <a:rPr lang="en-US" sz="2400" dirty="0">
                <a:cs typeface="Calibri"/>
              </a:rPr>
              <a:t>A failure in a link will not interrupt rerouting since it will find another path unlike static routing</a:t>
            </a:r>
          </a:p>
        </p:txBody>
      </p:sp>
    </p:spTree>
    <p:extLst>
      <p:ext uri="{BB962C8B-B14F-4D97-AF65-F5344CB8AC3E}">
        <p14:creationId xmlns:p14="http://schemas.microsoft.com/office/powerpoint/2010/main" val="14670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FC62-6D96-4F7A-9A75-A3867790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69" y="750906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Issues with Dynamic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1C82-6F2C-4900-960B-FA2054C4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400" dirty="0">
                <a:cs typeface="Arial"/>
              </a:rPr>
              <a:t>It is only efficient in medium to large networks so setting it up for a small network would be too time consuming</a:t>
            </a:r>
          </a:p>
          <a:p>
            <a:pPr marL="344170" indent="-344170"/>
            <a:r>
              <a:rPr lang="en-US" sz="2400" dirty="0">
                <a:cs typeface="Arial"/>
              </a:rPr>
              <a:t>Dynamic routing does not provide high security features that static routing does </a:t>
            </a:r>
          </a:p>
          <a:p>
            <a:pPr marL="344170" indent="-344170"/>
            <a:r>
              <a:rPr lang="en-US" sz="2400" dirty="0">
                <a:cs typeface="Arial"/>
              </a:rPr>
              <a:t>Additional resources are required when setting up dynamic routing for a topology compared to static routing </a:t>
            </a:r>
          </a:p>
        </p:txBody>
      </p:sp>
    </p:spTree>
    <p:extLst>
      <p:ext uri="{BB962C8B-B14F-4D97-AF65-F5344CB8AC3E}">
        <p14:creationId xmlns:p14="http://schemas.microsoft.com/office/powerpoint/2010/main" val="34926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F61D9A-72B4-4905-9EA0-BB7C6322ACF2}"/>
              </a:ext>
            </a:extLst>
          </p:cNvPr>
          <p:cNvSpPr/>
          <p:nvPr/>
        </p:nvSpPr>
        <p:spPr>
          <a:xfrm>
            <a:off x="1901628" y="1820464"/>
            <a:ext cx="1750205" cy="1938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4EDA2-0EE5-4E4B-9501-C089B3026740}"/>
              </a:ext>
            </a:extLst>
          </p:cNvPr>
          <p:cNvSpPr/>
          <p:nvPr/>
        </p:nvSpPr>
        <p:spPr>
          <a:xfrm>
            <a:off x="1901628" y="4164020"/>
            <a:ext cx="1750205" cy="1938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748D5-F535-4A3E-8EC6-4F3394FE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69" y="754988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1D456-02E9-4CB6-80C7-408B7B23170D}"/>
              </a:ext>
            </a:extLst>
          </p:cNvPr>
          <p:cNvSpPr txBox="1"/>
          <p:nvPr/>
        </p:nvSpPr>
        <p:spPr>
          <a:xfrm>
            <a:off x="3651833" y="1820464"/>
            <a:ext cx="6968358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Static routing does not allow for the network to adapt to stresses of message transmission causing higher packet loss with a relatively short run time since it does not re-evaluate the path between source and destination.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39039-4DE3-456A-97DD-2F2EEBB2E645}"/>
              </a:ext>
            </a:extLst>
          </p:cNvPr>
          <p:cNvSpPr txBox="1"/>
          <p:nvPr/>
        </p:nvSpPr>
        <p:spPr>
          <a:xfrm>
            <a:off x="3651833" y="4164020"/>
            <a:ext cx="6968358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Dynamic routing has a much higher overhead cost due to the network deciding at every node which path the packet is to take thus reducing the number of packets dropped and increasing runtime.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3A92-4B23-40AF-AE32-19AEB0667334}"/>
              </a:ext>
            </a:extLst>
          </p:cNvPr>
          <p:cNvSpPr txBox="1"/>
          <p:nvPr/>
        </p:nvSpPr>
        <p:spPr>
          <a:xfrm>
            <a:off x="1973247" y="2534226"/>
            <a:ext cx="160696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Static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6B4F9-DAA5-4D5D-8432-DD6210610412}"/>
              </a:ext>
            </a:extLst>
          </p:cNvPr>
          <p:cNvSpPr txBox="1"/>
          <p:nvPr/>
        </p:nvSpPr>
        <p:spPr>
          <a:xfrm>
            <a:off x="1973247" y="4871906"/>
            <a:ext cx="160696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0599-9DE5-421C-9837-1FD0121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04" y="754989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Solution: Semi-Static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4A81-98E2-4B6D-8FD0-06BE698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32218"/>
            <a:ext cx="7958331" cy="4452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Provides the central control of the network's routing while offering adaptive response to stressed networks.</a:t>
            </a:r>
          </a:p>
          <a:p>
            <a:r>
              <a:rPr lang="en-US" sz="2400" dirty="0">
                <a:cs typeface="Calibri"/>
              </a:rPr>
              <a:t>The base routing within the network is implemented by Dijkstra's Shortest Path Algorithm.</a:t>
            </a:r>
          </a:p>
          <a:p>
            <a:r>
              <a:rPr lang="en-US" sz="2400" dirty="0">
                <a:cs typeface="Calibri"/>
              </a:rPr>
              <a:t>The Semi-Static adaptive part of the routing implementation is accomplished by rerouting (using Dijkstra's algorithm) using the current snapshots of the graph and the queues for each of the nodes. </a:t>
            </a:r>
          </a:p>
        </p:txBody>
      </p:sp>
    </p:spTree>
    <p:extLst>
      <p:ext uri="{BB962C8B-B14F-4D97-AF65-F5344CB8AC3E}">
        <p14:creationId xmlns:p14="http://schemas.microsoft.com/office/powerpoint/2010/main" val="8538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D9BC-EE81-43C2-AFAE-FAAB0AA5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984" y="742949"/>
            <a:ext cx="6719209" cy="876591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Simulation Run Comparisons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9293-FB32-4951-AB87-54EC2E268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345" y="1314450"/>
            <a:ext cx="5567180" cy="48625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u="sng" dirty="0"/>
              <a:t>Graph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Node Queues </a:t>
            </a:r>
            <a:r>
              <a:rPr lang="en-US" sz="1600" dirty="0"/>
              <a:t>(Source: 0, Destination: 6)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/>
              <a:t>[1000 100 50 70 45 80 1000 100 90]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Node Transmission Rates: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/>
              <a:t>[10 8 12 9 7 10 6 7 13]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02B14B-EC0F-4137-A220-3FA4024703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1719"/>
          <a:stretch/>
        </p:blipFill>
        <p:spPr>
          <a:xfrm>
            <a:off x="6737663" y="1358284"/>
            <a:ext cx="4490999" cy="4702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64E05-C1EA-4669-9384-F6D1398931EA}"/>
              </a:ext>
            </a:extLst>
          </p:cNvPr>
          <p:cNvSpPr txBox="1"/>
          <p:nvPr/>
        </p:nvSpPr>
        <p:spPr>
          <a:xfrm>
            <a:off x="9104137" y="6338985"/>
            <a:ext cx="21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GitHub Simulation Code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709AC7-1F0E-4341-AB78-55B0472523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6022" r="3413" b="3959"/>
          <a:stretch/>
        </p:blipFill>
        <p:spPr>
          <a:xfrm>
            <a:off x="1468079" y="1698172"/>
            <a:ext cx="4626978" cy="26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757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Semi-Static Network Routing</vt:lpstr>
      <vt:lpstr>Introduction</vt:lpstr>
      <vt:lpstr>Static Routing</vt:lpstr>
      <vt:lpstr>Issues with Static Routing</vt:lpstr>
      <vt:lpstr>Dynamic Routing</vt:lpstr>
      <vt:lpstr>Issues with Dynamic routing</vt:lpstr>
      <vt:lpstr>Problem</vt:lpstr>
      <vt:lpstr>Solution: Semi-Static Routing</vt:lpstr>
      <vt:lpstr>Simulation Run Comparisons</vt:lpstr>
      <vt:lpstr>Results</vt:lpstr>
      <vt:lpstr>Future Work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Joel Smith</cp:lastModifiedBy>
  <cp:revision>2</cp:revision>
  <dcterms:created xsi:type="dcterms:W3CDTF">2021-11-15T20:13:47Z</dcterms:created>
  <dcterms:modified xsi:type="dcterms:W3CDTF">2021-12-04T02:23:43Z</dcterms:modified>
</cp:coreProperties>
</file>