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42" d="100"/>
          <a:sy n="142" d="100"/>
        </p:scale>
        <p:origin x="10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B93E-B856-AA27-6FB7-362C78F5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B7F97-03CB-0DB7-5017-ECBC2994A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0553-ABA8-7C75-3028-E61BBED8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6AC5-75FC-60B8-8839-E7A45E24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570A-7288-0019-2864-72F61F29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54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04AE-8BA3-680E-85BB-BE6611BE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A2E11-7444-D2D2-DD2E-7699C47A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5D8B-893D-AE63-3A11-023A9BAB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701F-1800-386C-6FBD-34350701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8F14-E6F0-BE25-4E4F-D22D50F5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2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D6F21-737A-3475-DEAB-78C8998E8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878F-1FDA-C9FA-C419-B1A662595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96EC-CB62-8B79-3C8A-99BAFC85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CBD7-2446-0F1C-84EE-D3D6C3C6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5382-F10B-A63A-027E-EEDCCF55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381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2817-358B-6B83-1A14-BF3BC93C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0C73-EEA8-03CD-C6FE-E0D4DC43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6B4B-59C7-F794-13D3-C0FC36E5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127C-6950-C3BF-5321-82893CAA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31C9-D2B9-9766-A6FA-10BDFC17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12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E800-1246-8126-F294-F610B30C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68F0-4692-35B2-7218-B494F84A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893E-47BA-B26B-9C08-6D284BFF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B2CC-9356-EB46-E8DC-6B730AE9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0302-51AF-D90B-3B76-096BF39C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545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9ED1-13A2-1FFC-5AB8-E13CB50F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7981-CE9D-1FD8-561E-9C8498874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89B8-8AE6-406A-45A4-C818FE36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1119-CAEA-DADD-FCC8-396F7DFD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A0C9-EF2F-9A28-C9F2-210ACFA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BA69-64A2-53F9-3DAC-467A0F13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693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05BE-391D-F502-B755-1C528350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D43C-1922-A8D3-C7B4-DD2CFD0B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34D2B-FD39-2A45-B12F-091FE646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2D31E-D89D-4FD1-1F09-840E1F87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7E4D4-3D20-484A-CA71-5427E43B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1E974-9C54-8F7F-3CB4-EFD937D8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6DC6D-FE28-E29B-336E-90C2B96C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B9042-6874-7665-FB20-58F10C3E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9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F2AB-4CDB-CF8D-D017-FF8FD951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054C2-DCCD-3B57-73B1-9D39D1F2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5B52E-FDAB-076F-C6D7-8C911D37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19BF-488A-D2E1-B63E-DF7E2858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43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A6C2C-FC41-B463-292A-17899C7B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405F6-0908-A7DA-B929-08610642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61EA-3944-B99D-38A7-DEEF3762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57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0D3-F21B-E30D-C248-9D60F41E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B3AC-6CD7-6AAD-FEAC-C08B481BC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6A1C3-1AA7-6420-7C9A-C761F6CC4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4176-9752-F1AF-8C80-D5B05294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57F9-CF74-7B84-5A24-4436376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F897F-18ED-D3FE-26CB-628AA8AB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23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93C4-04BE-FB7E-30F4-7559B25A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D767D-85EC-69B0-1F45-A6D915BB4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F097C-072F-E7B5-ABF2-D9D0C026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79357-6281-AE01-2F31-65E8E2F6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4ADD8-E47F-EA86-4E32-718A0618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86AB-9E2A-87B6-6961-C0F0D1AE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2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5388C-CC18-9B10-B1E2-3B937604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41CF-6054-ECF5-F44D-E1BDEE05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23CC-E3AE-DF12-9B76-1792D5929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CBF2-6702-4EFE-BAD9-4E65D696F1C8}" type="datetimeFigureOut">
              <a:rPr lang="en-NZ" smtClean="0"/>
              <a:t>21/12/2023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35CA-1E4C-C71D-F489-A5EBE57D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819B-FEEE-CD75-73A1-8F8714421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8607-B7DA-4C3C-85F7-AFE8723AB4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040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slideLayout" Target="../slideLayouts/slideLayout1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F9852-18B8-4B1E-FE66-CF0D28F1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62701"/>
              </p:ext>
            </p:extLst>
          </p:nvPr>
        </p:nvGraphicFramePr>
        <p:xfrm>
          <a:off x="805133" y="74890"/>
          <a:ext cx="11309232" cy="514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08">
                  <a:extLst>
                    <a:ext uri="{9D8B030D-6E8A-4147-A177-3AD203B41FA5}">
                      <a16:colId xmlns:a16="http://schemas.microsoft.com/office/drawing/2014/main" val="808215529"/>
                    </a:ext>
                  </a:extLst>
                </a:gridCol>
                <a:gridCol w="2827308">
                  <a:extLst>
                    <a:ext uri="{9D8B030D-6E8A-4147-A177-3AD203B41FA5}">
                      <a16:colId xmlns:a16="http://schemas.microsoft.com/office/drawing/2014/main" val="20717081"/>
                    </a:ext>
                  </a:extLst>
                </a:gridCol>
                <a:gridCol w="2827308">
                  <a:extLst>
                    <a:ext uri="{9D8B030D-6E8A-4147-A177-3AD203B41FA5}">
                      <a16:colId xmlns:a16="http://schemas.microsoft.com/office/drawing/2014/main" val="3583450995"/>
                    </a:ext>
                  </a:extLst>
                </a:gridCol>
                <a:gridCol w="2827308">
                  <a:extLst>
                    <a:ext uri="{9D8B030D-6E8A-4147-A177-3AD203B41FA5}">
                      <a16:colId xmlns:a16="http://schemas.microsoft.com/office/drawing/2014/main" val="2751821954"/>
                    </a:ext>
                  </a:extLst>
                </a:gridCol>
              </a:tblGrid>
              <a:tr h="500579">
                <a:tc gridSpan="2">
                  <a:txBody>
                    <a:bodyPr/>
                    <a:lstStyle/>
                    <a:p>
                      <a:pPr algn="ctr"/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Realisations/Observations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03090"/>
                  </a:ext>
                </a:extLst>
              </a:tr>
              <a:tr h="681720">
                <a:tc>
                  <a:txBody>
                    <a:bodyPr/>
                    <a:lstStyle/>
                    <a:p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Confidence interval for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Confidence interval for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Tolerance Interval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Interval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638878"/>
                  </a:ext>
                </a:extLst>
              </a:tr>
              <a:tr h="500579"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050004"/>
                  </a:ext>
                </a:extLst>
              </a:tr>
              <a:tr h="920712">
                <a:tc>
                  <a:txBody>
                    <a:bodyPr/>
                    <a:lstStyle/>
                    <a:p>
                      <a:endParaRPr lang="en-NZ" sz="2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146656"/>
                  </a:ext>
                </a:extLst>
              </a:tr>
              <a:tr h="2024893"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256175"/>
                  </a:ext>
                </a:extLst>
              </a:tr>
              <a:tr h="500579">
                <a:tc>
                  <a:txBody>
                    <a:bodyPr/>
                    <a:lstStyle/>
                    <a:p>
                      <a:endParaRPr lang="en-NZ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Quantities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773564"/>
                  </a:ext>
                </a:extLst>
              </a:tr>
            </a:tbl>
          </a:graphicData>
        </a:graphic>
      </p:graphicFrame>
      <p:sp>
        <p:nvSpPr>
          <p:cNvPr id="141" name="Plus Sign 140">
            <a:extLst>
              <a:ext uri="{FF2B5EF4-FFF2-40B4-BE49-F238E27FC236}">
                <a16:creationId xmlns:a16="http://schemas.microsoft.com/office/drawing/2014/main" id="{1F895806-C092-37A7-CC75-CA778CDCD174}"/>
              </a:ext>
            </a:extLst>
          </p:cNvPr>
          <p:cNvSpPr/>
          <p:nvPr/>
        </p:nvSpPr>
        <p:spPr>
          <a:xfrm rot="2700000">
            <a:off x="10962949" y="28535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3" name="Plus Sign 152">
            <a:extLst>
              <a:ext uri="{FF2B5EF4-FFF2-40B4-BE49-F238E27FC236}">
                <a16:creationId xmlns:a16="http://schemas.microsoft.com/office/drawing/2014/main" id="{CAE5ADD3-0824-F446-969F-8B69F6FBFF33}"/>
              </a:ext>
            </a:extLst>
          </p:cNvPr>
          <p:cNvSpPr/>
          <p:nvPr/>
        </p:nvSpPr>
        <p:spPr>
          <a:xfrm rot="2700000">
            <a:off x="10702599" y="30059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4" name="Plus Sign 153">
            <a:extLst>
              <a:ext uri="{FF2B5EF4-FFF2-40B4-BE49-F238E27FC236}">
                <a16:creationId xmlns:a16="http://schemas.microsoft.com/office/drawing/2014/main" id="{FDDD178E-A39A-F854-6A1B-85A9C2646EEB}"/>
              </a:ext>
            </a:extLst>
          </p:cNvPr>
          <p:cNvSpPr/>
          <p:nvPr/>
        </p:nvSpPr>
        <p:spPr>
          <a:xfrm rot="2700000">
            <a:off x="10791499" y="31583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1199617F-606B-160A-EE2B-859CE220620F}"/>
              </a:ext>
            </a:extLst>
          </p:cNvPr>
          <p:cNvSpPr/>
          <p:nvPr/>
        </p:nvSpPr>
        <p:spPr>
          <a:xfrm rot="2700000">
            <a:off x="10558449" y="33107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4697BAEE-84D5-0ED4-0AC8-A401258A635B}"/>
              </a:ext>
            </a:extLst>
          </p:cNvPr>
          <p:cNvSpPr/>
          <p:nvPr/>
        </p:nvSpPr>
        <p:spPr>
          <a:xfrm rot="2700000">
            <a:off x="10874049" y="34631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7" name="Plus Sign 156">
            <a:extLst>
              <a:ext uri="{FF2B5EF4-FFF2-40B4-BE49-F238E27FC236}">
                <a16:creationId xmlns:a16="http://schemas.microsoft.com/office/drawing/2014/main" id="{95096D9F-A8FE-EFC3-FD29-97F0F1D9A5DF}"/>
              </a:ext>
            </a:extLst>
          </p:cNvPr>
          <p:cNvSpPr/>
          <p:nvPr/>
        </p:nvSpPr>
        <p:spPr>
          <a:xfrm rot="2700000">
            <a:off x="10962949" y="36155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8" name="Plus Sign 157">
            <a:extLst>
              <a:ext uri="{FF2B5EF4-FFF2-40B4-BE49-F238E27FC236}">
                <a16:creationId xmlns:a16="http://schemas.microsoft.com/office/drawing/2014/main" id="{69B208D0-5118-B4AB-0FE9-D5F9E405D4B6}"/>
              </a:ext>
            </a:extLst>
          </p:cNvPr>
          <p:cNvSpPr/>
          <p:nvPr/>
        </p:nvSpPr>
        <p:spPr>
          <a:xfrm rot="2700000">
            <a:off x="10715299" y="37679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9" name="Plus Sign 158">
            <a:extLst>
              <a:ext uri="{FF2B5EF4-FFF2-40B4-BE49-F238E27FC236}">
                <a16:creationId xmlns:a16="http://schemas.microsoft.com/office/drawing/2014/main" id="{C79F5F74-3644-2F8D-3A44-6D181D337424}"/>
              </a:ext>
            </a:extLst>
          </p:cNvPr>
          <p:cNvSpPr/>
          <p:nvPr/>
        </p:nvSpPr>
        <p:spPr>
          <a:xfrm rot="2700000">
            <a:off x="10848649" y="39203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60" name="Plus Sign 159">
            <a:extLst>
              <a:ext uri="{FF2B5EF4-FFF2-40B4-BE49-F238E27FC236}">
                <a16:creationId xmlns:a16="http://schemas.microsoft.com/office/drawing/2014/main" id="{AD511B30-F3DD-AB37-FFF3-E0FBB58FCEF4}"/>
              </a:ext>
            </a:extLst>
          </p:cNvPr>
          <p:cNvSpPr/>
          <p:nvPr/>
        </p:nvSpPr>
        <p:spPr>
          <a:xfrm rot="2700000">
            <a:off x="10680641" y="40727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62" name="Plus Sign 161">
            <a:extLst>
              <a:ext uri="{FF2B5EF4-FFF2-40B4-BE49-F238E27FC236}">
                <a16:creationId xmlns:a16="http://schemas.microsoft.com/office/drawing/2014/main" id="{F39AB3CA-81E5-2A18-3BF4-2EC3C76CB0C6}"/>
              </a:ext>
            </a:extLst>
          </p:cNvPr>
          <p:cNvSpPr/>
          <p:nvPr/>
        </p:nvSpPr>
        <p:spPr>
          <a:xfrm rot="2700000">
            <a:off x="10861349" y="42251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63" name="Plus Sign 162">
            <a:extLst>
              <a:ext uri="{FF2B5EF4-FFF2-40B4-BE49-F238E27FC236}">
                <a16:creationId xmlns:a16="http://schemas.microsoft.com/office/drawing/2014/main" id="{1014FCE9-4C39-3323-57D0-260F099DE46B}"/>
              </a:ext>
            </a:extLst>
          </p:cNvPr>
          <p:cNvSpPr/>
          <p:nvPr/>
        </p:nvSpPr>
        <p:spPr>
          <a:xfrm rot="2700000">
            <a:off x="11172353" y="43775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73" name="Graphic 271" descr="\documentclass{article}&#10;\usepackage{amsmath}&#10;\pagestyle{empty}&#10;\begin{document}&#10;&#10;&#10;$\theta$&#10;&#10;\end{document}" title="IguanaTex Vector Display">
            <a:extLst>
              <a:ext uri="{FF2B5EF4-FFF2-40B4-BE49-F238E27FC236}">
                <a16:creationId xmlns:a16="http://schemas.microsoft.com/office/drawing/2014/main" id="{51928E1E-A616-962F-A0B1-482B253F19E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403600" y="711200"/>
            <a:ext cx="96000" cy="163200"/>
          </a:xfrm>
          <a:custGeom>
            <a:avLst/>
            <a:gdLst>
              <a:gd name="connsiteX0" fmla="*/ 98839 w 98762"/>
              <a:gd name="connsiteY0" fmla="*/ 45083 h 157242"/>
              <a:gd name="connsiteX1" fmla="*/ 70143 w 98762"/>
              <a:gd name="connsiteY1" fmla="*/ 63 h 157242"/>
              <a:gd name="connsiteX2" fmla="*/ 77 w 98762"/>
              <a:gd name="connsiteY2" fmla="*/ 112285 h 157242"/>
              <a:gd name="connsiteX3" fmla="*/ 28773 w 98762"/>
              <a:gd name="connsiteY3" fmla="*/ 157305 h 157242"/>
              <a:gd name="connsiteX4" fmla="*/ 98839 w 98762"/>
              <a:gd name="connsiteY4" fmla="*/ 45083 h 157242"/>
              <a:gd name="connsiteX5" fmla="*/ 25425 w 98762"/>
              <a:gd name="connsiteY5" fmla="*/ 75170 h 157242"/>
              <a:gd name="connsiteX6" fmla="*/ 43838 w 98762"/>
              <a:gd name="connsiteY6" fmla="*/ 27954 h 157242"/>
              <a:gd name="connsiteX7" fmla="*/ 69904 w 98762"/>
              <a:gd name="connsiteY7" fmla="*/ 4894 h 157242"/>
              <a:gd name="connsiteX8" fmla="*/ 83056 w 98762"/>
              <a:gd name="connsiteY8" fmla="*/ 31467 h 157242"/>
              <a:gd name="connsiteX9" fmla="*/ 75404 w 98762"/>
              <a:gd name="connsiteY9" fmla="*/ 75170 h 157242"/>
              <a:gd name="connsiteX10" fmla="*/ 25425 w 98762"/>
              <a:gd name="connsiteY10" fmla="*/ 75170 h 157242"/>
              <a:gd name="connsiteX11" fmla="*/ 73251 w 98762"/>
              <a:gd name="connsiteY11" fmla="*/ 82198 h 157242"/>
              <a:gd name="connsiteX12" fmla="*/ 56512 w 98762"/>
              <a:gd name="connsiteY12" fmla="*/ 126779 h 157242"/>
              <a:gd name="connsiteX13" fmla="*/ 28773 w 98762"/>
              <a:gd name="connsiteY13" fmla="*/ 152474 h 157242"/>
              <a:gd name="connsiteX14" fmla="*/ 15860 w 98762"/>
              <a:gd name="connsiteY14" fmla="*/ 125681 h 157242"/>
              <a:gd name="connsiteX15" fmla="*/ 23512 w 98762"/>
              <a:gd name="connsiteY15" fmla="*/ 82198 h 157242"/>
              <a:gd name="connsiteX16" fmla="*/ 73251 w 98762"/>
              <a:gd name="connsiteY16" fmla="*/ 82198 h 1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8762" h="157242">
                <a:moveTo>
                  <a:pt x="98839" y="45083"/>
                </a:moveTo>
                <a:cubicBezTo>
                  <a:pt x="98839" y="30589"/>
                  <a:pt x="94534" y="63"/>
                  <a:pt x="70143" y="63"/>
                </a:cubicBezTo>
                <a:cubicBezTo>
                  <a:pt x="36903" y="63"/>
                  <a:pt x="77" y="61993"/>
                  <a:pt x="77" y="112285"/>
                </a:cubicBezTo>
                <a:cubicBezTo>
                  <a:pt x="77" y="132928"/>
                  <a:pt x="7012" y="157305"/>
                  <a:pt x="28773" y="157305"/>
                </a:cubicBezTo>
                <a:cubicBezTo>
                  <a:pt x="62490" y="157305"/>
                  <a:pt x="98839" y="94276"/>
                  <a:pt x="98839" y="45083"/>
                </a:cubicBezTo>
                <a:close/>
                <a:moveTo>
                  <a:pt x="25425" y="75170"/>
                </a:moveTo>
                <a:cubicBezTo>
                  <a:pt x="29490" y="61115"/>
                  <a:pt x="34273" y="43546"/>
                  <a:pt x="43838" y="27954"/>
                </a:cubicBezTo>
                <a:cubicBezTo>
                  <a:pt x="50295" y="17193"/>
                  <a:pt x="59143" y="4894"/>
                  <a:pt x="69904" y="4894"/>
                </a:cubicBezTo>
                <a:cubicBezTo>
                  <a:pt x="81621" y="4894"/>
                  <a:pt x="83056" y="18949"/>
                  <a:pt x="83056" y="31467"/>
                </a:cubicBezTo>
                <a:cubicBezTo>
                  <a:pt x="83056" y="42228"/>
                  <a:pt x="81143" y="53429"/>
                  <a:pt x="75404" y="75170"/>
                </a:cubicBezTo>
                <a:lnTo>
                  <a:pt x="25425" y="75170"/>
                </a:lnTo>
                <a:close/>
                <a:moveTo>
                  <a:pt x="73251" y="82198"/>
                </a:moveTo>
                <a:cubicBezTo>
                  <a:pt x="70621" y="92300"/>
                  <a:pt x="65599" y="110967"/>
                  <a:pt x="56512" y="126779"/>
                </a:cubicBezTo>
                <a:cubicBezTo>
                  <a:pt x="48143" y="141713"/>
                  <a:pt x="39055" y="152474"/>
                  <a:pt x="28773" y="152474"/>
                </a:cubicBezTo>
                <a:cubicBezTo>
                  <a:pt x="20881" y="152474"/>
                  <a:pt x="15860" y="146105"/>
                  <a:pt x="15860" y="125681"/>
                </a:cubicBezTo>
                <a:cubicBezTo>
                  <a:pt x="15860" y="116457"/>
                  <a:pt x="17294" y="103720"/>
                  <a:pt x="23512" y="82198"/>
                </a:cubicBezTo>
                <a:lnTo>
                  <a:pt x="73251" y="82198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</p:spPr>
        <p:txBody>
          <a:bodyPr rtlCol="0" anchor="ctr"/>
          <a:lstStyle/>
          <a:p>
            <a:endParaRPr lang="en-NZ"/>
          </a:p>
        </p:txBody>
      </p:sp>
      <p:sp>
        <p:nvSpPr>
          <p:cNvPr id="276" name="Graphic 274" descr="\documentclass{article}&#10;\usepackage{amsmath}&#10;\pagestyle{empty}&#10;\begin{document}&#10;$\phi$&#10;&#10;&#10;&#10;\end{document}" title="IguanaTex Vector Display">
            <a:extLst>
              <a:ext uri="{FF2B5EF4-FFF2-40B4-BE49-F238E27FC236}">
                <a16:creationId xmlns:a16="http://schemas.microsoft.com/office/drawing/2014/main" id="{7BB7586C-D29E-2E12-8D3E-79B2DF9921F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223000" y="660400"/>
            <a:ext cx="134095" cy="227048"/>
          </a:xfrm>
          <a:custGeom>
            <a:avLst/>
            <a:gdLst>
              <a:gd name="connsiteX0" fmla="*/ 98261 w 132598"/>
              <a:gd name="connsiteY0" fmla="*/ 6136 h 227492"/>
              <a:gd name="connsiteX1" fmla="*/ 99020 w 132598"/>
              <a:gd name="connsiteY1" fmla="*/ 2593 h 227492"/>
              <a:gd name="connsiteX2" fmla="*/ 95983 w 132598"/>
              <a:gd name="connsiteY2" fmla="*/ 63 h 227492"/>
              <a:gd name="connsiteX3" fmla="*/ 92187 w 132598"/>
              <a:gd name="connsiteY3" fmla="*/ 5124 h 227492"/>
              <a:gd name="connsiteX4" fmla="*/ 77510 w 132598"/>
              <a:gd name="connsiteY4" fmla="*/ 63579 h 227492"/>
              <a:gd name="connsiteX5" fmla="*/ 77 w 132598"/>
              <a:gd name="connsiteY5" fmla="*/ 132915 h 227492"/>
              <a:gd name="connsiteX6" fmla="*/ 48663 w 132598"/>
              <a:gd name="connsiteY6" fmla="*/ 178717 h 227492"/>
              <a:gd name="connsiteX7" fmla="*/ 42842 w 132598"/>
              <a:gd name="connsiteY7" fmla="*/ 202504 h 227492"/>
              <a:gd name="connsiteX8" fmla="*/ 37275 w 132598"/>
              <a:gd name="connsiteY8" fmla="*/ 224772 h 227492"/>
              <a:gd name="connsiteX9" fmla="*/ 40312 w 132598"/>
              <a:gd name="connsiteY9" fmla="*/ 227556 h 227492"/>
              <a:gd name="connsiteX10" fmla="*/ 42842 w 132598"/>
              <a:gd name="connsiteY10" fmla="*/ 226543 h 227492"/>
              <a:gd name="connsiteX11" fmla="*/ 45626 w 132598"/>
              <a:gd name="connsiteY11" fmla="*/ 216421 h 227492"/>
              <a:gd name="connsiteX12" fmla="*/ 55242 w 132598"/>
              <a:gd name="connsiteY12" fmla="*/ 178717 h 227492"/>
              <a:gd name="connsiteX13" fmla="*/ 132675 w 132598"/>
              <a:gd name="connsiteY13" fmla="*/ 109381 h 227492"/>
              <a:gd name="connsiteX14" fmla="*/ 84090 w 132598"/>
              <a:gd name="connsiteY14" fmla="*/ 63579 h 227492"/>
              <a:gd name="connsiteX15" fmla="*/ 98261 w 132598"/>
              <a:gd name="connsiteY15" fmla="*/ 6136 h 227492"/>
              <a:gd name="connsiteX16" fmla="*/ 49928 w 132598"/>
              <a:gd name="connsiteY16" fmla="*/ 173150 h 227492"/>
              <a:gd name="connsiteX17" fmla="*/ 16525 w 132598"/>
              <a:gd name="connsiteY17" fmla="*/ 138229 h 227492"/>
              <a:gd name="connsiteX18" fmla="*/ 75992 w 132598"/>
              <a:gd name="connsiteY18" fmla="*/ 69146 h 227492"/>
              <a:gd name="connsiteX19" fmla="*/ 49928 w 132598"/>
              <a:gd name="connsiteY19" fmla="*/ 173150 h 227492"/>
              <a:gd name="connsiteX20" fmla="*/ 82571 w 132598"/>
              <a:gd name="connsiteY20" fmla="*/ 69146 h 227492"/>
              <a:gd name="connsiteX21" fmla="*/ 116227 w 132598"/>
              <a:gd name="connsiteY21" fmla="*/ 104067 h 227492"/>
              <a:gd name="connsiteX22" fmla="*/ 56507 w 132598"/>
              <a:gd name="connsiteY22" fmla="*/ 173150 h 227492"/>
              <a:gd name="connsiteX23" fmla="*/ 82571 w 132598"/>
              <a:gd name="connsiteY23" fmla="*/ 69146 h 22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2598" h="227492">
                <a:moveTo>
                  <a:pt x="98261" y="6136"/>
                </a:moveTo>
                <a:cubicBezTo>
                  <a:pt x="98261" y="5630"/>
                  <a:pt x="99020" y="2846"/>
                  <a:pt x="99020" y="2593"/>
                </a:cubicBezTo>
                <a:cubicBezTo>
                  <a:pt x="99020" y="2340"/>
                  <a:pt x="99020" y="63"/>
                  <a:pt x="95983" y="63"/>
                </a:cubicBezTo>
                <a:cubicBezTo>
                  <a:pt x="93453" y="63"/>
                  <a:pt x="93200" y="822"/>
                  <a:pt x="92187" y="5124"/>
                </a:cubicBezTo>
                <a:lnTo>
                  <a:pt x="77510" y="63579"/>
                </a:lnTo>
                <a:cubicBezTo>
                  <a:pt x="37275" y="64844"/>
                  <a:pt x="77" y="98500"/>
                  <a:pt x="77" y="132915"/>
                </a:cubicBezTo>
                <a:cubicBezTo>
                  <a:pt x="77" y="156954"/>
                  <a:pt x="17790" y="176945"/>
                  <a:pt x="48663" y="178717"/>
                </a:cubicBezTo>
                <a:cubicBezTo>
                  <a:pt x="46638" y="186561"/>
                  <a:pt x="44867" y="194659"/>
                  <a:pt x="42842" y="202504"/>
                </a:cubicBezTo>
                <a:cubicBezTo>
                  <a:pt x="39806" y="214397"/>
                  <a:pt x="37275" y="224013"/>
                  <a:pt x="37275" y="224772"/>
                </a:cubicBezTo>
                <a:cubicBezTo>
                  <a:pt x="37275" y="227303"/>
                  <a:pt x="39047" y="227556"/>
                  <a:pt x="40312" y="227556"/>
                </a:cubicBezTo>
                <a:cubicBezTo>
                  <a:pt x="41577" y="227556"/>
                  <a:pt x="42083" y="227303"/>
                  <a:pt x="42842" y="226543"/>
                </a:cubicBezTo>
                <a:cubicBezTo>
                  <a:pt x="43348" y="226037"/>
                  <a:pt x="44867" y="219964"/>
                  <a:pt x="45626" y="216421"/>
                </a:cubicBezTo>
                <a:lnTo>
                  <a:pt x="55242" y="178717"/>
                </a:lnTo>
                <a:cubicBezTo>
                  <a:pt x="95983" y="177452"/>
                  <a:pt x="132675" y="143290"/>
                  <a:pt x="132675" y="109381"/>
                </a:cubicBezTo>
                <a:cubicBezTo>
                  <a:pt x="132675" y="89390"/>
                  <a:pt x="119264" y="66109"/>
                  <a:pt x="84090" y="63579"/>
                </a:cubicBezTo>
                <a:lnTo>
                  <a:pt x="98261" y="6136"/>
                </a:lnTo>
                <a:close/>
                <a:moveTo>
                  <a:pt x="49928" y="173150"/>
                </a:moveTo>
                <a:cubicBezTo>
                  <a:pt x="34745" y="172391"/>
                  <a:pt x="16525" y="163534"/>
                  <a:pt x="16525" y="138229"/>
                </a:cubicBezTo>
                <a:cubicBezTo>
                  <a:pt x="16525" y="107863"/>
                  <a:pt x="38287" y="72435"/>
                  <a:pt x="75992" y="69146"/>
                </a:cubicBezTo>
                <a:lnTo>
                  <a:pt x="49928" y="173150"/>
                </a:lnTo>
                <a:close/>
                <a:moveTo>
                  <a:pt x="82571" y="69146"/>
                </a:moveTo>
                <a:cubicBezTo>
                  <a:pt x="101803" y="70158"/>
                  <a:pt x="116227" y="81798"/>
                  <a:pt x="116227" y="104067"/>
                </a:cubicBezTo>
                <a:cubicBezTo>
                  <a:pt x="116227" y="133927"/>
                  <a:pt x="94465" y="170113"/>
                  <a:pt x="56507" y="173150"/>
                </a:cubicBezTo>
                <a:lnTo>
                  <a:pt x="82571" y="69146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NZ"/>
          </a:p>
        </p:txBody>
      </p:sp>
      <p:grpSp>
        <p:nvGrpSpPr>
          <p:cNvPr id="253" name="Group 252" descr="\documentclass{article}&#10;\usepackage{amsmath}&#10;\pagestyle{empty}&#10;\begin{document}&#10;&#10;$\mathcal{C}_{\theta, 1-\alpha}(y_{1:I}^{\textrm{o}})$&#10;&#10;&#10;\end{document}" title="IguanaTex Vector Display">
            <a:extLst>
              <a:ext uri="{FF2B5EF4-FFF2-40B4-BE49-F238E27FC236}">
                <a16:creationId xmlns:a16="http://schemas.microsoft.com/office/drawing/2014/main" id="{494BB6AD-0D85-D7E3-36F5-53CD5482F7C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650999" y="1384301"/>
            <a:ext cx="1266286" cy="263619"/>
            <a:chOff x="3598368" y="2853468"/>
            <a:chExt cx="1265241" cy="275028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4D1C0E7-06BE-AB54-02D7-CCB123CB374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3598368" y="2865424"/>
              <a:ext cx="132092" cy="193697"/>
            </a:xfrm>
            <a:custGeom>
              <a:avLst/>
              <a:gdLst>
                <a:gd name="connsiteX0" fmla="*/ 122553 w 132092"/>
                <a:gd name="connsiteY0" fmla="*/ 145668 h 193697"/>
                <a:gd name="connsiteX1" fmla="*/ 120023 w 132092"/>
                <a:gd name="connsiteY1" fmla="*/ 143808 h 193697"/>
                <a:gd name="connsiteX2" fmla="*/ 109395 w 132092"/>
                <a:gd name="connsiteY2" fmla="*/ 147794 h 193697"/>
                <a:gd name="connsiteX3" fmla="*/ 100285 w 132092"/>
                <a:gd name="connsiteY3" fmla="*/ 157625 h 193697"/>
                <a:gd name="connsiteX4" fmla="*/ 64858 w 132092"/>
                <a:gd name="connsiteY4" fmla="*/ 179147 h 193697"/>
                <a:gd name="connsiteX5" fmla="*/ 21586 w 132092"/>
                <a:gd name="connsiteY5" fmla="*/ 122021 h 193697"/>
                <a:gd name="connsiteX6" fmla="*/ 44108 w 132092"/>
                <a:gd name="connsiteY6" fmla="*/ 45498 h 193697"/>
                <a:gd name="connsiteX7" fmla="*/ 94971 w 132092"/>
                <a:gd name="connsiteY7" fmla="*/ 14676 h 193697"/>
                <a:gd name="connsiteX8" fmla="*/ 110660 w 132092"/>
                <a:gd name="connsiteY8" fmla="*/ 28227 h 193697"/>
                <a:gd name="connsiteX9" fmla="*/ 98261 w 132092"/>
                <a:gd name="connsiteY9" fmla="*/ 61706 h 193697"/>
                <a:gd name="connsiteX10" fmla="*/ 96742 w 132092"/>
                <a:gd name="connsiteY10" fmla="*/ 65692 h 193697"/>
                <a:gd name="connsiteX11" fmla="*/ 99526 w 132092"/>
                <a:gd name="connsiteY11" fmla="*/ 67551 h 193697"/>
                <a:gd name="connsiteX12" fmla="*/ 116986 w 132092"/>
                <a:gd name="connsiteY12" fmla="*/ 57455 h 193697"/>
                <a:gd name="connsiteX13" fmla="*/ 132169 w 132092"/>
                <a:gd name="connsiteY13" fmla="*/ 16802 h 193697"/>
                <a:gd name="connsiteX14" fmla="*/ 111672 w 132092"/>
                <a:gd name="connsiteY14" fmla="*/ 63 h 193697"/>
                <a:gd name="connsiteX15" fmla="*/ 33226 w 132092"/>
                <a:gd name="connsiteY15" fmla="*/ 40184 h 193697"/>
                <a:gd name="connsiteX16" fmla="*/ 77 w 132092"/>
                <a:gd name="connsiteY16" fmla="*/ 133446 h 193697"/>
                <a:gd name="connsiteX17" fmla="*/ 48156 w 132092"/>
                <a:gd name="connsiteY17" fmla="*/ 193761 h 193697"/>
                <a:gd name="connsiteX18" fmla="*/ 122553 w 132092"/>
                <a:gd name="connsiteY18" fmla="*/ 145668 h 19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2092" h="193697">
                  <a:moveTo>
                    <a:pt x="122553" y="145668"/>
                  </a:moveTo>
                  <a:cubicBezTo>
                    <a:pt x="122553" y="144074"/>
                    <a:pt x="121288" y="143808"/>
                    <a:pt x="120023" y="143808"/>
                  </a:cubicBezTo>
                  <a:cubicBezTo>
                    <a:pt x="115721" y="143808"/>
                    <a:pt x="109648" y="147794"/>
                    <a:pt x="109395" y="147794"/>
                  </a:cubicBezTo>
                  <a:cubicBezTo>
                    <a:pt x="104334" y="151248"/>
                    <a:pt x="103322" y="153108"/>
                    <a:pt x="100285" y="157625"/>
                  </a:cubicBezTo>
                  <a:cubicBezTo>
                    <a:pt x="92440" y="170113"/>
                    <a:pt x="81306" y="179147"/>
                    <a:pt x="64858" y="179147"/>
                  </a:cubicBezTo>
                  <a:cubicBezTo>
                    <a:pt x="42083" y="179147"/>
                    <a:pt x="21586" y="161876"/>
                    <a:pt x="21586" y="122021"/>
                  </a:cubicBezTo>
                  <a:cubicBezTo>
                    <a:pt x="21586" y="98107"/>
                    <a:pt x="30696" y="66489"/>
                    <a:pt x="44108" y="45498"/>
                  </a:cubicBezTo>
                  <a:cubicBezTo>
                    <a:pt x="55242" y="28493"/>
                    <a:pt x="68907" y="14676"/>
                    <a:pt x="94971" y="14676"/>
                  </a:cubicBezTo>
                  <a:cubicBezTo>
                    <a:pt x="104587" y="14676"/>
                    <a:pt x="110660" y="18396"/>
                    <a:pt x="110660" y="28227"/>
                  </a:cubicBezTo>
                  <a:cubicBezTo>
                    <a:pt x="110660" y="37527"/>
                    <a:pt x="101297" y="56392"/>
                    <a:pt x="98261" y="61706"/>
                  </a:cubicBezTo>
                  <a:cubicBezTo>
                    <a:pt x="96742" y="64629"/>
                    <a:pt x="96742" y="65160"/>
                    <a:pt x="96742" y="65692"/>
                  </a:cubicBezTo>
                  <a:cubicBezTo>
                    <a:pt x="96742" y="67551"/>
                    <a:pt x="98007" y="67551"/>
                    <a:pt x="99526" y="67551"/>
                  </a:cubicBezTo>
                  <a:cubicBezTo>
                    <a:pt x="104587" y="67551"/>
                    <a:pt x="113950" y="61706"/>
                    <a:pt x="116986" y="57455"/>
                  </a:cubicBezTo>
                  <a:cubicBezTo>
                    <a:pt x="117492" y="56392"/>
                    <a:pt x="132169" y="30353"/>
                    <a:pt x="132169" y="16802"/>
                  </a:cubicBezTo>
                  <a:cubicBezTo>
                    <a:pt x="132169" y="2188"/>
                    <a:pt x="120782" y="63"/>
                    <a:pt x="111672" y="63"/>
                  </a:cubicBezTo>
                  <a:cubicBezTo>
                    <a:pt x="74980" y="63"/>
                    <a:pt x="44867" y="25305"/>
                    <a:pt x="33226" y="40184"/>
                  </a:cubicBezTo>
                  <a:cubicBezTo>
                    <a:pt x="3113" y="78445"/>
                    <a:pt x="77" y="119629"/>
                    <a:pt x="77" y="133446"/>
                  </a:cubicBezTo>
                  <a:cubicBezTo>
                    <a:pt x="77" y="172239"/>
                    <a:pt x="18802" y="193761"/>
                    <a:pt x="48156" y="193761"/>
                  </a:cubicBezTo>
                  <a:cubicBezTo>
                    <a:pt x="88898" y="193761"/>
                    <a:pt x="122553" y="152311"/>
                    <a:pt x="122553" y="14566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4340B6E-41ED-D46A-9E92-CCF17827B20F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3739730" y="2961662"/>
              <a:ext cx="79356" cy="132798"/>
            </a:xfrm>
            <a:custGeom>
              <a:avLst/>
              <a:gdLst>
                <a:gd name="connsiteX0" fmla="*/ 79439 w 79356"/>
                <a:gd name="connsiteY0" fmla="*/ 40425 h 132798"/>
                <a:gd name="connsiteX1" fmla="*/ 54994 w 79356"/>
                <a:gd name="connsiteY1" fmla="*/ 64 h 132798"/>
                <a:gd name="connsiteX2" fmla="*/ 82 w 79356"/>
                <a:gd name="connsiteY2" fmla="*/ 92503 h 132798"/>
                <a:gd name="connsiteX3" fmla="*/ 24527 w 79356"/>
                <a:gd name="connsiteY3" fmla="*/ 132863 h 132798"/>
                <a:gd name="connsiteX4" fmla="*/ 79439 w 79356"/>
                <a:gd name="connsiteY4" fmla="*/ 40425 h 132798"/>
                <a:gd name="connsiteX5" fmla="*/ 20098 w 79356"/>
                <a:gd name="connsiteY5" fmla="*/ 63116 h 132798"/>
                <a:gd name="connsiteX6" fmla="*/ 54817 w 79356"/>
                <a:gd name="connsiteY6" fmla="*/ 5272 h 132798"/>
                <a:gd name="connsiteX7" fmla="*/ 66154 w 79356"/>
                <a:gd name="connsiteY7" fmla="*/ 29451 h 132798"/>
                <a:gd name="connsiteX8" fmla="*/ 61017 w 79356"/>
                <a:gd name="connsiteY8" fmla="*/ 63116 h 132798"/>
                <a:gd name="connsiteX9" fmla="*/ 20098 w 79356"/>
                <a:gd name="connsiteY9" fmla="*/ 63116 h 132798"/>
                <a:gd name="connsiteX10" fmla="*/ 59422 w 79356"/>
                <a:gd name="connsiteY10" fmla="*/ 69811 h 132798"/>
                <a:gd name="connsiteX11" fmla="*/ 45074 w 79356"/>
                <a:gd name="connsiteY11" fmla="*/ 109242 h 132798"/>
                <a:gd name="connsiteX12" fmla="*/ 24704 w 79356"/>
                <a:gd name="connsiteY12" fmla="*/ 127655 h 132798"/>
                <a:gd name="connsiteX13" fmla="*/ 13367 w 79356"/>
                <a:gd name="connsiteY13" fmla="*/ 103476 h 132798"/>
                <a:gd name="connsiteX14" fmla="*/ 18504 w 79356"/>
                <a:gd name="connsiteY14" fmla="*/ 69811 h 132798"/>
                <a:gd name="connsiteX15" fmla="*/ 59422 w 79356"/>
                <a:gd name="connsiteY15" fmla="*/ 69811 h 13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356" h="132798">
                  <a:moveTo>
                    <a:pt x="79439" y="40425"/>
                  </a:moveTo>
                  <a:cubicBezTo>
                    <a:pt x="79439" y="20895"/>
                    <a:pt x="72353" y="64"/>
                    <a:pt x="54994" y="64"/>
                  </a:cubicBezTo>
                  <a:cubicBezTo>
                    <a:pt x="28424" y="64"/>
                    <a:pt x="82" y="49910"/>
                    <a:pt x="82" y="92503"/>
                  </a:cubicBezTo>
                  <a:cubicBezTo>
                    <a:pt x="82" y="114636"/>
                    <a:pt x="8230" y="132863"/>
                    <a:pt x="24527" y="132863"/>
                  </a:cubicBezTo>
                  <a:cubicBezTo>
                    <a:pt x="51451" y="132863"/>
                    <a:pt x="79439" y="82087"/>
                    <a:pt x="79439" y="40425"/>
                  </a:cubicBezTo>
                  <a:close/>
                  <a:moveTo>
                    <a:pt x="20098" y="63116"/>
                  </a:moveTo>
                  <a:cubicBezTo>
                    <a:pt x="29132" y="22941"/>
                    <a:pt x="44366" y="5272"/>
                    <a:pt x="54817" y="5272"/>
                  </a:cubicBezTo>
                  <a:cubicBezTo>
                    <a:pt x="66154" y="5272"/>
                    <a:pt x="66154" y="25917"/>
                    <a:pt x="66154" y="29451"/>
                  </a:cubicBezTo>
                  <a:cubicBezTo>
                    <a:pt x="66154" y="36705"/>
                    <a:pt x="64737" y="47492"/>
                    <a:pt x="61017" y="63116"/>
                  </a:cubicBezTo>
                  <a:lnTo>
                    <a:pt x="20098" y="63116"/>
                  </a:lnTo>
                  <a:close/>
                  <a:moveTo>
                    <a:pt x="59422" y="69811"/>
                  </a:moveTo>
                  <a:cubicBezTo>
                    <a:pt x="54463" y="90085"/>
                    <a:pt x="50389" y="100128"/>
                    <a:pt x="45074" y="109242"/>
                  </a:cubicBezTo>
                  <a:cubicBezTo>
                    <a:pt x="39583" y="118913"/>
                    <a:pt x="32498" y="127655"/>
                    <a:pt x="24704" y="127655"/>
                  </a:cubicBezTo>
                  <a:cubicBezTo>
                    <a:pt x="14961" y="127655"/>
                    <a:pt x="13367" y="113520"/>
                    <a:pt x="13367" y="103476"/>
                  </a:cubicBezTo>
                  <a:cubicBezTo>
                    <a:pt x="13367" y="91201"/>
                    <a:pt x="16733" y="76693"/>
                    <a:pt x="18504" y="69811"/>
                  </a:cubicBezTo>
                  <a:lnTo>
                    <a:pt x="59422" y="69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8DD83A8-6601-85DF-4C85-F6E0BBA3CDEC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3850245" y="3071211"/>
              <a:ext cx="22496" cy="57285"/>
            </a:xfrm>
            <a:custGeom>
              <a:avLst/>
              <a:gdLst>
                <a:gd name="connsiteX0" fmla="*/ 17622 w 22496"/>
                <a:gd name="connsiteY0" fmla="*/ 18478 h 57285"/>
                <a:gd name="connsiteX1" fmla="*/ 3806 w 22496"/>
                <a:gd name="connsiteY1" fmla="*/ 52514 h 57285"/>
                <a:gd name="connsiteX2" fmla="*/ 2566 w 22496"/>
                <a:gd name="connsiteY2" fmla="*/ 54746 h 57285"/>
                <a:gd name="connsiteX3" fmla="*/ 5046 w 22496"/>
                <a:gd name="connsiteY3" fmla="*/ 57350 h 57285"/>
                <a:gd name="connsiteX4" fmla="*/ 22582 w 22496"/>
                <a:gd name="connsiteY4" fmla="*/ 20337 h 57285"/>
                <a:gd name="connsiteX5" fmla="*/ 10183 w 22496"/>
                <a:gd name="connsiteY5" fmla="*/ 64 h 57285"/>
                <a:gd name="connsiteX6" fmla="*/ 86 w 22496"/>
                <a:gd name="connsiteY6" fmla="*/ 10666 h 57285"/>
                <a:gd name="connsiteX7" fmla="*/ 10360 w 22496"/>
                <a:gd name="connsiteY7" fmla="*/ 21453 h 57285"/>
                <a:gd name="connsiteX8" fmla="*/ 17622 w 22496"/>
                <a:gd name="connsiteY8" fmla="*/ 18478 h 5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96" h="57285">
                  <a:moveTo>
                    <a:pt x="17622" y="18478"/>
                  </a:moveTo>
                  <a:cubicBezTo>
                    <a:pt x="17622" y="28707"/>
                    <a:pt x="15851" y="40611"/>
                    <a:pt x="3806" y="52514"/>
                  </a:cubicBezTo>
                  <a:cubicBezTo>
                    <a:pt x="3097" y="53258"/>
                    <a:pt x="2566" y="53816"/>
                    <a:pt x="2566" y="54746"/>
                  </a:cubicBezTo>
                  <a:cubicBezTo>
                    <a:pt x="2566" y="56048"/>
                    <a:pt x="3983" y="57350"/>
                    <a:pt x="5046" y="57350"/>
                  </a:cubicBezTo>
                  <a:cubicBezTo>
                    <a:pt x="7526" y="57350"/>
                    <a:pt x="22582" y="42471"/>
                    <a:pt x="22582" y="20337"/>
                  </a:cubicBezTo>
                  <a:cubicBezTo>
                    <a:pt x="22582" y="8806"/>
                    <a:pt x="18331" y="64"/>
                    <a:pt x="10183" y="64"/>
                  </a:cubicBezTo>
                  <a:cubicBezTo>
                    <a:pt x="4337" y="64"/>
                    <a:pt x="86" y="4900"/>
                    <a:pt x="86" y="10666"/>
                  </a:cubicBezTo>
                  <a:cubicBezTo>
                    <a:pt x="86" y="16618"/>
                    <a:pt x="4160" y="21453"/>
                    <a:pt x="10360" y="21453"/>
                  </a:cubicBezTo>
                  <a:cubicBezTo>
                    <a:pt x="14611" y="21453"/>
                    <a:pt x="17445" y="18478"/>
                    <a:pt x="17622" y="184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9FB9C2E-9A84-835E-18DB-ED8082F246CA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3909813" y="2969101"/>
              <a:ext cx="64477" cy="123499"/>
            </a:xfrm>
            <a:custGeom>
              <a:avLst/>
              <a:gdLst>
                <a:gd name="connsiteX0" fmla="*/ 40121 w 64477"/>
                <a:gd name="connsiteY0" fmla="*/ 5272 h 123499"/>
                <a:gd name="connsiteX1" fmla="*/ 34807 w 64477"/>
                <a:gd name="connsiteY1" fmla="*/ 64 h 123499"/>
                <a:gd name="connsiteX2" fmla="*/ 88 w 64477"/>
                <a:gd name="connsiteY2" fmla="*/ 11968 h 123499"/>
                <a:gd name="connsiteX3" fmla="*/ 88 w 64477"/>
                <a:gd name="connsiteY3" fmla="*/ 18664 h 123499"/>
                <a:gd name="connsiteX4" fmla="*/ 25773 w 64477"/>
                <a:gd name="connsiteY4" fmla="*/ 13456 h 123499"/>
                <a:gd name="connsiteX5" fmla="*/ 25773 w 64477"/>
                <a:gd name="connsiteY5" fmla="*/ 108312 h 123499"/>
                <a:gd name="connsiteX6" fmla="*/ 8059 w 64477"/>
                <a:gd name="connsiteY6" fmla="*/ 116868 h 123499"/>
                <a:gd name="connsiteX7" fmla="*/ 1328 w 64477"/>
                <a:gd name="connsiteY7" fmla="*/ 116868 h 123499"/>
                <a:gd name="connsiteX8" fmla="*/ 1328 w 64477"/>
                <a:gd name="connsiteY8" fmla="*/ 123563 h 123499"/>
                <a:gd name="connsiteX9" fmla="*/ 32858 w 64477"/>
                <a:gd name="connsiteY9" fmla="*/ 122819 h 123499"/>
                <a:gd name="connsiteX10" fmla="*/ 64566 w 64477"/>
                <a:gd name="connsiteY10" fmla="*/ 123563 h 123499"/>
                <a:gd name="connsiteX11" fmla="*/ 64566 w 64477"/>
                <a:gd name="connsiteY11" fmla="*/ 116868 h 123499"/>
                <a:gd name="connsiteX12" fmla="*/ 57835 w 64477"/>
                <a:gd name="connsiteY12" fmla="*/ 116868 h 123499"/>
                <a:gd name="connsiteX13" fmla="*/ 40121 w 64477"/>
                <a:gd name="connsiteY13" fmla="*/ 108312 h 123499"/>
                <a:gd name="connsiteX14" fmla="*/ 40121 w 64477"/>
                <a:gd name="connsiteY14" fmla="*/ 5272 h 12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23499">
                  <a:moveTo>
                    <a:pt x="40121" y="5272"/>
                  </a:moveTo>
                  <a:cubicBezTo>
                    <a:pt x="40121" y="250"/>
                    <a:pt x="39767" y="64"/>
                    <a:pt x="34807" y="64"/>
                  </a:cubicBezTo>
                  <a:cubicBezTo>
                    <a:pt x="23470" y="11782"/>
                    <a:pt x="7351" y="11968"/>
                    <a:pt x="88" y="11968"/>
                  </a:cubicBezTo>
                  <a:lnTo>
                    <a:pt x="88" y="18664"/>
                  </a:lnTo>
                  <a:cubicBezTo>
                    <a:pt x="4340" y="18664"/>
                    <a:pt x="16031" y="18664"/>
                    <a:pt x="25773" y="13456"/>
                  </a:cubicBezTo>
                  <a:lnTo>
                    <a:pt x="25773" y="108312"/>
                  </a:lnTo>
                  <a:cubicBezTo>
                    <a:pt x="25773" y="114450"/>
                    <a:pt x="25773" y="116868"/>
                    <a:pt x="8059" y="116868"/>
                  </a:cubicBezTo>
                  <a:lnTo>
                    <a:pt x="1328" y="116868"/>
                  </a:lnTo>
                  <a:lnTo>
                    <a:pt x="1328" y="123563"/>
                  </a:lnTo>
                  <a:cubicBezTo>
                    <a:pt x="4517" y="123377"/>
                    <a:pt x="26304" y="122819"/>
                    <a:pt x="32858" y="122819"/>
                  </a:cubicBezTo>
                  <a:cubicBezTo>
                    <a:pt x="38350" y="122819"/>
                    <a:pt x="60669" y="123377"/>
                    <a:pt x="64566" y="123563"/>
                  </a:cubicBezTo>
                  <a:lnTo>
                    <a:pt x="64566" y="116868"/>
                  </a:lnTo>
                  <a:lnTo>
                    <a:pt x="57835" y="116868"/>
                  </a:lnTo>
                  <a:cubicBezTo>
                    <a:pt x="40121" y="116868"/>
                    <a:pt x="40121" y="114450"/>
                    <a:pt x="40121" y="108312"/>
                  </a:cubicBezTo>
                  <a:lnTo>
                    <a:pt x="40121" y="527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34DAFFA-05DF-223F-8B15-2A68DD5F5DE7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4010506" y="3041452"/>
              <a:ext cx="119743" cy="9113"/>
            </a:xfrm>
            <a:custGeom>
              <a:avLst/>
              <a:gdLst>
                <a:gd name="connsiteX0" fmla="*/ 112751 w 119743"/>
                <a:gd name="connsiteY0" fmla="*/ 9178 h 9113"/>
                <a:gd name="connsiteX1" fmla="*/ 119836 w 119743"/>
                <a:gd name="connsiteY1" fmla="*/ 4714 h 9113"/>
                <a:gd name="connsiteX2" fmla="*/ 112751 w 119743"/>
                <a:gd name="connsiteY2" fmla="*/ 64 h 9113"/>
                <a:gd name="connsiteX3" fmla="*/ 7178 w 119743"/>
                <a:gd name="connsiteY3" fmla="*/ 64 h 9113"/>
                <a:gd name="connsiteX4" fmla="*/ 92 w 119743"/>
                <a:gd name="connsiteY4" fmla="*/ 4528 h 9113"/>
                <a:gd name="connsiteX5" fmla="*/ 7178 w 119743"/>
                <a:gd name="connsiteY5" fmla="*/ 9178 h 9113"/>
                <a:gd name="connsiteX6" fmla="*/ 112751 w 119743"/>
                <a:gd name="connsiteY6" fmla="*/ 9178 h 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43" h="9113">
                  <a:moveTo>
                    <a:pt x="112751" y="9178"/>
                  </a:moveTo>
                  <a:cubicBezTo>
                    <a:pt x="115585" y="9178"/>
                    <a:pt x="119836" y="9178"/>
                    <a:pt x="119836" y="4714"/>
                  </a:cubicBezTo>
                  <a:cubicBezTo>
                    <a:pt x="119836" y="64"/>
                    <a:pt x="115762" y="64"/>
                    <a:pt x="112751" y="64"/>
                  </a:cubicBezTo>
                  <a:lnTo>
                    <a:pt x="7178" y="64"/>
                  </a:lnTo>
                  <a:cubicBezTo>
                    <a:pt x="4344" y="64"/>
                    <a:pt x="92" y="64"/>
                    <a:pt x="92" y="4528"/>
                  </a:cubicBezTo>
                  <a:cubicBezTo>
                    <a:pt x="92" y="9178"/>
                    <a:pt x="4166" y="9178"/>
                    <a:pt x="7178" y="9178"/>
                  </a:cubicBezTo>
                  <a:lnTo>
                    <a:pt x="112751" y="9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DDCB66A-1B63-78FC-FA65-E9DED998F950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4160515" y="3010578"/>
              <a:ext cx="108761" cy="83882"/>
            </a:xfrm>
            <a:custGeom>
              <a:avLst/>
              <a:gdLst>
                <a:gd name="connsiteX0" fmla="*/ 86009 w 108761"/>
                <a:gd name="connsiteY0" fmla="*/ 55862 h 83882"/>
                <a:gd name="connsiteX1" fmla="*/ 108860 w 108761"/>
                <a:gd name="connsiteY1" fmla="*/ 11410 h 83882"/>
                <a:gd name="connsiteX2" fmla="*/ 105849 w 108761"/>
                <a:gd name="connsiteY2" fmla="*/ 8992 h 83882"/>
                <a:gd name="connsiteX3" fmla="*/ 102129 w 108761"/>
                <a:gd name="connsiteY3" fmla="*/ 13642 h 83882"/>
                <a:gd name="connsiteX4" fmla="*/ 85655 w 108761"/>
                <a:gd name="connsiteY4" fmla="*/ 47306 h 83882"/>
                <a:gd name="connsiteX5" fmla="*/ 84769 w 108761"/>
                <a:gd name="connsiteY5" fmla="*/ 30381 h 83882"/>
                <a:gd name="connsiteX6" fmla="*/ 51114 w 108761"/>
                <a:gd name="connsiteY6" fmla="*/ 64 h 83882"/>
                <a:gd name="connsiteX7" fmla="*/ 99 w 108761"/>
                <a:gd name="connsiteY7" fmla="*/ 51584 h 83882"/>
                <a:gd name="connsiteX8" fmla="*/ 32514 w 108761"/>
                <a:gd name="connsiteY8" fmla="*/ 83947 h 83882"/>
                <a:gd name="connsiteX9" fmla="*/ 73433 w 108761"/>
                <a:gd name="connsiteY9" fmla="*/ 68138 h 83882"/>
                <a:gd name="connsiteX10" fmla="*/ 91855 w 108761"/>
                <a:gd name="connsiteY10" fmla="*/ 83947 h 83882"/>
                <a:gd name="connsiteX11" fmla="*/ 108506 w 108761"/>
                <a:gd name="connsiteY11" fmla="*/ 70927 h 83882"/>
                <a:gd name="connsiteX12" fmla="*/ 105494 w 108761"/>
                <a:gd name="connsiteY12" fmla="*/ 68696 h 83882"/>
                <a:gd name="connsiteX13" fmla="*/ 102483 w 108761"/>
                <a:gd name="connsiteY13" fmla="*/ 70555 h 83882"/>
                <a:gd name="connsiteX14" fmla="*/ 92386 w 108761"/>
                <a:gd name="connsiteY14" fmla="*/ 78739 h 83882"/>
                <a:gd name="connsiteX15" fmla="*/ 86009 w 108761"/>
                <a:gd name="connsiteY15" fmla="*/ 55862 h 83882"/>
                <a:gd name="connsiteX16" fmla="*/ 72193 w 108761"/>
                <a:gd name="connsiteY16" fmla="*/ 62186 h 83882"/>
                <a:gd name="connsiteX17" fmla="*/ 33046 w 108761"/>
                <a:gd name="connsiteY17" fmla="*/ 78739 h 83882"/>
                <a:gd name="connsiteX18" fmla="*/ 14801 w 108761"/>
                <a:gd name="connsiteY18" fmla="*/ 58094 h 83882"/>
                <a:gd name="connsiteX19" fmla="*/ 26492 w 108761"/>
                <a:gd name="connsiteY19" fmla="*/ 19593 h 83882"/>
                <a:gd name="connsiteX20" fmla="*/ 50936 w 108761"/>
                <a:gd name="connsiteY20" fmla="*/ 5272 h 83882"/>
                <a:gd name="connsiteX21" fmla="*/ 70599 w 108761"/>
                <a:gd name="connsiteY21" fmla="*/ 31125 h 83882"/>
                <a:gd name="connsiteX22" fmla="*/ 72193 w 108761"/>
                <a:gd name="connsiteY22" fmla="*/ 62186 h 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761" h="83882">
                  <a:moveTo>
                    <a:pt x="86009" y="55862"/>
                  </a:moveTo>
                  <a:cubicBezTo>
                    <a:pt x="102306" y="38193"/>
                    <a:pt x="108860" y="13456"/>
                    <a:pt x="108860" y="11410"/>
                  </a:cubicBezTo>
                  <a:cubicBezTo>
                    <a:pt x="108860" y="8992"/>
                    <a:pt x="106734" y="8992"/>
                    <a:pt x="105849" y="8992"/>
                  </a:cubicBezTo>
                  <a:cubicBezTo>
                    <a:pt x="103369" y="8992"/>
                    <a:pt x="103369" y="9550"/>
                    <a:pt x="102129" y="13642"/>
                  </a:cubicBezTo>
                  <a:cubicBezTo>
                    <a:pt x="98940" y="25917"/>
                    <a:pt x="93095" y="37263"/>
                    <a:pt x="85655" y="47306"/>
                  </a:cubicBezTo>
                  <a:cubicBezTo>
                    <a:pt x="85478" y="44516"/>
                    <a:pt x="85124" y="32055"/>
                    <a:pt x="84769" y="30381"/>
                  </a:cubicBezTo>
                  <a:cubicBezTo>
                    <a:pt x="82112" y="11968"/>
                    <a:pt x="68827" y="64"/>
                    <a:pt x="51114" y="64"/>
                  </a:cubicBezTo>
                  <a:cubicBezTo>
                    <a:pt x="25075" y="64"/>
                    <a:pt x="99" y="25545"/>
                    <a:pt x="99" y="51584"/>
                  </a:cubicBezTo>
                  <a:cubicBezTo>
                    <a:pt x="99" y="68696"/>
                    <a:pt x="11967" y="83947"/>
                    <a:pt x="32514" y="83947"/>
                  </a:cubicBezTo>
                  <a:cubicBezTo>
                    <a:pt x="48811" y="83947"/>
                    <a:pt x="63513" y="76135"/>
                    <a:pt x="73433" y="68138"/>
                  </a:cubicBezTo>
                  <a:cubicBezTo>
                    <a:pt x="77507" y="81715"/>
                    <a:pt x="86541" y="83947"/>
                    <a:pt x="91855" y="83947"/>
                  </a:cubicBezTo>
                  <a:cubicBezTo>
                    <a:pt x="102129" y="83947"/>
                    <a:pt x="108506" y="74833"/>
                    <a:pt x="108506" y="70927"/>
                  </a:cubicBezTo>
                  <a:cubicBezTo>
                    <a:pt x="108506" y="68696"/>
                    <a:pt x="106380" y="68696"/>
                    <a:pt x="105494" y="68696"/>
                  </a:cubicBezTo>
                  <a:cubicBezTo>
                    <a:pt x="103192" y="68696"/>
                    <a:pt x="102837" y="69439"/>
                    <a:pt x="102483" y="70555"/>
                  </a:cubicBezTo>
                  <a:cubicBezTo>
                    <a:pt x="100003" y="77623"/>
                    <a:pt x="94512" y="78739"/>
                    <a:pt x="92386" y="78739"/>
                  </a:cubicBezTo>
                  <a:cubicBezTo>
                    <a:pt x="89906" y="78739"/>
                    <a:pt x="86895" y="78739"/>
                    <a:pt x="86009" y="55862"/>
                  </a:cubicBezTo>
                  <a:close/>
                  <a:moveTo>
                    <a:pt x="72193" y="62186"/>
                  </a:moveTo>
                  <a:cubicBezTo>
                    <a:pt x="54833" y="77065"/>
                    <a:pt x="39777" y="78739"/>
                    <a:pt x="33046" y="78739"/>
                  </a:cubicBezTo>
                  <a:cubicBezTo>
                    <a:pt x="21355" y="78739"/>
                    <a:pt x="14801" y="70555"/>
                    <a:pt x="14801" y="58094"/>
                  </a:cubicBezTo>
                  <a:cubicBezTo>
                    <a:pt x="14801" y="52700"/>
                    <a:pt x="17281" y="32427"/>
                    <a:pt x="26492" y="19593"/>
                  </a:cubicBezTo>
                  <a:cubicBezTo>
                    <a:pt x="34640" y="8434"/>
                    <a:pt x="44737" y="5272"/>
                    <a:pt x="50936" y="5272"/>
                  </a:cubicBezTo>
                  <a:cubicBezTo>
                    <a:pt x="65107" y="5272"/>
                    <a:pt x="69181" y="19593"/>
                    <a:pt x="70599" y="31125"/>
                  </a:cubicBezTo>
                  <a:cubicBezTo>
                    <a:pt x="71661" y="39123"/>
                    <a:pt x="71307" y="52328"/>
                    <a:pt x="72193" y="6218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C6FBAF7-EF7A-33BA-6AA9-E83CE8D85D3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4318791" y="2853468"/>
              <a:ext cx="58707" cy="265703"/>
            </a:xfrm>
            <a:custGeom>
              <a:avLst/>
              <a:gdLst>
                <a:gd name="connsiteX0" fmla="*/ 58812 w 58707"/>
                <a:gd name="connsiteY0" fmla="*/ 263109 h 265703"/>
                <a:gd name="connsiteX1" fmla="*/ 54510 w 58707"/>
                <a:gd name="connsiteY1" fmla="*/ 257264 h 265703"/>
                <a:gd name="connsiteX2" fmla="*/ 14781 w 58707"/>
                <a:gd name="connsiteY2" fmla="*/ 132915 h 265703"/>
                <a:gd name="connsiteX3" fmla="*/ 55522 w 58707"/>
                <a:gd name="connsiteY3" fmla="*/ 7237 h 265703"/>
                <a:gd name="connsiteX4" fmla="*/ 58812 w 58707"/>
                <a:gd name="connsiteY4" fmla="*/ 2720 h 265703"/>
                <a:gd name="connsiteX5" fmla="*/ 56282 w 58707"/>
                <a:gd name="connsiteY5" fmla="*/ 63 h 265703"/>
                <a:gd name="connsiteX6" fmla="*/ 16046 w 58707"/>
                <a:gd name="connsiteY6" fmla="*/ 51875 h 265703"/>
                <a:gd name="connsiteX7" fmla="*/ 104 w 58707"/>
                <a:gd name="connsiteY7" fmla="*/ 132915 h 265703"/>
                <a:gd name="connsiteX8" fmla="*/ 16806 w 58707"/>
                <a:gd name="connsiteY8" fmla="*/ 215814 h 265703"/>
                <a:gd name="connsiteX9" fmla="*/ 56282 w 58707"/>
                <a:gd name="connsiteY9" fmla="*/ 265766 h 265703"/>
                <a:gd name="connsiteX10" fmla="*/ 58812 w 58707"/>
                <a:gd name="connsiteY10" fmla="*/ 263109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65703">
                  <a:moveTo>
                    <a:pt x="58812" y="263109"/>
                  </a:moveTo>
                  <a:cubicBezTo>
                    <a:pt x="58812" y="262312"/>
                    <a:pt x="58812" y="261781"/>
                    <a:pt x="54510" y="257264"/>
                  </a:cubicBezTo>
                  <a:cubicBezTo>
                    <a:pt x="22879" y="223785"/>
                    <a:pt x="14781" y="173567"/>
                    <a:pt x="14781" y="132915"/>
                  </a:cubicBezTo>
                  <a:cubicBezTo>
                    <a:pt x="14781" y="86682"/>
                    <a:pt x="24397" y="40450"/>
                    <a:pt x="55522" y="7237"/>
                  </a:cubicBezTo>
                  <a:cubicBezTo>
                    <a:pt x="58812" y="4048"/>
                    <a:pt x="58812" y="3517"/>
                    <a:pt x="58812" y="2720"/>
                  </a:cubicBezTo>
                  <a:cubicBezTo>
                    <a:pt x="58812" y="860"/>
                    <a:pt x="57800" y="63"/>
                    <a:pt x="56282" y="63"/>
                  </a:cubicBezTo>
                  <a:cubicBezTo>
                    <a:pt x="53751" y="63"/>
                    <a:pt x="30976" y="18131"/>
                    <a:pt x="16046" y="51875"/>
                  </a:cubicBezTo>
                  <a:cubicBezTo>
                    <a:pt x="3141" y="81102"/>
                    <a:pt x="104" y="110595"/>
                    <a:pt x="104" y="132915"/>
                  </a:cubicBezTo>
                  <a:cubicBezTo>
                    <a:pt x="104" y="153639"/>
                    <a:pt x="2888" y="185790"/>
                    <a:pt x="16806" y="215814"/>
                  </a:cubicBezTo>
                  <a:cubicBezTo>
                    <a:pt x="31989" y="248496"/>
                    <a:pt x="53751" y="265766"/>
                    <a:pt x="56282" y="265766"/>
                  </a:cubicBezTo>
                  <a:cubicBezTo>
                    <a:pt x="57800" y="265766"/>
                    <a:pt x="58812" y="264969"/>
                    <a:pt x="58812" y="26310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3E2F117-7535-F8DE-D183-71DEACD8669B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4399487" y="2935304"/>
              <a:ext cx="116656" cy="171910"/>
            </a:xfrm>
            <a:custGeom>
              <a:avLst/>
              <a:gdLst>
                <a:gd name="connsiteX0" fmla="*/ 115752 w 116656"/>
                <a:gd name="connsiteY0" fmla="*/ 16271 h 171910"/>
                <a:gd name="connsiteX1" fmla="*/ 116765 w 116656"/>
                <a:gd name="connsiteY1" fmla="*/ 10159 h 171910"/>
                <a:gd name="connsiteX2" fmla="*/ 109426 w 116656"/>
                <a:gd name="connsiteY2" fmla="*/ 2986 h 171910"/>
                <a:gd name="connsiteX3" fmla="*/ 100569 w 116656"/>
                <a:gd name="connsiteY3" fmla="*/ 8565 h 171910"/>
                <a:gd name="connsiteX4" fmla="*/ 97027 w 116656"/>
                <a:gd name="connsiteY4" fmla="*/ 22913 h 171910"/>
                <a:gd name="connsiteX5" fmla="*/ 91966 w 116656"/>
                <a:gd name="connsiteY5" fmla="*/ 44170 h 171910"/>
                <a:gd name="connsiteX6" fmla="*/ 80578 w 116656"/>
                <a:gd name="connsiteY6" fmla="*/ 91996 h 171910"/>
                <a:gd name="connsiteX7" fmla="*/ 51984 w 116656"/>
                <a:gd name="connsiteY7" fmla="*/ 114581 h 171910"/>
                <a:gd name="connsiteX8" fmla="*/ 36294 w 116656"/>
                <a:gd name="connsiteY8" fmla="*/ 93059 h 171910"/>
                <a:gd name="connsiteX9" fmla="*/ 49200 w 116656"/>
                <a:gd name="connsiteY9" fmla="*/ 40981 h 171910"/>
                <a:gd name="connsiteX10" fmla="*/ 54261 w 116656"/>
                <a:gd name="connsiteY10" fmla="*/ 21850 h 171910"/>
                <a:gd name="connsiteX11" fmla="*/ 33511 w 116656"/>
                <a:gd name="connsiteY11" fmla="*/ 63 h 171910"/>
                <a:gd name="connsiteX12" fmla="*/ 108 w 116656"/>
                <a:gd name="connsiteY12" fmla="*/ 40981 h 171910"/>
                <a:gd name="connsiteX13" fmla="*/ 3145 w 116656"/>
                <a:gd name="connsiteY13" fmla="*/ 43638 h 171910"/>
                <a:gd name="connsiteX14" fmla="*/ 7193 w 116656"/>
                <a:gd name="connsiteY14" fmla="*/ 38856 h 171910"/>
                <a:gd name="connsiteX15" fmla="*/ 32752 w 116656"/>
                <a:gd name="connsiteY15" fmla="*/ 5908 h 171910"/>
                <a:gd name="connsiteX16" fmla="*/ 39078 w 116656"/>
                <a:gd name="connsiteY16" fmla="*/ 14411 h 171910"/>
                <a:gd name="connsiteX17" fmla="*/ 34776 w 116656"/>
                <a:gd name="connsiteY17" fmla="*/ 33010 h 171910"/>
                <a:gd name="connsiteX18" fmla="*/ 20099 w 116656"/>
                <a:gd name="connsiteY18" fmla="*/ 88808 h 171910"/>
                <a:gd name="connsiteX19" fmla="*/ 50971 w 116656"/>
                <a:gd name="connsiteY19" fmla="*/ 120427 h 171910"/>
                <a:gd name="connsiteX20" fmla="*/ 76529 w 116656"/>
                <a:gd name="connsiteY20" fmla="*/ 108470 h 171910"/>
                <a:gd name="connsiteX21" fmla="*/ 60081 w 116656"/>
                <a:gd name="connsiteY21" fmla="*/ 149388 h 171910"/>
                <a:gd name="connsiteX22" fmla="*/ 32246 w 116656"/>
                <a:gd name="connsiteY22" fmla="*/ 166128 h 171910"/>
                <a:gd name="connsiteX23" fmla="*/ 13014 w 116656"/>
                <a:gd name="connsiteY23" fmla="*/ 154968 h 171910"/>
                <a:gd name="connsiteX24" fmla="*/ 23895 w 116656"/>
                <a:gd name="connsiteY24" fmla="*/ 151780 h 171910"/>
                <a:gd name="connsiteX25" fmla="*/ 28956 w 116656"/>
                <a:gd name="connsiteY25" fmla="*/ 140886 h 171910"/>
                <a:gd name="connsiteX26" fmla="*/ 19593 w 116656"/>
                <a:gd name="connsiteY26" fmla="*/ 131586 h 171910"/>
                <a:gd name="connsiteX27" fmla="*/ 5422 w 116656"/>
                <a:gd name="connsiteY27" fmla="*/ 148857 h 171910"/>
                <a:gd name="connsiteX28" fmla="*/ 32246 w 116656"/>
                <a:gd name="connsiteY28" fmla="*/ 171973 h 171910"/>
                <a:gd name="connsiteX29" fmla="*/ 91460 w 116656"/>
                <a:gd name="connsiteY29" fmla="*/ 117769 h 171910"/>
                <a:gd name="connsiteX30" fmla="*/ 115752 w 116656"/>
                <a:gd name="connsiteY30" fmla="*/ 16271 h 17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656" h="171910">
                  <a:moveTo>
                    <a:pt x="115752" y="16271"/>
                  </a:moveTo>
                  <a:cubicBezTo>
                    <a:pt x="116765" y="12551"/>
                    <a:pt x="116765" y="12019"/>
                    <a:pt x="116765" y="10159"/>
                  </a:cubicBezTo>
                  <a:cubicBezTo>
                    <a:pt x="116765" y="5377"/>
                    <a:pt x="113222" y="2986"/>
                    <a:pt x="109426" y="2986"/>
                  </a:cubicBezTo>
                  <a:cubicBezTo>
                    <a:pt x="106896" y="2986"/>
                    <a:pt x="102847" y="4580"/>
                    <a:pt x="100569" y="8565"/>
                  </a:cubicBezTo>
                  <a:cubicBezTo>
                    <a:pt x="100063" y="9894"/>
                    <a:pt x="98039" y="18131"/>
                    <a:pt x="97027" y="22913"/>
                  </a:cubicBezTo>
                  <a:cubicBezTo>
                    <a:pt x="95255" y="29822"/>
                    <a:pt x="93484" y="36996"/>
                    <a:pt x="91966" y="44170"/>
                  </a:cubicBezTo>
                  <a:lnTo>
                    <a:pt x="80578" y="91996"/>
                  </a:lnTo>
                  <a:cubicBezTo>
                    <a:pt x="79566" y="95982"/>
                    <a:pt x="68685" y="114581"/>
                    <a:pt x="51984" y="114581"/>
                  </a:cubicBezTo>
                  <a:cubicBezTo>
                    <a:pt x="39078" y="114581"/>
                    <a:pt x="36294" y="102890"/>
                    <a:pt x="36294" y="93059"/>
                  </a:cubicBezTo>
                  <a:cubicBezTo>
                    <a:pt x="36294" y="80837"/>
                    <a:pt x="40596" y="64363"/>
                    <a:pt x="49200" y="40981"/>
                  </a:cubicBezTo>
                  <a:cubicBezTo>
                    <a:pt x="53249" y="30087"/>
                    <a:pt x="54261" y="27165"/>
                    <a:pt x="54261" y="21850"/>
                  </a:cubicBezTo>
                  <a:cubicBezTo>
                    <a:pt x="54261" y="9894"/>
                    <a:pt x="46163" y="63"/>
                    <a:pt x="33511" y="63"/>
                  </a:cubicBezTo>
                  <a:cubicBezTo>
                    <a:pt x="9471" y="63"/>
                    <a:pt x="108" y="38590"/>
                    <a:pt x="108" y="40981"/>
                  </a:cubicBezTo>
                  <a:cubicBezTo>
                    <a:pt x="108" y="43638"/>
                    <a:pt x="2639" y="43638"/>
                    <a:pt x="3145" y="43638"/>
                  </a:cubicBezTo>
                  <a:cubicBezTo>
                    <a:pt x="5675" y="43638"/>
                    <a:pt x="5928" y="43107"/>
                    <a:pt x="7193" y="38856"/>
                  </a:cubicBezTo>
                  <a:cubicBezTo>
                    <a:pt x="14026" y="13879"/>
                    <a:pt x="24148" y="5908"/>
                    <a:pt x="32752" y="5908"/>
                  </a:cubicBezTo>
                  <a:cubicBezTo>
                    <a:pt x="34776" y="5908"/>
                    <a:pt x="39078" y="5908"/>
                    <a:pt x="39078" y="14411"/>
                  </a:cubicBezTo>
                  <a:cubicBezTo>
                    <a:pt x="39078" y="21053"/>
                    <a:pt x="36547" y="27962"/>
                    <a:pt x="34776" y="33010"/>
                  </a:cubicBezTo>
                  <a:cubicBezTo>
                    <a:pt x="24654" y="61175"/>
                    <a:pt x="20099" y="76320"/>
                    <a:pt x="20099" y="88808"/>
                  </a:cubicBezTo>
                  <a:cubicBezTo>
                    <a:pt x="20099" y="112455"/>
                    <a:pt x="36041" y="120427"/>
                    <a:pt x="50971" y="120427"/>
                  </a:cubicBezTo>
                  <a:cubicBezTo>
                    <a:pt x="60840" y="120427"/>
                    <a:pt x="69444" y="115910"/>
                    <a:pt x="76529" y="108470"/>
                  </a:cubicBezTo>
                  <a:cubicBezTo>
                    <a:pt x="73240" y="122286"/>
                    <a:pt x="70203" y="135306"/>
                    <a:pt x="60081" y="149388"/>
                  </a:cubicBezTo>
                  <a:cubicBezTo>
                    <a:pt x="53502" y="158422"/>
                    <a:pt x="43886" y="166128"/>
                    <a:pt x="32246" y="166128"/>
                  </a:cubicBezTo>
                  <a:cubicBezTo>
                    <a:pt x="28703" y="166128"/>
                    <a:pt x="17316" y="165330"/>
                    <a:pt x="13014" y="154968"/>
                  </a:cubicBezTo>
                  <a:cubicBezTo>
                    <a:pt x="17062" y="154968"/>
                    <a:pt x="20352" y="154968"/>
                    <a:pt x="23895" y="151780"/>
                  </a:cubicBezTo>
                  <a:cubicBezTo>
                    <a:pt x="26425" y="149388"/>
                    <a:pt x="28956" y="145934"/>
                    <a:pt x="28956" y="140886"/>
                  </a:cubicBezTo>
                  <a:cubicBezTo>
                    <a:pt x="28956" y="132649"/>
                    <a:pt x="22124" y="131586"/>
                    <a:pt x="19593" y="131586"/>
                  </a:cubicBezTo>
                  <a:cubicBezTo>
                    <a:pt x="13773" y="131586"/>
                    <a:pt x="5422" y="135837"/>
                    <a:pt x="5422" y="148857"/>
                  </a:cubicBezTo>
                  <a:cubicBezTo>
                    <a:pt x="5422" y="162142"/>
                    <a:pt x="16556" y="171973"/>
                    <a:pt x="32246" y="171973"/>
                  </a:cubicBezTo>
                  <a:cubicBezTo>
                    <a:pt x="58310" y="171973"/>
                    <a:pt x="84374" y="147794"/>
                    <a:pt x="91460" y="117769"/>
                  </a:cubicBezTo>
                  <a:lnTo>
                    <a:pt x="115752" y="1627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1F2F911-00DF-2E37-2182-CF1118E9D39C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4532202" y="2873371"/>
              <a:ext cx="86796" cy="84812"/>
            </a:xfrm>
            <a:custGeom>
              <a:avLst/>
              <a:gdLst>
                <a:gd name="connsiteX0" fmla="*/ 86910 w 86796"/>
                <a:gd name="connsiteY0" fmla="*/ 43395 h 84812"/>
                <a:gd name="connsiteX1" fmla="*/ 43512 w 86796"/>
                <a:gd name="connsiteY1" fmla="*/ 59 h 84812"/>
                <a:gd name="connsiteX2" fmla="*/ 113 w 86796"/>
                <a:gd name="connsiteY2" fmla="*/ 43395 h 84812"/>
                <a:gd name="connsiteX3" fmla="*/ 43512 w 86796"/>
                <a:gd name="connsiteY3" fmla="*/ 84872 h 84812"/>
                <a:gd name="connsiteX4" fmla="*/ 86910 w 86796"/>
                <a:gd name="connsiteY4" fmla="*/ 43395 h 84812"/>
                <a:gd name="connsiteX5" fmla="*/ 43512 w 86796"/>
                <a:gd name="connsiteY5" fmla="*/ 78920 h 84812"/>
                <a:gd name="connsiteX6" fmla="*/ 21547 w 86796"/>
                <a:gd name="connsiteY6" fmla="*/ 67574 h 84812"/>
                <a:gd name="connsiteX7" fmla="*/ 16233 w 86796"/>
                <a:gd name="connsiteY7" fmla="*/ 41721 h 84812"/>
                <a:gd name="connsiteX8" fmla="*/ 22610 w 86796"/>
                <a:gd name="connsiteY8" fmla="*/ 14753 h 84812"/>
                <a:gd name="connsiteX9" fmla="*/ 43512 w 86796"/>
                <a:gd name="connsiteY9" fmla="*/ 5267 h 84812"/>
                <a:gd name="connsiteX10" fmla="*/ 65299 w 86796"/>
                <a:gd name="connsiteY10" fmla="*/ 16241 h 84812"/>
                <a:gd name="connsiteX11" fmla="*/ 70790 w 86796"/>
                <a:gd name="connsiteY11" fmla="*/ 41721 h 84812"/>
                <a:gd name="connsiteX12" fmla="*/ 65122 w 86796"/>
                <a:gd name="connsiteY12" fmla="*/ 68132 h 84812"/>
                <a:gd name="connsiteX13" fmla="*/ 43512 w 86796"/>
                <a:gd name="connsiteY13" fmla="*/ 78920 h 8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796" h="84812">
                  <a:moveTo>
                    <a:pt x="86910" y="43395"/>
                  </a:moveTo>
                  <a:cubicBezTo>
                    <a:pt x="86910" y="20146"/>
                    <a:pt x="67956" y="59"/>
                    <a:pt x="43512" y="59"/>
                  </a:cubicBezTo>
                  <a:cubicBezTo>
                    <a:pt x="19067" y="59"/>
                    <a:pt x="113" y="20146"/>
                    <a:pt x="113" y="43395"/>
                  </a:cubicBezTo>
                  <a:cubicBezTo>
                    <a:pt x="113" y="66458"/>
                    <a:pt x="19598" y="84872"/>
                    <a:pt x="43512" y="84872"/>
                  </a:cubicBezTo>
                  <a:cubicBezTo>
                    <a:pt x="67425" y="84872"/>
                    <a:pt x="86910" y="66458"/>
                    <a:pt x="86910" y="43395"/>
                  </a:cubicBezTo>
                  <a:close/>
                  <a:moveTo>
                    <a:pt x="43512" y="78920"/>
                  </a:moveTo>
                  <a:cubicBezTo>
                    <a:pt x="36958" y="78920"/>
                    <a:pt x="27392" y="76688"/>
                    <a:pt x="21547" y="67574"/>
                  </a:cubicBezTo>
                  <a:cubicBezTo>
                    <a:pt x="16764" y="59949"/>
                    <a:pt x="16233" y="50277"/>
                    <a:pt x="16233" y="41721"/>
                  </a:cubicBezTo>
                  <a:cubicBezTo>
                    <a:pt x="16233" y="33724"/>
                    <a:pt x="16410" y="22750"/>
                    <a:pt x="22610" y="14753"/>
                  </a:cubicBezTo>
                  <a:cubicBezTo>
                    <a:pt x="27038" y="9359"/>
                    <a:pt x="34478" y="5267"/>
                    <a:pt x="43512" y="5267"/>
                  </a:cubicBezTo>
                  <a:cubicBezTo>
                    <a:pt x="53963" y="5267"/>
                    <a:pt x="61402" y="10475"/>
                    <a:pt x="65299" y="16241"/>
                  </a:cubicBezTo>
                  <a:cubicBezTo>
                    <a:pt x="70259" y="23494"/>
                    <a:pt x="70790" y="32794"/>
                    <a:pt x="70790" y="41721"/>
                  </a:cubicBezTo>
                  <a:cubicBezTo>
                    <a:pt x="70790" y="50649"/>
                    <a:pt x="70259" y="60507"/>
                    <a:pt x="65122" y="68132"/>
                  </a:cubicBezTo>
                  <a:cubicBezTo>
                    <a:pt x="60339" y="75200"/>
                    <a:pt x="52191" y="78920"/>
                    <a:pt x="43512" y="7892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C468BB-0E31-E97A-0221-4CC1EB9861F3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4535523" y="3002430"/>
              <a:ext cx="64477" cy="123499"/>
            </a:xfrm>
            <a:custGeom>
              <a:avLst/>
              <a:gdLst>
                <a:gd name="connsiteX0" fmla="*/ 40146 w 64477"/>
                <a:gd name="connsiteY0" fmla="*/ 5273 h 123499"/>
                <a:gd name="connsiteX1" fmla="*/ 34832 w 64477"/>
                <a:gd name="connsiteY1" fmla="*/ 66 h 123499"/>
                <a:gd name="connsiteX2" fmla="*/ 113 w 64477"/>
                <a:gd name="connsiteY2" fmla="*/ 11969 h 123499"/>
                <a:gd name="connsiteX3" fmla="*/ 113 w 64477"/>
                <a:gd name="connsiteY3" fmla="*/ 18665 h 123499"/>
                <a:gd name="connsiteX4" fmla="*/ 25798 w 64477"/>
                <a:gd name="connsiteY4" fmla="*/ 13457 h 123499"/>
                <a:gd name="connsiteX5" fmla="*/ 25798 w 64477"/>
                <a:gd name="connsiteY5" fmla="*/ 108313 h 123499"/>
                <a:gd name="connsiteX6" fmla="*/ 8084 w 64477"/>
                <a:gd name="connsiteY6" fmla="*/ 116869 h 123499"/>
                <a:gd name="connsiteX7" fmla="*/ 1353 w 64477"/>
                <a:gd name="connsiteY7" fmla="*/ 116869 h 123499"/>
                <a:gd name="connsiteX8" fmla="*/ 1353 w 64477"/>
                <a:gd name="connsiteY8" fmla="*/ 123565 h 123499"/>
                <a:gd name="connsiteX9" fmla="*/ 32883 w 64477"/>
                <a:gd name="connsiteY9" fmla="*/ 122821 h 123499"/>
                <a:gd name="connsiteX10" fmla="*/ 64590 w 64477"/>
                <a:gd name="connsiteY10" fmla="*/ 123565 h 123499"/>
                <a:gd name="connsiteX11" fmla="*/ 64590 w 64477"/>
                <a:gd name="connsiteY11" fmla="*/ 116869 h 123499"/>
                <a:gd name="connsiteX12" fmla="*/ 57859 w 64477"/>
                <a:gd name="connsiteY12" fmla="*/ 116869 h 123499"/>
                <a:gd name="connsiteX13" fmla="*/ 40146 w 64477"/>
                <a:gd name="connsiteY13" fmla="*/ 108313 h 123499"/>
                <a:gd name="connsiteX14" fmla="*/ 40146 w 64477"/>
                <a:gd name="connsiteY14" fmla="*/ 5273 h 12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23499">
                  <a:moveTo>
                    <a:pt x="40146" y="5273"/>
                  </a:moveTo>
                  <a:cubicBezTo>
                    <a:pt x="40146" y="251"/>
                    <a:pt x="39791" y="66"/>
                    <a:pt x="34832" y="66"/>
                  </a:cubicBezTo>
                  <a:cubicBezTo>
                    <a:pt x="23495" y="11783"/>
                    <a:pt x="7376" y="11969"/>
                    <a:pt x="113" y="11969"/>
                  </a:cubicBezTo>
                  <a:lnTo>
                    <a:pt x="113" y="18665"/>
                  </a:lnTo>
                  <a:cubicBezTo>
                    <a:pt x="4364" y="18665"/>
                    <a:pt x="16055" y="18665"/>
                    <a:pt x="25798" y="13457"/>
                  </a:cubicBezTo>
                  <a:lnTo>
                    <a:pt x="25798" y="108313"/>
                  </a:lnTo>
                  <a:cubicBezTo>
                    <a:pt x="25798" y="114451"/>
                    <a:pt x="25798" y="116869"/>
                    <a:pt x="8084" y="116869"/>
                  </a:cubicBezTo>
                  <a:lnTo>
                    <a:pt x="1353" y="116869"/>
                  </a:lnTo>
                  <a:lnTo>
                    <a:pt x="1353" y="123565"/>
                  </a:lnTo>
                  <a:cubicBezTo>
                    <a:pt x="4541" y="123379"/>
                    <a:pt x="26329" y="122821"/>
                    <a:pt x="32883" y="122821"/>
                  </a:cubicBezTo>
                  <a:cubicBezTo>
                    <a:pt x="38374" y="122821"/>
                    <a:pt x="60693" y="123379"/>
                    <a:pt x="64590" y="123565"/>
                  </a:cubicBezTo>
                  <a:lnTo>
                    <a:pt x="64590" y="116869"/>
                  </a:lnTo>
                  <a:lnTo>
                    <a:pt x="57859" y="116869"/>
                  </a:lnTo>
                  <a:cubicBezTo>
                    <a:pt x="40146" y="116869"/>
                    <a:pt x="40146" y="114451"/>
                    <a:pt x="40146" y="108313"/>
                  </a:cubicBezTo>
                  <a:lnTo>
                    <a:pt x="40146" y="527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9AC0C1D-21D2-4176-7E9F-CCA95C5FC3B0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4635506" y="3045766"/>
              <a:ext cx="20370" cy="80162"/>
            </a:xfrm>
            <a:custGeom>
              <a:avLst/>
              <a:gdLst>
                <a:gd name="connsiteX0" fmla="*/ 20488 w 20370"/>
                <a:gd name="connsiteY0" fmla="*/ 10853 h 80162"/>
                <a:gd name="connsiteX1" fmla="*/ 10391 w 20370"/>
                <a:gd name="connsiteY1" fmla="*/ 66 h 80162"/>
                <a:gd name="connsiteX2" fmla="*/ 117 w 20370"/>
                <a:gd name="connsiteY2" fmla="*/ 10667 h 80162"/>
                <a:gd name="connsiteX3" fmla="*/ 10214 w 20370"/>
                <a:gd name="connsiteY3" fmla="*/ 21455 h 80162"/>
                <a:gd name="connsiteX4" fmla="*/ 20488 w 20370"/>
                <a:gd name="connsiteY4" fmla="*/ 10853 h 80162"/>
                <a:gd name="connsiteX5" fmla="*/ 20488 w 20370"/>
                <a:gd name="connsiteY5" fmla="*/ 69627 h 80162"/>
                <a:gd name="connsiteX6" fmla="*/ 10391 w 20370"/>
                <a:gd name="connsiteY6" fmla="*/ 58839 h 80162"/>
                <a:gd name="connsiteX7" fmla="*/ 117 w 20370"/>
                <a:gd name="connsiteY7" fmla="*/ 69441 h 80162"/>
                <a:gd name="connsiteX8" fmla="*/ 10214 w 20370"/>
                <a:gd name="connsiteY8" fmla="*/ 80228 h 80162"/>
                <a:gd name="connsiteX9" fmla="*/ 20488 w 20370"/>
                <a:gd name="connsiteY9" fmla="*/ 69627 h 8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70" h="80162">
                  <a:moveTo>
                    <a:pt x="20488" y="10853"/>
                  </a:moveTo>
                  <a:cubicBezTo>
                    <a:pt x="20488" y="4343"/>
                    <a:pt x="15528" y="66"/>
                    <a:pt x="10391" y="66"/>
                  </a:cubicBezTo>
                  <a:cubicBezTo>
                    <a:pt x="4191" y="66"/>
                    <a:pt x="117" y="5273"/>
                    <a:pt x="117" y="10667"/>
                  </a:cubicBezTo>
                  <a:cubicBezTo>
                    <a:pt x="117" y="17177"/>
                    <a:pt x="5077" y="21455"/>
                    <a:pt x="10214" y="21455"/>
                  </a:cubicBezTo>
                  <a:cubicBezTo>
                    <a:pt x="16413" y="21455"/>
                    <a:pt x="20488" y="16247"/>
                    <a:pt x="20488" y="10853"/>
                  </a:cubicBezTo>
                  <a:close/>
                  <a:moveTo>
                    <a:pt x="20488" y="69627"/>
                  </a:moveTo>
                  <a:cubicBezTo>
                    <a:pt x="20488" y="63117"/>
                    <a:pt x="15528" y="58839"/>
                    <a:pt x="10391" y="58839"/>
                  </a:cubicBezTo>
                  <a:cubicBezTo>
                    <a:pt x="4191" y="58839"/>
                    <a:pt x="117" y="64047"/>
                    <a:pt x="117" y="69441"/>
                  </a:cubicBezTo>
                  <a:cubicBezTo>
                    <a:pt x="117" y="75950"/>
                    <a:pt x="5077" y="80228"/>
                    <a:pt x="10214" y="80228"/>
                  </a:cubicBezTo>
                  <a:cubicBezTo>
                    <a:pt x="16413" y="80228"/>
                    <a:pt x="20488" y="75021"/>
                    <a:pt x="20488" y="6962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F72E4CD-F647-EFDE-F56E-2BF83D984FBF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4685709" y="2998896"/>
              <a:ext cx="83608" cy="127032"/>
            </a:xfrm>
            <a:custGeom>
              <a:avLst/>
              <a:gdLst>
                <a:gd name="connsiteX0" fmla="*/ 61940 w 83608"/>
                <a:gd name="connsiteY0" fmla="*/ 14759 h 127032"/>
                <a:gd name="connsiteX1" fmla="*/ 77173 w 83608"/>
                <a:gd name="connsiteY1" fmla="*/ 6761 h 127032"/>
                <a:gd name="connsiteX2" fmla="*/ 83727 w 83608"/>
                <a:gd name="connsiteY2" fmla="*/ 2855 h 127032"/>
                <a:gd name="connsiteX3" fmla="*/ 80893 w 83608"/>
                <a:gd name="connsiteY3" fmla="*/ 66 h 127032"/>
                <a:gd name="connsiteX4" fmla="*/ 69025 w 83608"/>
                <a:gd name="connsiteY4" fmla="*/ 623 h 127032"/>
                <a:gd name="connsiteX5" fmla="*/ 56980 w 83608"/>
                <a:gd name="connsiteY5" fmla="*/ 809 h 127032"/>
                <a:gd name="connsiteX6" fmla="*/ 44757 w 83608"/>
                <a:gd name="connsiteY6" fmla="*/ 623 h 127032"/>
                <a:gd name="connsiteX7" fmla="*/ 32535 w 83608"/>
                <a:gd name="connsiteY7" fmla="*/ 66 h 127032"/>
                <a:gd name="connsiteX8" fmla="*/ 28815 w 83608"/>
                <a:gd name="connsiteY8" fmla="*/ 4157 h 127032"/>
                <a:gd name="connsiteX9" fmla="*/ 34661 w 83608"/>
                <a:gd name="connsiteY9" fmla="*/ 6761 h 127032"/>
                <a:gd name="connsiteX10" fmla="*/ 41392 w 83608"/>
                <a:gd name="connsiteY10" fmla="*/ 7133 h 127032"/>
                <a:gd name="connsiteX11" fmla="*/ 46175 w 83608"/>
                <a:gd name="connsiteY11" fmla="*/ 9737 h 127032"/>
                <a:gd name="connsiteX12" fmla="*/ 45466 w 83608"/>
                <a:gd name="connsiteY12" fmla="*/ 13643 h 127032"/>
                <a:gd name="connsiteX13" fmla="*/ 21907 w 83608"/>
                <a:gd name="connsiteY13" fmla="*/ 112405 h 127032"/>
                <a:gd name="connsiteX14" fmla="*/ 6673 w 83608"/>
                <a:gd name="connsiteY14" fmla="*/ 120403 h 127032"/>
                <a:gd name="connsiteX15" fmla="*/ 119 w 83608"/>
                <a:gd name="connsiteY15" fmla="*/ 124494 h 127032"/>
                <a:gd name="connsiteX16" fmla="*/ 2953 w 83608"/>
                <a:gd name="connsiteY16" fmla="*/ 127098 h 127032"/>
                <a:gd name="connsiteX17" fmla="*/ 26867 w 83608"/>
                <a:gd name="connsiteY17" fmla="*/ 126354 h 127032"/>
                <a:gd name="connsiteX18" fmla="*/ 39089 w 83608"/>
                <a:gd name="connsiteY18" fmla="*/ 126540 h 127032"/>
                <a:gd name="connsiteX19" fmla="*/ 51311 w 83608"/>
                <a:gd name="connsiteY19" fmla="*/ 127098 h 127032"/>
                <a:gd name="connsiteX20" fmla="*/ 55031 w 83608"/>
                <a:gd name="connsiteY20" fmla="*/ 123007 h 127032"/>
                <a:gd name="connsiteX21" fmla="*/ 49363 w 83608"/>
                <a:gd name="connsiteY21" fmla="*/ 120403 h 127032"/>
                <a:gd name="connsiteX22" fmla="*/ 41746 w 83608"/>
                <a:gd name="connsiteY22" fmla="*/ 120031 h 127032"/>
                <a:gd name="connsiteX23" fmla="*/ 37672 w 83608"/>
                <a:gd name="connsiteY23" fmla="*/ 117241 h 127032"/>
                <a:gd name="connsiteX24" fmla="*/ 38381 w 83608"/>
                <a:gd name="connsiteY24" fmla="*/ 113149 h 127032"/>
                <a:gd name="connsiteX25" fmla="*/ 61940 w 83608"/>
                <a:gd name="connsiteY25" fmla="*/ 14759 h 12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608" h="127032">
                  <a:moveTo>
                    <a:pt x="61940" y="14759"/>
                  </a:moveTo>
                  <a:cubicBezTo>
                    <a:pt x="63534" y="8435"/>
                    <a:pt x="63888" y="6761"/>
                    <a:pt x="77173" y="6761"/>
                  </a:cubicBezTo>
                  <a:cubicBezTo>
                    <a:pt x="81602" y="6761"/>
                    <a:pt x="83727" y="6761"/>
                    <a:pt x="83727" y="2855"/>
                  </a:cubicBezTo>
                  <a:cubicBezTo>
                    <a:pt x="83727" y="1181"/>
                    <a:pt x="82487" y="66"/>
                    <a:pt x="80893" y="66"/>
                  </a:cubicBezTo>
                  <a:cubicBezTo>
                    <a:pt x="77173" y="66"/>
                    <a:pt x="72745" y="623"/>
                    <a:pt x="69025" y="623"/>
                  </a:cubicBezTo>
                  <a:cubicBezTo>
                    <a:pt x="65128" y="623"/>
                    <a:pt x="60877" y="809"/>
                    <a:pt x="56980" y="809"/>
                  </a:cubicBezTo>
                  <a:cubicBezTo>
                    <a:pt x="56980" y="809"/>
                    <a:pt x="44757" y="623"/>
                    <a:pt x="44757" y="623"/>
                  </a:cubicBezTo>
                  <a:cubicBezTo>
                    <a:pt x="40860" y="623"/>
                    <a:pt x="36432" y="66"/>
                    <a:pt x="32535" y="66"/>
                  </a:cubicBezTo>
                  <a:cubicBezTo>
                    <a:pt x="31472" y="66"/>
                    <a:pt x="28815" y="66"/>
                    <a:pt x="28815" y="4157"/>
                  </a:cubicBezTo>
                  <a:cubicBezTo>
                    <a:pt x="28815" y="6761"/>
                    <a:pt x="30764" y="6761"/>
                    <a:pt x="34661" y="6761"/>
                  </a:cubicBezTo>
                  <a:cubicBezTo>
                    <a:pt x="34838" y="6761"/>
                    <a:pt x="38381" y="6761"/>
                    <a:pt x="41392" y="7133"/>
                  </a:cubicBezTo>
                  <a:cubicBezTo>
                    <a:pt x="44935" y="7505"/>
                    <a:pt x="46175" y="7691"/>
                    <a:pt x="46175" y="9737"/>
                  </a:cubicBezTo>
                  <a:cubicBezTo>
                    <a:pt x="46175" y="10853"/>
                    <a:pt x="45820" y="12155"/>
                    <a:pt x="45466" y="13643"/>
                  </a:cubicBezTo>
                  <a:lnTo>
                    <a:pt x="21907" y="112405"/>
                  </a:lnTo>
                  <a:cubicBezTo>
                    <a:pt x="20490" y="118543"/>
                    <a:pt x="19958" y="120403"/>
                    <a:pt x="6673" y="120403"/>
                  </a:cubicBezTo>
                  <a:cubicBezTo>
                    <a:pt x="1891" y="120403"/>
                    <a:pt x="119" y="120403"/>
                    <a:pt x="119" y="124494"/>
                  </a:cubicBezTo>
                  <a:cubicBezTo>
                    <a:pt x="119" y="124680"/>
                    <a:pt x="119" y="127098"/>
                    <a:pt x="2953" y="127098"/>
                  </a:cubicBezTo>
                  <a:cubicBezTo>
                    <a:pt x="8267" y="127098"/>
                    <a:pt x="21553" y="126354"/>
                    <a:pt x="26867" y="126354"/>
                  </a:cubicBezTo>
                  <a:lnTo>
                    <a:pt x="39089" y="126540"/>
                  </a:lnTo>
                  <a:cubicBezTo>
                    <a:pt x="42986" y="126540"/>
                    <a:pt x="47414" y="127098"/>
                    <a:pt x="51311" y="127098"/>
                  </a:cubicBezTo>
                  <a:cubicBezTo>
                    <a:pt x="52374" y="127098"/>
                    <a:pt x="55031" y="127098"/>
                    <a:pt x="55031" y="123007"/>
                  </a:cubicBezTo>
                  <a:cubicBezTo>
                    <a:pt x="55031" y="120403"/>
                    <a:pt x="52906" y="120403"/>
                    <a:pt x="49363" y="120403"/>
                  </a:cubicBezTo>
                  <a:cubicBezTo>
                    <a:pt x="49009" y="120403"/>
                    <a:pt x="45289" y="120403"/>
                    <a:pt x="41746" y="120031"/>
                  </a:cubicBezTo>
                  <a:cubicBezTo>
                    <a:pt x="37672" y="119659"/>
                    <a:pt x="37672" y="118915"/>
                    <a:pt x="37672" y="117241"/>
                  </a:cubicBezTo>
                  <a:cubicBezTo>
                    <a:pt x="37672" y="117055"/>
                    <a:pt x="37672" y="115939"/>
                    <a:pt x="38381" y="113149"/>
                  </a:cubicBezTo>
                  <a:lnTo>
                    <a:pt x="61940" y="147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6FEE434-AE6D-4083-FA9B-1A95BF6DD291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4804902" y="2853468"/>
              <a:ext cx="58707" cy="265703"/>
            </a:xfrm>
            <a:custGeom>
              <a:avLst/>
              <a:gdLst>
                <a:gd name="connsiteX0" fmla="*/ 58832 w 58707"/>
                <a:gd name="connsiteY0" fmla="*/ 132915 h 265703"/>
                <a:gd name="connsiteX1" fmla="*/ 42130 w 58707"/>
                <a:gd name="connsiteY1" fmla="*/ 50015 h 265703"/>
                <a:gd name="connsiteX2" fmla="*/ 2654 w 58707"/>
                <a:gd name="connsiteY2" fmla="*/ 63 h 265703"/>
                <a:gd name="connsiteX3" fmla="*/ 124 w 58707"/>
                <a:gd name="connsiteY3" fmla="*/ 2720 h 265703"/>
                <a:gd name="connsiteX4" fmla="*/ 4932 w 58707"/>
                <a:gd name="connsiteY4" fmla="*/ 8831 h 265703"/>
                <a:gd name="connsiteX5" fmla="*/ 44155 w 58707"/>
                <a:gd name="connsiteY5" fmla="*/ 132915 h 265703"/>
                <a:gd name="connsiteX6" fmla="*/ 3413 w 58707"/>
                <a:gd name="connsiteY6" fmla="*/ 258592 h 265703"/>
                <a:gd name="connsiteX7" fmla="*/ 124 w 58707"/>
                <a:gd name="connsiteY7" fmla="*/ 263109 h 265703"/>
                <a:gd name="connsiteX8" fmla="*/ 2654 w 58707"/>
                <a:gd name="connsiteY8" fmla="*/ 265766 h 265703"/>
                <a:gd name="connsiteX9" fmla="*/ 42889 w 58707"/>
                <a:gd name="connsiteY9" fmla="*/ 213954 h 265703"/>
                <a:gd name="connsiteX10" fmla="*/ 58832 w 58707"/>
                <a:gd name="connsiteY10" fmla="*/ 132915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65703">
                  <a:moveTo>
                    <a:pt x="58832" y="132915"/>
                  </a:moveTo>
                  <a:cubicBezTo>
                    <a:pt x="58832" y="112190"/>
                    <a:pt x="56048" y="80040"/>
                    <a:pt x="42130" y="50015"/>
                  </a:cubicBezTo>
                  <a:cubicBezTo>
                    <a:pt x="26947" y="17334"/>
                    <a:pt x="5185" y="63"/>
                    <a:pt x="2654" y="63"/>
                  </a:cubicBezTo>
                  <a:cubicBezTo>
                    <a:pt x="1136" y="63"/>
                    <a:pt x="124" y="1126"/>
                    <a:pt x="124" y="2720"/>
                  </a:cubicBezTo>
                  <a:cubicBezTo>
                    <a:pt x="124" y="3517"/>
                    <a:pt x="124" y="4048"/>
                    <a:pt x="4932" y="8831"/>
                  </a:cubicBezTo>
                  <a:cubicBezTo>
                    <a:pt x="29731" y="35136"/>
                    <a:pt x="44155" y="77383"/>
                    <a:pt x="44155" y="132915"/>
                  </a:cubicBezTo>
                  <a:cubicBezTo>
                    <a:pt x="44155" y="178350"/>
                    <a:pt x="34792" y="225114"/>
                    <a:pt x="3413" y="258592"/>
                  </a:cubicBezTo>
                  <a:cubicBezTo>
                    <a:pt x="124" y="261781"/>
                    <a:pt x="124" y="262312"/>
                    <a:pt x="124" y="263109"/>
                  </a:cubicBezTo>
                  <a:cubicBezTo>
                    <a:pt x="124" y="264704"/>
                    <a:pt x="1136" y="265766"/>
                    <a:pt x="2654" y="265766"/>
                  </a:cubicBezTo>
                  <a:cubicBezTo>
                    <a:pt x="5185" y="265766"/>
                    <a:pt x="27959" y="247699"/>
                    <a:pt x="42889" y="213954"/>
                  </a:cubicBezTo>
                  <a:cubicBezTo>
                    <a:pt x="55795" y="184727"/>
                    <a:pt x="58832" y="155234"/>
                    <a:pt x="58832" y="132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</p:grpSp>
      <p:grpSp>
        <p:nvGrpSpPr>
          <p:cNvPr id="270" name="Group 269" descr="\documentclass{article}&#10;\usepackage{amsmath}&#10;\pagestyle{empty}&#10;\begin{document}&#10;&#10;&#10;$\mathcal{C}_{\phi, 1-\alpha}(y_{1:I}^{\textrm{o}})$&#10;&#10;\end{document}" title="IguanaTex Vector Display">
            <a:extLst>
              <a:ext uri="{FF2B5EF4-FFF2-40B4-BE49-F238E27FC236}">
                <a16:creationId xmlns:a16="http://schemas.microsoft.com/office/drawing/2014/main" id="{0643769C-5C40-BE23-E22C-E5758303ADB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45000" y="1371600"/>
            <a:ext cx="1286095" cy="265143"/>
            <a:chOff x="6383942" y="2851944"/>
            <a:chExt cx="1278903" cy="277075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54BFCC5-DCF7-F0DA-0287-E6DC0925E21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383942" y="2863900"/>
              <a:ext cx="131457" cy="193697"/>
            </a:xfrm>
            <a:custGeom>
              <a:avLst/>
              <a:gdLst>
                <a:gd name="connsiteX0" fmla="*/ 121965 w 131457"/>
                <a:gd name="connsiteY0" fmla="*/ 145668 h 193697"/>
                <a:gd name="connsiteX1" fmla="*/ 119446 w 131457"/>
                <a:gd name="connsiteY1" fmla="*/ 143808 h 193697"/>
                <a:gd name="connsiteX2" fmla="*/ 108869 w 131457"/>
                <a:gd name="connsiteY2" fmla="*/ 147794 h 193697"/>
                <a:gd name="connsiteX3" fmla="*/ 99803 w 131457"/>
                <a:gd name="connsiteY3" fmla="*/ 157625 h 193697"/>
                <a:gd name="connsiteX4" fmla="*/ 64546 w 131457"/>
                <a:gd name="connsiteY4" fmla="*/ 179147 h 193697"/>
                <a:gd name="connsiteX5" fmla="*/ 21483 w 131457"/>
                <a:gd name="connsiteY5" fmla="*/ 122021 h 193697"/>
                <a:gd name="connsiteX6" fmla="*/ 43896 w 131457"/>
                <a:gd name="connsiteY6" fmla="*/ 45498 h 193697"/>
                <a:gd name="connsiteX7" fmla="*/ 94515 w 131457"/>
                <a:gd name="connsiteY7" fmla="*/ 14676 h 193697"/>
                <a:gd name="connsiteX8" fmla="*/ 110128 w 131457"/>
                <a:gd name="connsiteY8" fmla="*/ 28227 h 193697"/>
                <a:gd name="connsiteX9" fmla="*/ 97788 w 131457"/>
                <a:gd name="connsiteY9" fmla="*/ 61706 h 193697"/>
                <a:gd name="connsiteX10" fmla="*/ 96277 w 131457"/>
                <a:gd name="connsiteY10" fmla="*/ 65692 h 193697"/>
                <a:gd name="connsiteX11" fmla="*/ 99048 w 131457"/>
                <a:gd name="connsiteY11" fmla="*/ 67551 h 193697"/>
                <a:gd name="connsiteX12" fmla="*/ 116424 w 131457"/>
                <a:gd name="connsiteY12" fmla="*/ 57455 h 193697"/>
                <a:gd name="connsiteX13" fmla="*/ 131534 w 131457"/>
                <a:gd name="connsiteY13" fmla="*/ 16802 h 193697"/>
                <a:gd name="connsiteX14" fmla="*/ 111136 w 131457"/>
                <a:gd name="connsiteY14" fmla="*/ 63 h 193697"/>
                <a:gd name="connsiteX15" fmla="*/ 33067 w 131457"/>
                <a:gd name="connsiteY15" fmla="*/ 40184 h 193697"/>
                <a:gd name="connsiteX16" fmla="*/ 77 w 131457"/>
                <a:gd name="connsiteY16" fmla="*/ 133446 h 193697"/>
                <a:gd name="connsiteX17" fmla="*/ 47925 w 131457"/>
                <a:gd name="connsiteY17" fmla="*/ 193761 h 193697"/>
                <a:gd name="connsiteX18" fmla="*/ 121965 w 131457"/>
                <a:gd name="connsiteY18" fmla="*/ 145668 h 19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457" h="193697">
                  <a:moveTo>
                    <a:pt x="121965" y="145668"/>
                  </a:moveTo>
                  <a:cubicBezTo>
                    <a:pt x="121965" y="144074"/>
                    <a:pt x="120705" y="143808"/>
                    <a:pt x="119446" y="143808"/>
                  </a:cubicBezTo>
                  <a:cubicBezTo>
                    <a:pt x="115165" y="143808"/>
                    <a:pt x="109121" y="147794"/>
                    <a:pt x="108869" y="147794"/>
                  </a:cubicBezTo>
                  <a:cubicBezTo>
                    <a:pt x="103832" y="151248"/>
                    <a:pt x="102825" y="153108"/>
                    <a:pt x="99803" y="157625"/>
                  </a:cubicBezTo>
                  <a:cubicBezTo>
                    <a:pt x="91996" y="170113"/>
                    <a:pt x="80916" y="179147"/>
                    <a:pt x="64546" y="179147"/>
                  </a:cubicBezTo>
                  <a:cubicBezTo>
                    <a:pt x="41881" y="179147"/>
                    <a:pt x="21483" y="161876"/>
                    <a:pt x="21483" y="122021"/>
                  </a:cubicBezTo>
                  <a:cubicBezTo>
                    <a:pt x="21483" y="98107"/>
                    <a:pt x="30549" y="66489"/>
                    <a:pt x="43896" y="45498"/>
                  </a:cubicBezTo>
                  <a:cubicBezTo>
                    <a:pt x="54977" y="28493"/>
                    <a:pt x="68576" y="14676"/>
                    <a:pt x="94515" y="14676"/>
                  </a:cubicBezTo>
                  <a:cubicBezTo>
                    <a:pt x="104084" y="14676"/>
                    <a:pt x="110128" y="18396"/>
                    <a:pt x="110128" y="28227"/>
                  </a:cubicBezTo>
                  <a:cubicBezTo>
                    <a:pt x="110128" y="37527"/>
                    <a:pt x="100811" y="56392"/>
                    <a:pt x="97788" y="61706"/>
                  </a:cubicBezTo>
                  <a:cubicBezTo>
                    <a:pt x="96277" y="64629"/>
                    <a:pt x="96277" y="65160"/>
                    <a:pt x="96277" y="65692"/>
                  </a:cubicBezTo>
                  <a:cubicBezTo>
                    <a:pt x="96277" y="67551"/>
                    <a:pt x="97537" y="67551"/>
                    <a:pt x="99048" y="67551"/>
                  </a:cubicBezTo>
                  <a:cubicBezTo>
                    <a:pt x="104084" y="67551"/>
                    <a:pt x="113402" y="61706"/>
                    <a:pt x="116424" y="57455"/>
                  </a:cubicBezTo>
                  <a:cubicBezTo>
                    <a:pt x="116928" y="56392"/>
                    <a:pt x="131534" y="30353"/>
                    <a:pt x="131534" y="16802"/>
                  </a:cubicBezTo>
                  <a:cubicBezTo>
                    <a:pt x="131534" y="2188"/>
                    <a:pt x="120202" y="63"/>
                    <a:pt x="111136" y="63"/>
                  </a:cubicBezTo>
                  <a:cubicBezTo>
                    <a:pt x="74620" y="63"/>
                    <a:pt x="44651" y="25305"/>
                    <a:pt x="33067" y="40184"/>
                  </a:cubicBezTo>
                  <a:cubicBezTo>
                    <a:pt x="3099" y="78445"/>
                    <a:pt x="77" y="119629"/>
                    <a:pt x="77" y="133446"/>
                  </a:cubicBezTo>
                  <a:cubicBezTo>
                    <a:pt x="77" y="172239"/>
                    <a:pt x="18712" y="193761"/>
                    <a:pt x="47925" y="193761"/>
                  </a:cubicBezTo>
                  <a:cubicBezTo>
                    <a:pt x="88471" y="193761"/>
                    <a:pt x="121965" y="152311"/>
                    <a:pt x="121965" y="145668"/>
                  </a:cubicBez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B791210-94E6-EE6B-8126-A2E289B2CDCD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525858" y="2961998"/>
              <a:ext cx="101715" cy="167021"/>
            </a:xfrm>
            <a:custGeom>
              <a:avLst/>
              <a:gdLst>
                <a:gd name="connsiteX0" fmla="*/ 74474 w 101715"/>
                <a:gd name="connsiteY0" fmla="*/ 2482 h 167021"/>
                <a:gd name="connsiteX1" fmla="*/ 71477 w 101715"/>
                <a:gd name="connsiteY1" fmla="*/ 64 h 167021"/>
                <a:gd name="connsiteX2" fmla="*/ 67951 w 101715"/>
                <a:gd name="connsiteY2" fmla="*/ 4156 h 167021"/>
                <a:gd name="connsiteX3" fmla="*/ 57903 w 101715"/>
                <a:gd name="connsiteY3" fmla="*/ 46748 h 167021"/>
                <a:gd name="connsiteX4" fmla="*/ 82 w 101715"/>
                <a:gd name="connsiteY4" fmla="*/ 96780 h 167021"/>
                <a:gd name="connsiteX5" fmla="*/ 37807 w 101715"/>
                <a:gd name="connsiteY5" fmla="*/ 131189 h 167021"/>
                <a:gd name="connsiteX6" fmla="*/ 33752 w 101715"/>
                <a:gd name="connsiteY6" fmla="*/ 148672 h 167021"/>
                <a:gd name="connsiteX7" fmla="*/ 30050 w 101715"/>
                <a:gd name="connsiteY7" fmla="*/ 164854 h 167021"/>
                <a:gd name="connsiteX8" fmla="*/ 32871 w 101715"/>
                <a:gd name="connsiteY8" fmla="*/ 167086 h 167021"/>
                <a:gd name="connsiteX9" fmla="*/ 36573 w 101715"/>
                <a:gd name="connsiteY9" fmla="*/ 162622 h 167021"/>
                <a:gd name="connsiteX10" fmla="*/ 43977 w 101715"/>
                <a:gd name="connsiteY10" fmla="*/ 131375 h 167021"/>
                <a:gd name="connsiteX11" fmla="*/ 101798 w 101715"/>
                <a:gd name="connsiteY11" fmla="*/ 81343 h 167021"/>
                <a:gd name="connsiteX12" fmla="*/ 64073 w 101715"/>
                <a:gd name="connsiteY12" fmla="*/ 46934 h 167021"/>
                <a:gd name="connsiteX13" fmla="*/ 74474 w 101715"/>
                <a:gd name="connsiteY13" fmla="*/ 2482 h 167021"/>
                <a:gd name="connsiteX14" fmla="*/ 39041 w 101715"/>
                <a:gd name="connsiteY14" fmla="*/ 125981 h 167021"/>
                <a:gd name="connsiteX15" fmla="*/ 12951 w 101715"/>
                <a:gd name="connsiteY15" fmla="*/ 99942 h 167021"/>
                <a:gd name="connsiteX16" fmla="*/ 56493 w 101715"/>
                <a:gd name="connsiteY16" fmla="*/ 52142 h 167021"/>
                <a:gd name="connsiteX17" fmla="*/ 39041 w 101715"/>
                <a:gd name="connsiteY17" fmla="*/ 125981 h 167021"/>
                <a:gd name="connsiteX18" fmla="*/ 62663 w 101715"/>
                <a:gd name="connsiteY18" fmla="*/ 52142 h 167021"/>
                <a:gd name="connsiteX19" fmla="*/ 88929 w 101715"/>
                <a:gd name="connsiteY19" fmla="*/ 78181 h 167021"/>
                <a:gd name="connsiteX20" fmla="*/ 45211 w 101715"/>
                <a:gd name="connsiteY20" fmla="*/ 125981 h 167021"/>
                <a:gd name="connsiteX21" fmla="*/ 62663 w 101715"/>
                <a:gd name="connsiteY21" fmla="*/ 52142 h 16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715" h="167021">
                  <a:moveTo>
                    <a:pt x="74474" y="2482"/>
                  </a:moveTo>
                  <a:cubicBezTo>
                    <a:pt x="74474" y="64"/>
                    <a:pt x="72358" y="64"/>
                    <a:pt x="71477" y="64"/>
                  </a:cubicBezTo>
                  <a:cubicBezTo>
                    <a:pt x="68833" y="64"/>
                    <a:pt x="68656" y="994"/>
                    <a:pt x="67951" y="4156"/>
                  </a:cubicBezTo>
                  <a:lnTo>
                    <a:pt x="57903" y="46748"/>
                  </a:lnTo>
                  <a:cubicBezTo>
                    <a:pt x="26701" y="48236"/>
                    <a:pt x="82" y="71857"/>
                    <a:pt x="82" y="96780"/>
                  </a:cubicBezTo>
                  <a:cubicBezTo>
                    <a:pt x="82" y="117798"/>
                    <a:pt x="18239" y="130445"/>
                    <a:pt x="37807" y="131189"/>
                  </a:cubicBezTo>
                  <a:cubicBezTo>
                    <a:pt x="36396" y="136955"/>
                    <a:pt x="35163" y="142907"/>
                    <a:pt x="33752" y="148672"/>
                  </a:cubicBezTo>
                  <a:cubicBezTo>
                    <a:pt x="31637" y="157414"/>
                    <a:pt x="30050" y="164296"/>
                    <a:pt x="30050" y="164854"/>
                  </a:cubicBezTo>
                  <a:cubicBezTo>
                    <a:pt x="30050" y="167086"/>
                    <a:pt x="32342" y="167086"/>
                    <a:pt x="32871" y="167086"/>
                  </a:cubicBezTo>
                  <a:cubicBezTo>
                    <a:pt x="35515" y="167086"/>
                    <a:pt x="35691" y="166528"/>
                    <a:pt x="36573" y="162622"/>
                  </a:cubicBezTo>
                  <a:lnTo>
                    <a:pt x="43977" y="131375"/>
                  </a:lnTo>
                  <a:cubicBezTo>
                    <a:pt x="74121" y="130073"/>
                    <a:pt x="101798" y="106638"/>
                    <a:pt x="101798" y="81343"/>
                  </a:cubicBezTo>
                  <a:cubicBezTo>
                    <a:pt x="101798" y="61814"/>
                    <a:pt x="85580" y="47864"/>
                    <a:pt x="64073" y="46934"/>
                  </a:cubicBezTo>
                  <a:lnTo>
                    <a:pt x="74474" y="2482"/>
                  </a:lnTo>
                  <a:close/>
                  <a:moveTo>
                    <a:pt x="39041" y="125981"/>
                  </a:moveTo>
                  <a:cubicBezTo>
                    <a:pt x="25467" y="125237"/>
                    <a:pt x="12951" y="117426"/>
                    <a:pt x="12951" y="99942"/>
                  </a:cubicBezTo>
                  <a:cubicBezTo>
                    <a:pt x="12951" y="81343"/>
                    <a:pt x="26348" y="55118"/>
                    <a:pt x="56493" y="52142"/>
                  </a:cubicBezTo>
                  <a:lnTo>
                    <a:pt x="39041" y="125981"/>
                  </a:lnTo>
                  <a:close/>
                  <a:moveTo>
                    <a:pt x="62663" y="52142"/>
                  </a:moveTo>
                  <a:cubicBezTo>
                    <a:pt x="76237" y="52700"/>
                    <a:pt x="88929" y="60512"/>
                    <a:pt x="88929" y="78181"/>
                  </a:cubicBezTo>
                  <a:cubicBezTo>
                    <a:pt x="88929" y="98454"/>
                    <a:pt x="73769" y="123377"/>
                    <a:pt x="45211" y="125981"/>
                  </a:cubicBezTo>
                  <a:lnTo>
                    <a:pt x="62663" y="52142"/>
                  </a:ln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807D79C-2DD0-419B-7DDC-F580A548F811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6654353" y="3069687"/>
              <a:ext cx="22388" cy="57285"/>
            </a:xfrm>
            <a:custGeom>
              <a:avLst/>
              <a:gdLst>
                <a:gd name="connsiteX0" fmla="*/ 17539 w 22388"/>
                <a:gd name="connsiteY0" fmla="*/ 18478 h 57285"/>
                <a:gd name="connsiteX1" fmla="*/ 3789 w 22388"/>
                <a:gd name="connsiteY1" fmla="*/ 52514 h 57285"/>
                <a:gd name="connsiteX2" fmla="*/ 2555 w 22388"/>
                <a:gd name="connsiteY2" fmla="*/ 54746 h 57285"/>
                <a:gd name="connsiteX3" fmla="*/ 5023 w 22388"/>
                <a:gd name="connsiteY3" fmla="*/ 57350 h 57285"/>
                <a:gd name="connsiteX4" fmla="*/ 22475 w 22388"/>
                <a:gd name="connsiteY4" fmla="*/ 20337 h 57285"/>
                <a:gd name="connsiteX5" fmla="*/ 10135 w 22388"/>
                <a:gd name="connsiteY5" fmla="*/ 64 h 57285"/>
                <a:gd name="connsiteX6" fmla="*/ 87 w 22388"/>
                <a:gd name="connsiteY6" fmla="*/ 10666 h 57285"/>
                <a:gd name="connsiteX7" fmla="*/ 10311 w 22388"/>
                <a:gd name="connsiteY7" fmla="*/ 21453 h 57285"/>
                <a:gd name="connsiteX8" fmla="*/ 17539 w 22388"/>
                <a:gd name="connsiteY8" fmla="*/ 18478 h 5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88" h="57285">
                  <a:moveTo>
                    <a:pt x="17539" y="18478"/>
                  </a:moveTo>
                  <a:cubicBezTo>
                    <a:pt x="17539" y="28707"/>
                    <a:pt x="15776" y="40611"/>
                    <a:pt x="3789" y="52514"/>
                  </a:cubicBezTo>
                  <a:cubicBezTo>
                    <a:pt x="3084" y="53258"/>
                    <a:pt x="2555" y="53816"/>
                    <a:pt x="2555" y="54746"/>
                  </a:cubicBezTo>
                  <a:cubicBezTo>
                    <a:pt x="2555" y="56048"/>
                    <a:pt x="3965" y="57350"/>
                    <a:pt x="5023" y="57350"/>
                  </a:cubicBezTo>
                  <a:cubicBezTo>
                    <a:pt x="7491" y="57350"/>
                    <a:pt x="22475" y="42471"/>
                    <a:pt x="22475" y="20337"/>
                  </a:cubicBezTo>
                  <a:cubicBezTo>
                    <a:pt x="22475" y="8806"/>
                    <a:pt x="18244" y="64"/>
                    <a:pt x="10135" y="64"/>
                  </a:cubicBezTo>
                  <a:cubicBezTo>
                    <a:pt x="4318" y="64"/>
                    <a:pt x="87" y="4900"/>
                    <a:pt x="87" y="10666"/>
                  </a:cubicBezTo>
                  <a:cubicBezTo>
                    <a:pt x="87" y="16618"/>
                    <a:pt x="4141" y="21453"/>
                    <a:pt x="10311" y="21453"/>
                  </a:cubicBezTo>
                  <a:cubicBezTo>
                    <a:pt x="14542" y="21453"/>
                    <a:pt x="17363" y="18478"/>
                    <a:pt x="17539" y="18478"/>
                  </a:cubicBez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745DDDE-12EF-75A9-8A30-DE68E0BC63F8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6713635" y="2967577"/>
              <a:ext cx="64167" cy="123499"/>
            </a:xfrm>
            <a:custGeom>
              <a:avLst/>
              <a:gdLst>
                <a:gd name="connsiteX0" fmla="*/ 39929 w 64167"/>
                <a:gd name="connsiteY0" fmla="*/ 5272 h 123499"/>
                <a:gd name="connsiteX1" fmla="*/ 34641 w 64167"/>
                <a:gd name="connsiteY1" fmla="*/ 64 h 123499"/>
                <a:gd name="connsiteX2" fmla="*/ 89 w 64167"/>
                <a:gd name="connsiteY2" fmla="*/ 11968 h 123499"/>
                <a:gd name="connsiteX3" fmla="*/ 89 w 64167"/>
                <a:gd name="connsiteY3" fmla="*/ 18664 h 123499"/>
                <a:gd name="connsiteX4" fmla="*/ 25650 w 64167"/>
                <a:gd name="connsiteY4" fmla="*/ 13456 h 123499"/>
                <a:gd name="connsiteX5" fmla="*/ 25650 w 64167"/>
                <a:gd name="connsiteY5" fmla="*/ 108312 h 123499"/>
                <a:gd name="connsiteX6" fmla="*/ 8022 w 64167"/>
                <a:gd name="connsiteY6" fmla="*/ 116868 h 123499"/>
                <a:gd name="connsiteX7" fmla="*/ 1323 w 64167"/>
                <a:gd name="connsiteY7" fmla="*/ 116868 h 123499"/>
                <a:gd name="connsiteX8" fmla="*/ 1323 w 64167"/>
                <a:gd name="connsiteY8" fmla="*/ 123563 h 123499"/>
                <a:gd name="connsiteX9" fmla="*/ 32702 w 64167"/>
                <a:gd name="connsiteY9" fmla="*/ 122819 h 123499"/>
                <a:gd name="connsiteX10" fmla="*/ 64257 w 64167"/>
                <a:gd name="connsiteY10" fmla="*/ 123563 h 123499"/>
                <a:gd name="connsiteX11" fmla="*/ 64257 w 64167"/>
                <a:gd name="connsiteY11" fmla="*/ 116868 h 123499"/>
                <a:gd name="connsiteX12" fmla="*/ 57558 w 64167"/>
                <a:gd name="connsiteY12" fmla="*/ 116868 h 123499"/>
                <a:gd name="connsiteX13" fmla="*/ 39929 w 64167"/>
                <a:gd name="connsiteY13" fmla="*/ 108312 h 123499"/>
                <a:gd name="connsiteX14" fmla="*/ 39929 w 64167"/>
                <a:gd name="connsiteY14" fmla="*/ 5272 h 12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67" h="123499">
                  <a:moveTo>
                    <a:pt x="39929" y="5272"/>
                  </a:moveTo>
                  <a:cubicBezTo>
                    <a:pt x="39929" y="250"/>
                    <a:pt x="39577" y="64"/>
                    <a:pt x="34641" y="64"/>
                  </a:cubicBezTo>
                  <a:cubicBezTo>
                    <a:pt x="23359" y="11782"/>
                    <a:pt x="7317" y="11968"/>
                    <a:pt x="89" y="11968"/>
                  </a:cubicBezTo>
                  <a:lnTo>
                    <a:pt x="89" y="18664"/>
                  </a:lnTo>
                  <a:cubicBezTo>
                    <a:pt x="4320" y="18664"/>
                    <a:pt x="15955" y="18664"/>
                    <a:pt x="25650" y="13456"/>
                  </a:cubicBezTo>
                  <a:lnTo>
                    <a:pt x="25650" y="108312"/>
                  </a:lnTo>
                  <a:cubicBezTo>
                    <a:pt x="25650" y="114450"/>
                    <a:pt x="25650" y="116868"/>
                    <a:pt x="8022" y="116868"/>
                  </a:cubicBezTo>
                  <a:lnTo>
                    <a:pt x="1323" y="116868"/>
                  </a:lnTo>
                  <a:lnTo>
                    <a:pt x="1323" y="123563"/>
                  </a:lnTo>
                  <a:cubicBezTo>
                    <a:pt x="4496" y="123377"/>
                    <a:pt x="26179" y="122819"/>
                    <a:pt x="32702" y="122819"/>
                  </a:cubicBezTo>
                  <a:cubicBezTo>
                    <a:pt x="38167" y="122819"/>
                    <a:pt x="60378" y="123377"/>
                    <a:pt x="64257" y="123563"/>
                  </a:cubicBezTo>
                  <a:lnTo>
                    <a:pt x="64257" y="116868"/>
                  </a:lnTo>
                  <a:lnTo>
                    <a:pt x="57558" y="116868"/>
                  </a:lnTo>
                  <a:cubicBezTo>
                    <a:pt x="39929" y="116868"/>
                    <a:pt x="39929" y="114450"/>
                    <a:pt x="39929" y="108312"/>
                  </a:cubicBezTo>
                  <a:lnTo>
                    <a:pt x="39929" y="5272"/>
                  </a:ln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75390DE-7BA0-DE06-0C08-A354F2DD27F4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813843" y="3039928"/>
              <a:ext cx="119168" cy="9113"/>
            </a:xfrm>
            <a:custGeom>
              <a:avLst/>
              <a:gdLst>
                <a:gd name="connsiteX0" fmla="*/ 112210 w 119168"/>
                <a:gd name="connsiteY0" fmla="*/ 9178 h 9113"/>
                <a:gd name="connsiteX1" fmla="*/ 119261 w 119168"/>
                <a:gd name="connsiteY1" fmla="*/ 4714 h 9113"/>
                <a:gd name="connsiteX2" fmla="*/ 112210 w 119168"/>
                <a:gd name="connsiteY2" fmla="*/ 64 h 9113"/>
                <a:gd name="connsiteX3" fmla="*/ 7144 w 119168"/>
                <a:gd name="connsiteY3" fmla="*/ 64 h 9113"/>
                <a:gd name="connsiteX4" fmla="*/ 93 w 119168"/>
                <a:gd name="connsiteY4" fmla="*/ 4528 h 9113"/>
                <a:gd name="connsiteX5" fmla="*/ 7144 w 119168"/>
                <a:gd name="connsiteY5" fmla="*/ 9178 h 9113"/>
                <a:gd name="connsiteX6" fmla="*/ 112210 w 119168"/>
                <a:gd name="connsiteY6" fmla="*/ 9178 h 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168" h="9113">
                  <a:moveTo>
                    <a:pt x="112210" y="9178"/>
                  </a:moveTo>
                  <a:cubicBezTo>
                    <a:pt x="115030" y="9178"/>
                    <a:pt x="119261" y="9178"/>
                    <a:pt x="119261" y="4714"/>
                  </a:cubicBezTo>
                  <a:cubicBezTo>
                    <a:pt x="119261" y="64"/>
                    <a:pt x="115207" y="64"/>
                    <a:pt x="112210" y="64"/>
                  </a:cubicBezTo>
                  <a:lnTo>
                    <a:pt x="7144" y="64"/>
                  </a:lnTo>
                  <a:cubicBezTo>
                    <a:pt x="4324" y="64"/>
                    <a:pt x="93" y="64"/>
                    <a:pt x="93" y="4528"/>
                  </a:cubicBezTo>
                  <a:cubicBezTo>
                    <a:pt x="93" y="9178"/>
                    <a:pt x="4148" y="9178"/>
                    <a:pt x="7144" y="9178"/>
                  </a:cubicBezTo>
                  <a:lnTo>
                    <a:pt x="112210" y="9178"/>
                  </a:ln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99E1EC3-F801-339C-1996-D6621564158B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963131" y="3009054"/>
              <a:ext cx="108238" cy="83882"/>
            </a:xfrm>
            <a:custGeom>
              <a:avLst/>
              <a:gdLst>
                <a:gd name="connsiteX0" fmla="*/ 85597 w 108238"/>
                <a:gd name="connsiteY0" fmla="*/ 55862 h 83882"/>
                <a:gd name="connsiteX1" fmla="*/ 108338 w 108238"/>
                <a:gd name="connsiteY1" fmla="*/ 11410 h 83882"/>
                <a:gd name="connsiteX2" fmla="*/ 105341 w 108238"/>
                <a:gd name="connsiteY2" fmla="*/ 8992 h 83882"/>
                <a:gd name="connsiteX3" fmla="*/ 101639 w 108238"/>
                <a:gd name="connsiteY3" fmla="*/ 13642 h 83882"/>
                <a:gd name="connsiteX4" fmla="*/ 85245 w 108238"/>
                <a:gd name="connsiteY4" fmla="*/ 47306 h 83882"/>
                <a:gd name="connsiteX5" fmla="*/ 84363 w 108238"/>
                <a:gd name="connsiteY5" fmla="*/ 30381 h 83882"/>
                <a:gd name="connsiteX6" fmla="*/ 50869 w 108238"/>
                <a:gd name="connsiteY6" fmla="*/ 64 h 83882"/>
                <a:gd name="connsiteX7" fmla="*/ 99 w 108238"/>
                <a:gd name="connsiteY7" fmla="*/ 51584 h 83882"/>
                <a:gd name="connsiteX8" fmla="*/ 32359 w 108238"/>
                <a:gd name="connsiteY8" fmla="*/ 83947 h 83882"/>
                <a:gd name="connsiteX9" fmla="*/ 73081 w 108238"/>
                <a:gd name="connsiteY9" fmla="*/ 68138 h 83882"/>
                <a:gd name="connsiteX10" fmla="*/ 91414 w 108238"/>
                <a:gd name="connsiteY10" fmla="*/ 83947 h 83882"/>
                <a:gd name="connsiteX11" fmla="*/ 107985 w 108238"/>
                <a:gd name="connsiteY11" fmla="*/ 70927 h 83882"/>
                <a:gd name="connsiteX12" fmla="*/ 104988 w 108238"/>
                <a:gd name="connsiteY12" fmla="*/ 68696 h 83882"/>
                <a:gd name="connsiteX13" fmla="*/ 101992 w 108238"/>
                <a:gd name="connsiteY13" fmla="*/ 70555 h 83882"/>
                <a:gd name="connsiteX14" fmla="*/ 91943 w 108238"/>
                <a:gd name="connsiteY14" fmla="*/ 78739 h 83882"/>
                <a:gd name="connsiteX15" fmla="*/ 85597 w 108238"/>
                <a:gd name="connsiteY15" fmla="*/ 55862 h 83882"/>
                <a:gd name="connsiteX16" fmla="*/ 71847 w 108238"/>
                <a:gd name="connsiteY16" fmla="*/ 62186 h 83882"/>
                <a:gd name="connsiteX17" fmla="*/ 32888 w 108238"/>
                <a:gd name="connsiteY17" fmla="*/ 78739 h 83882"/>
                <a:gd name="connsiteX18" fmla="*/ 14731 w 108238"/>
                <a:gd name="connsiteY18" fmla="*/ 58094 h 83882"/>
                <a:gd name="connsiteX19" fmla="*/ 26366 w 108238"/>
                <a:gd name="connsiteY19" fmla="*/ 19593 h 83882"/>
                <a:gd name="connsiteX20" fmla="*/ 50693 w 108238"/>
                <a:gd name="connsiteY20" fmla="*/ 5272 h 83882"/>
                <a:gd name="connsiteX21" fmla="*/ 70260 w 108238"/>
                <a:gd name="connsiteY21" fmla="*/ 31125 h 83882"/>
                <a:gd name="connsiteX22" fmla="*/ 71847 w 108238"/>
                <a:gd name="connsiteY22" fmla="*/ 62186 h 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238" h="83882">
                  <a:moveTo>
                    <a:pt x="85597" y="55862"/>
                  </a:moveTo>
                  <a:cubicBezTo>
                    <a:pt x="101815" y="38193"/>
                    <a:pt x="108338" y="13456"/>
                    <a:pt x="108338" y="11410"/>
                  </a:cubicBezTo>
                  <a:cubicBezTo>
                    <a:pt x="108338" y="8992"/>
                    <a:pt x="106222" y="8992"/>
                    <a:pt x="105341" y="8992"/>
                  </a:cubicBezTo>
                  <a:cubicBezTo>
                    <a:pt x="102873" y="8992"/>
                    <a:pt x="102873" y="9550"/>
                    <a:pt x="101639" y="13642"/>
                  </a:cubicBezTo>
                  <a:cubicBezTo>
                    <a:pt x="98466" y="25917"/>
                    <a:pt x="92648" y="37263"/>
                    <a:pt x="85245" y="47306"/>
                  </a:cubicBezTo>
                  <a:cubicBezTo>
                    <a:pt x="85068" y="44516"/>
                    <a:pt x="84716" y="32055"/>
                    <a:pt x="84363" y="30381"/>
                  </a:cubicBezTo>
                  <a:cubicBezTo>
                    <a:pt x="81719" y="11968"/>
                    <a:pt x="68498" y="64"/>
                    <a:pt x="50869" y="64"/>
                  </a:cubicBezTo>
                  <a:cubicBezTo>
                    <a:pt x="24955" y="64"/>
                    <a:pt x="99" y="25545"/>
                    <a:pt x="99" y="51584"/>
                  </a:cubicBezTo>
                  <a:cubicBezTo>
                    <a:pt x="99" y="68696"/>
                    <a:pt x="11910" y="83947"/>
                    <a:pt x="32359" y="83947"/>
                  </a:cubicBezTo>
                  <a:cubicBezTo>
                    <a:pt x="48577" y="83947"/>
                    <a:pt x="63209" y="76135"/>
                    <a:pt x="73081" y="68138"/>
                  </a:cubicBezTo>
                  <a:cubicBezTo>
                    <a:pt x="77135" y="81715"/>
                    <a:pt x="86126" y="83947"/>
                    <a:pt x="91414" y="83947"/>
                  </a:cubicBezTo>
                  <a:cubicBezTo>
                    <a:pt x="101639" y="83947"/>
                    <a:pt x="107985" y="74833"/>
                    <a:pt x="107985" y="70927"/>
                  </a:cubicBezTo>
                  <a:cubicBezTo>
                    <a:pt x="107985" y="68696"/>
                    <a:pt x="105870" y="68696"/>
                    <a:pt x="104988" y="68696"/>
                  </a:cubicBezTo>
                  <a:cubicBezTo>
                    <a:pt x="102697" y="68696"/>
                    <a:pt x="102344" y="69439"/>
                    <a:pt x="101992" y="70555"/>
                  </a:cubicBezTo>
                  <a:cubicBezTo>
                    <a:pt x="99524" y="77623"/>
                    <a:pt x="94059" y="78739"/>
                    <a:pt x="91943" y="78739"/>
                  </a:cubicBezTo>
                  <a:cubicBezTo>
                    <a:pt x="89475" y="78739"/>
                    <a:pt x="86479" y="78739"/>
                    <a:pt x="85597" y="55862"/>
                  </a:cubicBezTo>
                  <a:close/>
                  <a:moveTo>
                    <a:pt x="71847" y="62186"/>
                  </a:moveTo>
                  <a:cubicBezTo>
                    <a:pt x="54571" y="77065"/>
                    <a:pt x="39587" y="78739"/>
                    <a:pt x="32888" y="78739"/>
                  </a:cubicBezTo>
                  <a:cubicBezTo>
                    <a:pt x="21253" y="78739"/>
                    <a:pt x="14731" y="70555"/>
                    <a:pt x="14731" y="58094"/>
                  </a:cubicBezTo>
                  <a:cubicBezTo>
                    <a:pt x="14731" y="52700"/>
                    <a:pt x="17199" y="32427"/>
                    <a:pt x="26366" y="19593"/>
                  </a:cubicBezTo>
                  <a:cubicBezTo>
                    <a:pt x="34475" y="8434"/>
                    <a:pt x="44523" y="5272"/>
                    <a:pt x="50693" y="5272"/>
                  </a:cubicBezTo>
                  <a:cubicBezTo>
                    <a:pt x="64796" y="5272"/>
                    <a:pt x="68850" y="19593"/>
                    <a:pt x="70260" y="31125"/>
                  </a:cubicBezTo>
                  <a:cubicBezTo>
                    <a:pt x="71318" y="39123"/>
                    <a:pt x="70966" y="52328"/>
                    <a:pt x="71847" y="62186"/>
                  </a:cubicBez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4155AD9-46A1-15CE-E4A1-77A07E8720A1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120647" y="2851944"/>
              <a:ext cx="58425" cy="265703"/>
            </a:xfrm>
            <a:custGeom>
              <a:avLst/>
              <a:gdLst>
                <a:gd name="connsiteX0" fmla="*/ 58531 w 58425"/>
                <a:gd name="connsiteY0" fmla="*/ 263109 h 265703"/>
                <a:gd name="connsiteX1" fmla="*/ 54249 w 58425"/>
                <a:gd name="connsiteY1" fmla="*/ 257264 h 265703"/>
                <a:gd name="connsiteX2" fmla="*/ 14711 w 58425"/>
                <a:gd name="connsiteY2" fmla="*/ 132915 h 265703"/>
                <a:gd name="connsiteX3" fmla="*/ 55257 w 58425"/>
                <a:gd name="connsiteY3" fmla="*/ 7237 h 265703"/>
                <a:gd name="connsiteX4" fmla="*/ 58531 w 58425"/>
                <a:gd name="connsiteY4" fmla="*/ 2720 h 265703"/>
                <a:gd name="connsiteX5" fmla="*/ 56012 w 58425"/>
                <a:gd name="connsiteY5" fmla="*/ 63 h 265703"/>
                <a:gd name="connsiteX6" fmla="*/ 15971 w 58425"/>
                <a:gd name="connsiteY6" fmla="*/ 51875 h 265703"/>
                <a:gd name="connsiteX7" fmla="*/ 105 w 58425"/>
                <a:gd name="connsiteY7" fmla="*/ 132915 h 265703"/>
                <a:gd name="connsiteX8" fmla="*/ 16726 w 58425"/>
                <a:gd name="connsiteY8" fmla="*/ 215814 h 265703"/>
                <a:gd name="connsiteX9" fmla="*/ 56012 w 58425"/>
                <a:gd name="connsiteY9" fmla="*/ 265766 h 265703"/>
                <a:gd name="connsiteX10" fmla="*/ 58531 w 58425"/>
                <a:gd name="connsiteY10" fmla="*/ 263109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425" h="265703">
                  <a:moveTo>
                    <a:pt x="58531" y="263109"/>
                  </a:moveTo>
                  <a:cubicBezTo>
                    <a:pt x="58531" y="262312"/>
                    <a:pt x="58531" y="261781"/>
                    <a:pt x="54249" y="257264"/>
                  </a:cubicBezTo>
                  <a:cubicBezTo>
                    <a:pt x="22770" y="223785"/>
                    <a:pt x="14711" y="173567"/>
                    <a:pt x="14711" y="132915"/>
                  </a:cubicBezTo>
                  <a:cubicBezTo>
                    <a:pt x="14711" y="86682"/>
                    <a:pt x="24281" y="40450"/>
                    <a:pt x="55257" y="7237"/>
                  </a:cubicBezTo>
                  <a:cubicBezTo>
                    <a:pt x="58531" y="4048"/>
                    <a:pt x="58531" y="3517"/>
                    <a:pt x="58531" y="2720"/>
                  </a:cubicBezTo>
                  <a:cubicBezTo>
                    <a:pt x="58531" y="860"/>
                    <a:pt x="57523" y="63"/>
                    <a:pt x="56012" y="63"/>
                  </a:cubicBezTo>
                  <a:cubicBezTo>
                    <a:pt x="53494" y="63"/>
                    <a:pt x="30829" y="18131"/>
                    <a:pt x="15971" y="51875"/>
                  </a:cubicBezTo>
                  <a:cubicBezTo>
                    <a:pt x="3127" y="81102"/>
                    <a:pt x="105" y="110595"/>
                    <a:pt x="105" y="132915"/>
                  </a:cubicBezTo>
                  <a:cubicBezTo>
                    <a:pt x="105" y="153639"/>
                    <a:pt x="2875" y="185790"/>
                    <a:pt x="16726" y="215814"/>
                  </a:cubicBezTo>
                  <a:cubicBezTo>
                    <a:pt x="31836" y="248496"/>
                    <a:pt x="53494" y="265766"/>
                    <a:pt x="56012" y="265766"/>
                  </a:cubicBezTo>
                  <a:cubicBezTo>
                    <a:pt x="57523" y="265766"/>
                    <a:pt x="58531" y="264969"/>
                    <a:pt x="58531" y="263109"/>
                  </a:cubicBez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E8A5368-CEEB-CBE2-60B0-0EC44D131532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200954" y="2933780"/>
              <a:ext cx="116095" cy="171910"/>
            </a:xfrm>
            <a:custGeom>
              <a:avLst/>
              <a:gdLst>
                <a:gd name="connsiteX0" fmla="*/ 115197 w 116095"/>
                <a:gd name="connsiteY0" fmla="*/ 16271 h 171910"/>
                <a:gd name="connsiteX1" fmla="*/ 116205 w 116095"/>
                <a:gd name="connsiteY1" fmla="*/ 10159 h 171910"/>
                <a:gd name="connsiteX2" fmla="*/ 108901 w 116095"/>
                <a:gd name="connsiteY2" fmla="*/ 2986 h 171910"/>
                <a:gd name="connsiteX3" fmla="*/ 100087 w 116095"/>
                <a:gd name="connsiteY3" fmla="*/ 8565 h 171910"/>
                <a:gd name="connsiteX4" fmla="*/ 96561 w 116095"/>
                <a:gd name="connsiteY4" fmla="*/ 22913 h 171910"/>
                <a:gd name="connsiteX5" fmla="*/ 91525 w 116095"/>
                <a:gd name="connsiteY5" fmla="*/ 44170 h 171910"/>
                <a:gd name="connsiteX6" fmla="*/ 80192 w 116095"/>
                <a:gd name="connsiteY6" fmla="*/ 91996 h 171910"/>
                <a:gd name="connsiteX7" fmla="*/ 51735 w 116095"/>
                <a:gd name="connsiteY7" fmla="*/ 114581 h 171910"/>
                <a:gd name="connsiteX8" fmla="*/ 36121 w 116095"/>
                <a:gd name="connsiteY8" fmla="*/ 93059 h 171910"/>
                <a:gd name="connsiteX9" fmla="*/ 48965 w 116095"/>
                <a:gd name="connsiteY9" fmla="*/ 40981 h 171910"/>
                <a:gd name="connsiteX10" fmla="*/ 54001 w 116095"/>
                <a:gd name="connsiteY10" fmla="*/ 21850 h 171910"/>
                <a:gd name="connsiteX11" fmla="*/ 33351 w 116095"/>
                <a:gd name="connsiteY11" fmla="*/ 63 h 171910"/>
                <a:gd name="connsiteX12" fmla="*/ 109 w 116095"/>
                <a:gd name="connsiteY12" fmla="*/ 40981 h 171910"/>
                <a:gd name="connsiteX13" fmla="*/ 3131 w 116095"/>
                <a:gd name="connsiteY13" fmla="*/ 43638 h 171910"/>
                <a:gd name="connsiteX14" fmla="*/ 7160 w 116095"/>
                <a:gd name="connsiteY14" fmla="*/ 38856 h 171910"/>
                <a:gd name="connsiteX15" fmla="*/ 32595 w 116095"/>
                <a:gd name="connsiteY15" fmla="*/ 5908 h 171910"/>
                <a:gd name="connsiteX16" fmla="*/ 38891 w 116095"/>
                <a:gd name="connsiteY16" fmla="*/ 14411 h 171910"/>
                <a:gd name="connsiteX17" fmla="*/ 34610 w 116095"/>
                <a:gd name="connsiteY17" fmla="*/ 33010 h 171910"/>
                <a:gd name="connsiteX18" fmla="*/ 20004 w 116095"/>
                <a:gd name="connsiteY18" fmla="*/ 88808 h 171910"/>
                <a:gd name="connsiteX19" fmla="*/ 50728 w 116095"/>
                <a:gd name="connsiteY19" fmla="*/ 120427 h 171910"/>
                <a:gd name="connsiteX20" fmla="*/ 76163 w 116095"/>
                <a:gd name="connsiteY20" fmla="*/ 108470 h 171910"/>
                <a:gd name="connsiteX21" fmla="*/ 59794 w 116095"/>
                <a:gd name="connsiteY21" fmla="*/ 149388 h 171910"/>
                <a:gd name="connsiteX22" fmla="*/ 32092 w 116095"/>
                <a:gd name="connsiteY22" fmla="*/ 166128 h 171910"/>
                <a:gd name="connsiteX23" fmla="*/ 12952 w 116095"/>
                <a:gd name="connsiteY23" fmla="*/ 154968 h 171910"/>
                <a:gd name="connsiteX24" fmla="*/ 23781 w 116095"/>
                <a:gd name="connsiteY24" fmla="*/ 151780 h 171910"/>
                <a:gd name="connsiteX25" fmla="*/ 28818 w 116095"/>
                <a:gd name="connsiteY25" fmla="*/ 140886 h 171910"/>
                <a:gd name="connsiteX26" fmla="*/ 19500 w 116095"/>
                <a:gd name="connsiteY26" fmla="*/ 131586 h 171910"/>
                <a:gd name="connsiteX27" fmla="*/ 5397 w 116095"/>
                <a:gd name="connsiteY27" fmla="*/ 148857 h 171910"/>
                <a:gd name="connsiteX28" fmla="*/ 32092 w 116095"/>
                <a:gd name="connsiteY28" fmla="*/ 171973 h 171910"/>
                <a:gd name="connsiteX29" fmla="*/ 91021 w 116095"/>
                <a:gd name="connsiteY29" fmla="*/ 117769 h 171910"/>
                <a:gd name="connsiteX30" fmla="*/ 115197 w 116095"/>
                <a:gd name="connsiteY30" fmla="*/ 16271 h 17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095" h="171910">
                  <a:moveTo>
                    <a:pt x="115197" y="16271"/>
                  </a:moveTo>
                  <a:cubicBezTo>
                    <a:pt x="116205" y="12551"/>
                    <a:pt x="116205" y="12019"/>
                    <a:pt x="116205" y="10159"/>
                  </a:cubicBezTo>
                  <a:cubicBezTo>
                    <a:pt x="116205" y="5377"/>
                    <a:pt x="112679" y="2986"/>
                    <a:pt x="108901" y="2986"/>
                  </a:cubicBezTo>
                  <a:cubicBezTo>
                    <a:pt x="106383" y="2986"/>
                    <a:pt x="102354" y="4580"/>
                    <a:pt x="100087" y="8565"/>
                  </a:cubicBezTo>
                  <a:cubicBezTo>
                    <a:pt x="99583" y="9894"/>
                    <a:pt x="97569" y="18131"/>
                    <a:pt x="96561" y="22913"/>
                  </a:cubicBezTo>
                  <a:cubicBezTo>
                    <a:pt x="94799" y="29822"/>
                    <a:pt x="93036" y="36996"/>
                    <a:pt x="91525" y="44170"/>
                  </a:cubicBezTo>
                  <a:lnTo>
                    <a:pt x="80192" y="91996"/>
                  </a:lnTo>
                  <a:cubicBezTo>
                    <a:pt x="79185" y="95982"/>
                    <a:pt x="68356" y="114581"/>
                    <a:pt x="51735" y="114581"/>
                  </a:cubicBezTo>
                  <a:cubicBezTo>
                    <a:pt x="38891" y="114581"/>
                    <a:pt x="36121" y="102890"/>
                    <a:pt x="36121" y="93059"/>
                  </a:cubicBezTo>
                  <a:cubicBezTo>
                    <a:pt x="36121" y="80837"/>
                    <a:pt x="40402" y="64363"/>
                    <a:pt x="48965" y="40981"/>
                  </a:cubicBezTo>
                  <a:cubicBezTo>
                    <a:pt x="52994" y="30087"/>
                    <a:pt x="54001" y="27165"/>
                    <a:pt x="54001" y="21850"/>
                  </a:cubicBezTo>
                  <a:cubicBezTo>
                    <a:pt x="54001" y="9894"/>
                    <a:pt x="45943" y="63"/>
                    <a:pt x="33351" y="63"/>
                  </a:cubicBezTo>
                  <a:cubicBezTo>
                    <a:pt x="9427" y="63"/>
                    <a:pt x="109" y="38590"/>
                    <a:pt x="109" y="40981"/>
                  </a:cubicBezTo>
                  <a:cubicBezTo>
                    <a:pt x="109" y="43638"/>
                    <a:pt x="2627" y="43638"/>
                    <a:pt x="3131" y="43638"/>
                  </a:cubicBezTo>
                  <a:cubicBezTo>
                    <a:pt x="5649" y="43638"/>
                    <a:pt x="5901" y="43107"/>
                    <a:pt x="7160" y="38856"/>
                  </a:cubicBezTo>
                  <a:cubicBezTo>
                    <a:pt x="13960" y="13879"/>
                    <a:pt x="24033" y="5908"/>
                    <a:pt x="32595" y="5908"/>
                  </a:cubicBezTo>
                  <a:cubicBezTo>
                    <a:pt x="34610" y="5908"/>
                    <a:pt x="38891" y="5908"/>
                    <a:pt x="38891" y="14411"/>
                  </a:cubicBezTo>
                  <a:cubicBezTo>
                    <a:pt x="38891" y="21053"/>
                    <a:pt x="36373" y="27962"/>
                    <a:pt x="34610" y="33010"/>
                  </a:cubicBezTo>
                  <a:cubicBezTo>
                    <a:pt x="24537" y="61175"/>
                    <a:pt x="20004" y="76320"/>
                    <a:pt x="20004" y="88808"/>
                  </a:cubicBezTo>
                  <a:cubicBezTo>
                    <a:pt x="20004" y="112455"/>
                    <a:pt x="35869" y="120427"/>
                    <a:pt x="50728" y="120427"/>
                  </a:cubicBezTo>
                  <a:cubicBezTo>
                    <a:pt x="60549" y="120427"/>
                    <a:pt x="69112" y="115910"/>
                    <a:pt x="76163" y="108470"/>
                  </a:cubicBezTo>
                  <a:cubicBezTo>
                    <a:pt x="72889" y="122286"/>
                    <a:pt x="69867" y="135306"/>
                    <a:pt x="59794" y="149388"/>
                  </a:cubicBezTo>
                  <a:cubicBezTo>
                    <a:pt x="53246" y="158422"/>
                    <a:pt x="43676" y="166128"/>
                    <a:pt x="32092" y="166128"/>
                  </a:cubicBezTo>
                  <a:cubicBezTo>
                    <a:pt x="28566" y="166128"/>
                    <a:pt x="17234" y="165330"/>
                    <a:pt x="12952" y="154968"/>
                  </a:cubicBezTo>
                  <a:cubicBezTo>
                    <a:pt x="16982" y="154968"/>
                    <a:pt x="20256" y="154968"/>
                    <a:pt x="23781" y="151780"/>
                  </a:cubicBezTo>
                  <a:cubicBezTo>
                    <a:pt x="26300" y="149388"/>
                    <a:pt x="28818" y="145934"/>
                    <a:pt x="28818" y="140886"/>
                  </a:cubicBezTo>
                  <a:cubicBezTo>
                    <a:pt x="28818" y="132649"/>
                    <a:pt x="22018" y="131586"/>
                    <a:pt x="19500" y="131586"/>
                  </a:cubicBezTo>
                  <a:cubicBezTo>
                    <a:pt x="13708" y="131586"/>
                    <a:pt x="5397" y="135837"/>
                    <a:pt x="5397" y="148857"/>
                  </a:cubicBezTo>
                  <a:cubicBezTo>
                    <a:pt x="5397" y="162142"/>
                    <a:pt x="16478" y="171973"/>
                    <a:pt x="32092" y="171973"/>
                  </a:cubicBezTo>
                  <a:cubicBezTo>
                    <a:pt x="58031" y="171973"/>
                    <a:pt x="83970" y="147794"/>
                    <a:pt x="91021" y="117769"/>
                  </a:cubicBezTo>
                  <a:lnTo>
                    <a:pt x="115197" y="16271"/>
                  </a:ln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3E7188F-A816-6084-DBA3-2B3EE5D86F3B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333031" y="2871847"/>
              <a:ext cx="86379" cy="84812"/>
            </a:xfrm>
            <a:custGeom>
              <a:avLst/>
              <a:gdLst>
                <a:gd name="connsiteX0" fmla="*/ 86493 w 86379"/>
                <a:gd name="connsiteY0" fmla="*/ 43395 h 84812"/>
                <a:gd name="connsiteX1" fmla="*/ 43304 w 86379"/>
                <a:gd name="connsiteY1" fmla="*/ 59 h 84812"/>
                <a:gd name="connsiteX2" fmla="*/ 114 w 86379"/>
                <a:gd name="connsiteY2" fmla="*/ 43395 h 84812"/>
                <a:gd name="connsiteX3" fmla="*/ 43304 w 86379"/>
                <a:gd name="connsiteY3" fmla="*/ 84872 h 84812"/>
                <a:gd name="connsiteX4" fmla="*/ 86493 w 86379"/>
                <a:gd name="connsiteY4" fmla="*/ 43395 h 84812"/>
                <a:gd name="connsiteX5" fmla="*/ 43304 w 86379"/>
                <a:gd name="connsiteY5" fmla="*/ 78920 h 84812"/>
                <a:gd name="connsiteX6" fmla="*/ 21444 w 86379"/>
                <a:gd name="connsiteY6" fmla="*/ 67574 h 84812"/>
                <a:gd name="connsiteX7" fmla="*/ 16156 w 86379"/>
                <a:gd name="connsiteY7" fmla="*/ 41721 h 84812"/>
                <a:gd name="connsiteX8" fmla="*/ 22502 w 86379"/>
                <a:gd name="connsiteY8" fmla="*/ 14753 h 84812"/>
                <a:gd name="connsiteX9" fmla="*/ 43304 w 86379"/>
                <a:gd name="connsiteY9" fmla="*/ 5267 h 84812"/>
                <a:gd name="connsiteX10" fmla="*/ 64987 w 86379"/>
                <a:gd name="connsiteY10" fmla="*/ 16241 h 84812"/>
                <a:gd name="connsiteX11" fmla="*/ 70451 w 86379"/>
                <a:gd name="connsiteY11" fmla="*/ 41721 h 84812"/>
                <a:gd name="connsiteX12" fmla="*/ 64810 w 86379"/>
                <a:gd name="connsiteY12" fmla="*/ 68132 h 84812"/>
                <a:gd name="connsiteX13" fmla="*/ 43304 w 86379"/>
                <a:gd name="connsiteY13" fmla="*/ 78920 h 8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379" h="84812">
                  <a:moveTo>
                    <a:pt x="86493" y="43395"/>
                  </a:moveTo>
                  <a:cubicBezTo>
                    <a:pt x="86493" y="20146"/>
                    <a:pt x="67631" y="59"/>
                    <a:pt x="43304" y="59"/>
                  </a:cubicBezTo>
                  <a:cubicBezTo>
                    <a:pt x="18977" y="59"/>
                    <a:pt x="114" y="20146"/>
                    <a:pt x="114" y="43395"/>
                  </a:cubicBezTo>
                  <a:cubicBezTo>
                    <a:pt x="114" y="66458"/>
                    <a:pt x="19505" y="84872"/>
                    <a:pt x="43304" y="84872"/>
                  </a:cubicBezTo>
                  <a:cubicBezTo>
                    <a:pt x="67102" y="84872"/>
                    <a:pt x="86493" y="66458"/>
                    <a:pt x="86493" y="43395"/>
                  </a:cubicBezTo>
                  <a:close/>
                  <a:moveTo>
                    <a:pt x="43304" y="78920"/>
                  </a:moveTo>
                  <a:cubicBezTo>
                    <a:pt x="36781" y="78920"/>
                    <a:pt x="27262" y="76688"/>
                    <a:pt x="21444" y="67574"/>
                  </a:cubicBezTo>
                  <a:cubicBezTo>
                    <a:pt x="16685" y="59949"/>
                    <a:pt x="16156" y="50277"/>
                    <a:pt x="16156" y="41721"/>
                  </a:cubicBezTo>
                  <a:cubicBezTo>
                    <a:pt x="16156" y="33724"/>
                    <a:pt x="16332" y="22750"/>
                    <a:pt x="22502" y="14753"/>
                  </a:cubicBezTo>
                  <a:cubicBezTo>
                    <a:pt x="26909" y="9359"/>
                    <a:pt x="34313" y="5267"/>
                    <a:pt x="43304" y="5267"/>
                  </a:cubicBezTo>
                  <a:cubicBezTo>
                    <a:pt x="53704" y="5267"/>
                    <a:pt x="61108" y="10475"/>
                    <a:pt x="64987" y="16241"/>
                  </a:cubicBezTo>
                  <a:cubicBezTo>
                    <a:pt x="69923" y="23494"/>
                    <a:pt x="70451" y="32794"/>
                    <a:pt x="70451" y="41721"/>
                  </a:cubicBezTo>
                  <a:cubicBezTo>
                    <a:pt x="70451" y="50649"/>
                    <a:pt x="69923" y="60507"/>
                    <a:pt x="64810" y="68132"/>
                  </a:cubicBezTo>
                  <a:cubicBezTo>
                    <a:pt x="60051" y="75200"/>
                    <a:pt x="51942" y="78920"/>
                    <a:pt x="43304" y="78920"/>
                  </a:cubicBez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F80515E-EF5F-6182-C76E-4F8179FC48AC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336336" y="3000906"/>
              <a:ext cx="64167" cy="123499"/>
            </a:xfrm>
            <a:custGeom>
              <a:avLst/>
              <a:gdLst>
                <a:gd name="connsiteX0" fmla="*/ 39954 w 64167"/>
                <a:gd name="connsiteY0" fmla="*/ 5273 h 123499"/>
                <a:gd name="connsiteX1" fmla="*/ 34665 w 64167"/>
                <a:gd name="connsiteY1" fmla="*/ 66 h 123499"/>
                <a:gd name="connsiteX2" fmla="*/ 114 w 64167"/>
                <a:gd name="connsiteY2" fmla="*/ 11969 h 123499"/>
                <a:gd name="connsiteX3" fmla="*/ 114 w 64167"/>
                <a:gd name="connsiteY3" fmla="*/ 18665 h 123499"/>
                <a:gd name="connsiteX4" fmla="*/ 25675 w 64167"/>
                <a:gd name="connsiteY4" fmla="*/ 13457 h 123499"/>
                <a:gd name="connsiteX5" fmla="*/ 25675 w 64167"/>
                <a:gd name="connsiteY5" fmla="*/ 108313 h 123499"/>
                <a:gd name="connsiteX6" fmla="*/ 8047 w 64167"/>
                <a:gd name="connsiteY6" fmla="*/ 116869 h 123499"/>
                <a:gd name="connsiteX7" fmla="*/ 1348 w 64167"/>
                <a:gd name="connsiteY7" fmla="*/ 116869 h 123499"/>
                <a:gd name="connsiteX8" fmla="*/ 1348 w 64167"/>
                <a:gd name="connsiteY8" fmla="*/ 123565 h 123499"/>
                <a:gd name="connsiteX9" fmla="*/ 32726 w 64167"/>
                <a:gd name="connsiteY9" fmla="*/ 122821 h 123499"/>
                <a:gd name="connsiteX10" fmla="*/ 64281 w 64167"/>
                <a:gd name="connsiteY10" fmla="*/ 123565 h 123499"/>
                <a:gd name="connsiteX11" fmla="*/ 64281 w 64167"/>
                <a:gd name="connsiteY11" fmla="*/ 116869 h 123499"/>
                <a:gd name="connsiteX12" fmla="*/ 57582 w 64167"/>
                <a:gd name="connsiteY12" fmla="*/ 116869 h 123499"/>
                <a:gd name="connsiteX13" fmla="*/ 39954 w 64167"/>
                <a:gd name="connsiteY13" fmla="*/ 108313 h 123499"/>
                <a:gd name="connsiteX14" fmla="*/ 39954 w 64167"/>
                <a:gd name="connsiteY14" fmla="*/ 5273 h 12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67" h="123499">
                  <a:moveTo>
                    <a:pt x="39954" y="5273"/>
                  </a:moveTo>
                  <a:cubicBezTo>
                    <a:pt x="39954" y="251"/>
                    <a:pt x="39601" y="66"/>
                    <a:pt x="34665" y="66"/>
                  </a:cubicBezTo>
                  <a:cubicBezTo>
                    <a:pt x="23383" y="11783"/>
                    <a:pt x="7341" y="11969"/>
                    <a:pt x="114" y="11969"/>
                  </a:cubicBezTo>
                  <a:lnTo>
                    <a:pt x="114" y="18665"/>
                  </a:lnTo>
                  <a:cubicBezTo>
                    <a:pt x="4345" y="18665"/>
                    <a:pt x="15979" y="18665"/>
                    <a:pt x="25675" y="13457"/>
                  </a:cubicBezTo>
                  <a:lnTo>
                    <a:pt x="25675" y="108313"/>
                  </a:lnTo>
                  <a:cubicBezTo>
                    <a:pt x="25675" y="114451"/>
                    <a:pt x="25675" y="116869"/>
                    <a:pt x="8047" y="116869"/>
                  </a:cubicBezTo>
                  <a:lnTo>
                    <a:pt x="1348" y="116869"/>
                  </a:lnTo>
                  <a:lnTo>
                    <a:pt x="1348" y="123565"/>
                  </a:lnTo>
                  <a:cubicBezTo>
                    <a:pt x="4521" y="123379"/>
                    <a:pt x="26204" y="122821"/>
                    <a:pt x="32726" y="122821"/>
                  </a:cubicBezTo>
                  <a:cubicBezTo>
                    <a:pt x="38191" y="122821"/>
                    <a:pt x="60403" y="123379"/>
                    <a:pt x="64281" y="123565"/>
                  </a:cubicBezTo>
                  <a:lnTo>
                    <a:pt x="64281" y="116869"/>
                  </a:lnTo>
                  <a:lnTo>
                    <a:pt x="57582" y="116869"/>
                  </a:lnTo>
                  <a:cubicBezTo>
                    <a:pt x="39954" y="116869"/>
                    <a:pt x="39954" y="114451"/>
                    <a:pt x="39954" y="108313"/>
                  </a:cubicBezTo>
                  <a:lnTo>
                    <a:pt x="39954" y="5273"/>
                  </a:ln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48DEB5F-57E7-D04A-B3F4-29162B86732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435839" y="3044242"/>
              <a:ext cx="20272" cy="80162"/>
            </a:xfrm>
            <a:custGeom>
              <a:avLst/>
              <a:gdLst>
                <a:gd name="connsiteX0" fmla="*/ 20390 w 20272"/>
                <a:gd name="connsiteY0" fmla="*/ 10853 h 80162"/>
                <a:gd name="connsiteX1" fmla="*/ 10342 w 20272"/>
                <a:gd name="connsiteY1" fmla="*/ 66 h 80162"/>
                <a:gd name="connsiteX2" fmla="*/ 118 w 20272"/>
                <a:gd name="connsiteY2" fmla="*/ 10667 h 80162"/>
                <a:gd name="connsiteX3" fmla="*/ 10166 w 20272"/>
                <a:gd name="connsiteY3" fmla="*/ 21455 h 80162"/>
                <a:gd name="connsiteX4" fmla="*/ 20390 w 20272"/>
                <a:gd name="connsiteY4" fmla="*/ 10853 h 80162"/>
                <a:gd name="connsiteX5" fmla="*/ 20390 w 20272"/>
                <a:gd name="connsiteY5" fmla="*/ 69627 h 80162"/>
                <a:gd name="connsiteX6" fmla="*/ 10342 w 20272"/>
                <a:gd name="connsiteY6" fmla="*/ 58839 h 80162"/>
                <a:gd name="connsiteX7" fmla="*/ 118 w 20272"/>
                <a:gd name="connsiteY7" fmla="*/ 69441 h 80162"/>
                <a:gd name="connsiteX8" fmla="*/ 10166 w 20272"/>
                <a:gd name="connsiteY8" fmla="*/ 80228 h 80162"/>
                <a:gd name="connsiteX9" fmla="*/ 20390 w 20272"/>
                <a:gd name="connsiteY9" fmla="*/ 69627 h 8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72" h="80162">
                  <a:moveTo>
                    <a:pt x="20390" y="10853"/>
                  </a:moveTo>
                  <a:cubicBezTo>
                    <a:pt x="20390" y="4343"/>
                    <a:pt x="15454" y="66"/>
                    <a:pt x="10342" y="66"/>
                  </a:cubicBezTo>
                  <a:cubicBezTo>
                    <a:pt x="4172" y="66"/>
                    <a:pt x="118" y="5273"/>
                    <a:pt x="118" y="10667"/>
                  </a:cubicBezTo>
                  <a:cubicBezTo>
                    <a:pt x="118" y="17177"/>
                    <a:pt x="5054" y="21455"/>
                    <a:pt x="10166" y="21455"/>
                  </a:cubicBezTo>
                  <a:cubicBezTo>
                    <a:pt x="16336" y="21455"/>
                    <a:pt x="20390" y="16247"/>
                    <a:pt x="20390" y="10853"/>
                  </a:cubicBezTo>
                  <a:close/>
                  <a:moveTo>
                    <a:pt x="20390" y="69627"/>
                  </a:moveTo>
                  <a:cubicBezTo>
                    <a:pt x="20390" y="63117"/>
                    <a:pt x="15454" y="58839"/>
                    <a:pt x="10342" y="58839"/>
                  </a:cubicBezTo>
                  <a:cubicBezTo>
                    <a:pt x="4172" y="58839"/>
                    <a:pt x="118" y="64047"/>
                    <a:pt x="118" y="69441"/>
                  </a:cubicBezTo>
                  <a:cubicBezTo>
                    <a:pt x="118" y="75950"/>
                    <a:pt x="5054" y="80228"/>
                    <a:pt x="10166" y="80228"/>
                  </a:cubicBezTo>
                  <a:cubicBezTo>
                    <a:pt x="16336" y="80228"/>
                    <a:pt x="20390" y="75021"/>
                    <a:pt x="20390" y="69627"/>
                  </a:cubicBez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FD45C3A-C86D-E89C-B711-5E8BC6750642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485801" y="2997372"/>
              <a:ext cx="83206" cy="127032"/>
            </a:xfrm>
            <a:custGeom>
              <a:avLst/>
              <a:gdLst>
                <a:gd name="connsiteX0" fmla="*/ 61643 w 83206"/>
                <a:gd name="connsiteY0" fmla="*/ 14759 h 127032"/>
                <a:gd name="connsiteX1" fmla="*/ 76804 w 83206"/>
                <a:gd name="connsiteY1" fmla="*/ 6761 h 127032"/>
                <a:gd name="connsiteX2" fmla="*/ 83326 w 83206"/>
                <a:gd name="connsiteY2" fmla="*/ 2855 h 127032"/>
                <a:gd name="connsiteX3" fmla="*/ 80506 w 83206"/>
                <a:gd name="connsiteY3" fmla="*/ 66 h 127032"/>
                <a:gd name="connsiteX4" fmla="*/ 68695 w 83206"/>
                <a:gd name="connsiteY4" fmla="*/ 623 h 127032"/>
                <a:gd name="connsiteX5" fmla="*/ 56707 w 83206"/>
                <a:gd name="connsiteY5" fmla="*/ 809 h 127032"/>
                <a:gd name="connsiteX6" fmla="*/ 44544 w 83206"/>
                <a:gd name="connsiteY6" fmla="*/ 623 h 127032"/>
                <a:gd name="connsiteX7" fmla="*/ 32380 w 83206"/>
                <a:gd name="connsiteY7" fmla="*/ 66 h 127032"/>
                <a:gd name="connsiteX8" fmla="*/ 28678 w 83206"/>
                <a:gd name="connsiteY8" fmla="*/ 4157 h 127032"/>
                <a:gd name="connsiteX9" fmla="*/ 34495 w 83206"/>
                <a:gd name="connsiteY9" fmla="*/ 6761 h 127032"/>
                <a:gd name="connsiteX10" fmla="*/ 41194 w 83206"/>
                <a:gd name="connsiteY10" fmla="*/ 7133 h 127032"/>
                <a:gd name="connsiteX11" fmla="*/ 45954 w 83206"/>
                <a:gd name="connsiteY11" fmla="*/ 9737 h 127032"/>
                <a:gd name="connsiteX12" fmla="*/ 45249 w 83206"/>
                <a:gd name="connsiteY12" fmla="*/ 13643 h 127032"/>
                <a:gd name="connsiteX13" fmla="*/ 21803 w 83206"/>
                <a:gd name="connsiteY13" fmla="*/ 112405 h 127032"/>
                <a:gd name="connsiteX14" fmla="*/ 6643 w 83206"/>
                <a:gd name="connsiteY14" fmla="*/ 120403 h 127032"/>
                <a:gd name="connsiteX15" fmla="*/ 120 w 83206"/>
                <a:gd name="connsiteY15" fmla="*/ 124494 h 127032"/>
                <a:gd name="connsiteX16" fmla="*/ 2941 w 83206"/>
                <a:gd name="connsiteY16" fmla="*/ 127098 h 127032"/>
                <a:gd name="connsiteX17" fmla="*/ 26739 w 83206"/>
                <a:gd name="connsiteY17" fmla="*/ 126354 h 127032"/>
                <a:gd name="connsiteX18" fmla="*/ 38902 w 83206"/>
                <a:gd name="connsiteY18" fmla="*/ 126540 h 127032"/>
                <a:gd name="connsiteX19" fmla="*/ 51066 w 83206"/>
                <a:gd name="connsiteY19" fmla="*/ 127098 h 127032"/>
                <a:gd name="connsiteX20" fmla="*/ 54768 w 83206"/>
                <a:gd name="connsiteY20" fmla="*/ 123007 h 127032"/>
                <a:gd name="connsiteX21" fmla="*/ 49127 w 83206"/>
                <a:gd name="connsiteY21" fmla="*/ 120403 h 127032"/>
                <a:gd name="connsiteX22" fmla="*/ 41547 w 83206"/>
                <a:gd name="connsiteY22" fmla="*/ 120031 h 127032"/>
                <a:gd name="connsiteX23" fmla="*/ 37492 w 83206"/>
                <a:gd name="connsiteY23" fmla="*/ 117241 h 127032"/>
                <a:gd name="connsiteX24" fmla="*/ 38197 w 83206"/>
                <a:gd name="connsiteY24" fmla="*/ 113149 h 127032"/>
                <a:gd name="connsiteX25" fmla="*/ 61643 w 83206"/>
                <a:gd name="connsiteY25" fmla="*/ 14759 h 12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206" h="127032">
                  <a:moveTo>
                    <a:pt x="61643" y="14759"/>
                  </a:moveTo>
                  <a:cubicBezTo>
                    <a:pt x="63230" y="8435"/>
                    <a:pt x="63582" y="6761"/>
                    <a:pt x="76804" y="6761"/>
                  </a:cubicBezTo>
                  <a:cubicBezTo>
                    <a:pt x="81211" y="6761"/>
                    <a:pt x="83326" y="6761"/>
                    <a:pt x="83326" y="2855"/>
                  </a:cubicBezTo>
                  <a:cubicBezTo>
                    <a:pt x="83326" y="1181"/>
                    <a:pt x="82092" y="66"/>
                    <a:pt x="80506" y="66"/>
                  </a:cubicBezTo>
                  <a:cubicBezTo>
                    <a:pt x="76804" y="66"/>
                    <a:pt x="72396" y="623"/>
                    <a:pt x="68695" y="623"/>
                  </a:cubicBezTo>
                  <a:cubicBezTo>
                    <a:pt x="64816" y="623"/>
                    <a:pt x="60585" y="809"/>
                    <a:pt x="56707" y="809"/>
                  </a:cubicBezTo>
                  <a:cubicBezTo>
                    <a:pt x="56707" y="809"/>
                    <a:pt x="44544" y="623"/>
                    <a:pt x="44544" y="623"/>
                  </a:cubicBezTo>
                  <a:cubicBezTo>
                    <a:pt x="40665" y="623"/>
                    <a:pt x="36258" y="66"/>
                    <a:pt x="32380" y="66"/>
                  </a:cubicBezTo>
                  <a:cubicBezTo>
                    <a:pt x="31322" y="66"/>
                    <a:pt x="28678" y="66"/>
                    <a:pt x="28678" y="4157"/>
                  </a:cubicBezTo>
                  <a:cubicBezTo>
                    <a:pt x="28678" y="6761"/>
                    <a:pt x="30617" y="6761"/>
                    <a:pt x="34495" y="6761"/>
                  </a:cubicBezTo>
                  <a:cubicBezTo>
                    <a:pt x="34672" y="6761"/>
                    <a:pt x="38197" y="6761"/>
                    <a:pt x="41194" y="7133"/>
                  </a:cubicBezTo>
                  <a:cubicBezTo>
                    <a:pt x="44720" y="7505"/>
                    <a:pt x="45954" y="7691"/>
                    <a:pt x="45954" y="9737"/>
                  </a:cubicBezTo>
                  <a:cubicBezTo>
                    <a:pt x="45954" y="10853"/>
                    <a:pt x="45601" y="12155"/>
                    <a:pt x="45249" y="13643"/>
                  </a:cubicBezTo>
                  <a:lnTo>
                    <a:pt x="21803" y="112405"/>
                  </a:lnTo>
                  <a:cubicBezTo>
                    <a:pt x="20393" y="118543"/>
                    <a:pt x="19864" y="120403"/>
                    <a:pt x="6643" y="120403"/>
                  </a:cubicBezTo>
                  <a:cubicBezTo>
                    <a:pt x="1883" y="120403"/>
                    <a:pt x="120" y="120403"/>
                    <a:pt x="120" y="124494"/>
                  </a:cubicBezTo>
                  <a:cubicBezTo>
                    <a:pt x="120" y="124680"/>
                    <a:pt x="120" y="127098"/>
                    <a:pt x="2941" y="127098"/>
                  </a:cubicBezTo>
                  <a:cubicBezTo>
                    <a:pt x="8229" y="127098"/>
                    <a:pt x="21450" y="126354"/>
                    <a:pt x="26739" y="126354"/>
                  </a:cubicBezTo>
                  <a:lnTo>
                    <a:pt x="38902" y="126540"/>
                  </a:lnTo>
                  <a:cubicBezTo>
                    <a:pt x="42781" y="126540"/>
                    <a:pt x="47188" y="127098"/>
                    <a:pt x="51066" y="127098"/>
                  </a:cubicBezTo>
                  <a:cubicBezTo>
                    <a:pt x="52124" y="127098"/>
                    <a:pt x="54768" y="127098"/>
                    <a:pt x="54768" y="123007"/>
                  </a:cubicBezTo>
                  <a:cubicBezTo>
                    <a:pt x="54768" y="120403"/>
                    <a:pt x="52653" y="120403"/>
                    <a:pt x="49127" y="120403"/>
                  </a:cubicBezTo>
                  <a:cubicBezTo>
                    <a:pt x="48774" y="120403"/>
                    <a:pt x="45072" y="120403"/>
                    <a:pt x="41547" y="120031"/>
                  </a:cubicBezTo>
                  <a:cubicBezTo>
                    <a:pt x="37492" y="119659"/>
                    <a:pt x="37492" y="118915"/>
                    <a:pt x="37492" y="117241"/>
                  </a:cubicBezTo>
                  <a:cubicBezTo>
                    <a:pt x="37492" y="117055"/>
                    <a:pt x="37492" y="115939"/>
                    <a:pt x="38197" y="113149"/>
                  </a:cubicBezTo>
                  <a:lnTo>
                    <a:pt x="61643" y="14759"/>
                  </a:ln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6304F24-B52C-C739-18CE-BD061B2B60D7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7604420" y="2851944"/>
              <a:ext cx="58425" cy="265703"/>
            </a:xfrm>
            <a:custGeom>
              <a:avLst/>
              <a:gdLst>
                <a:gd name="connsiteX0" fmla="*/ 58550 w 58425"/>
                <a:gd name="connsiteY0" fmla="*/ 132915 h 265703"/>
                <a:gd name="connsiteX1" fmla="*/ 41929 w 58425"/>
                <a:gd name="connsiteY1" fmla="*/ 50015 h 265703"/>
                <a:gd name="connsiteX2" fmla="*/ 2643 w 58425"/>
                <a:gd name="connsiteY2" fmla="*/ 63 h 265703"/>
                <a:gd name="connsiteX3" fmla="*/ 125 w 58425"/>
                <a:gd name="connsiteY3" fmla="*/ 2720 h 265703"/>
                <a:gd name="connsiteX4" fmla="*/ 4909 w 58425"/>
                <a:gd name="connsiteY4" fmla="*/ 8831 h 265703"/>
                <a:gd name="connsiteX5" fmla="*/ 43944 w 58425"/>
                <a:gd name="connsiteY5" fmla="*/ 132915 h 265703"/>
                <a:gd name="connsiteX6" fmla="*/ 3398 w 58425"/>
                <a:gd name="connsiteY6" fmla="*/ 258592 h 265703"/>
                <a:gd name="connsiteX7" fmla="*/ 125 w 58425"/>
                <a:gd name="connsiteY7" fmla="*/ 263109 h 265703"/>
                <a:gd name="connsiteX8" fmla="*/ 2643 w 58425"/>
                <a:gd name="connsiteY8" fmla="*/ 265766 h 265703"/>
                <a:gd name="connsiteX9" fmla="*/ 42685 w 58425"/>
                <a:gd name="connsiteY9" fmla="*/ 213954 h 265703"/>
                <a:gd name="connsiteX10" fmla="*/ 58550 w 58425"/>
                <a:gd name="connsiteY10" fmla="*/ 132915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425" h="265703">
                  <a:moveTo>
                    <a:pt x="58550" y="132915"/>
                  </a:moveTo>
                  <a:cubicBezTo>
                    <a:pt x="58550" y="112190"/>
                    <a:pt x="55780" y="80040"/>
                    <a:pt x="41929" y="50015"/>
                  </a:cubicBezTo>
                  <a:cubicBezTo>
                    <a:pt x="26819" y="17334"/>
                    <a:pt x="5161" y="63"/>
                    <a:pt x="2643" y="63"/>
                  </a:cubicBezTo>
                  <a:cubicBezTo>
                    <a:pt x="1132" y="63"/>
                    <a:pt x="125" y="1126"/>
                    <a:pt x="125" y="2720"/>
                  </a:cubicBezTo>
                  <a:cubicBezTo>
                    <a:pt x="125" y="3517"/>
                    <a:pt x="125" y="4048"/>
                    <a:pt x="4909" y="8831"/>
                  </a:cubicBezTo>
                  <a:cubicBezTo>
                    <a:pt x="29589" y="35136"/>
                    <a:pt x="43944" y="77383"/>
                    <a:pt x="43944" y="132915"/>
                  </a:cubicBezTo>
                  <a:cubicBezTo>
                    <a:pt x="43944" y="178350"/>
                    <a:pt x="34626" y="225114"/>
                    <a:pt x="3398" y="258592"/>
                  </a:cubicBezTo>
                  <a:cubicBezTo>
                    <a:pt x="125" y="261781"/>
                    <a:pt x="125" y="262312"/>
                    <a:pt x="125" y="263109"/>
                  </a:cubicBezTo>
                  <a:cubicBezTo>
                    <a:pt x="125" y="264704"/>
                    <a:pt x="1132" y="265766"/>
                    <a:pt x="2643" y="265766"/>
                  </a:cubicBezTo>
                  <a:cubicBezTo>
                    <a:pt x="5161" y="265766"/>
                    <a:pt x="27826" y="247699"/>
                    <a:pt x="42685" y="213954"/>
                  </a:cubicBezTo>
                  <a:cubicBezTo>
                    <a:pt x="55528" y="184727"/>
                    <a:pt x="58550" y="155234"/>
                    <a:pt x="58550" y="132915"/>
                  </a:cubicBezTo>
                  <a:close/>
                </a:path>
              </a:pathLst>
            </a:custGeom>
            <a:solidFill>
              <a:srgbClr val="000000"/>
            </a:solidFill>
            <a:ln w="25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</p:grpSp>
      <p:grpSp>
        <p:nvGrpSpPr>
          <p:cNvPr id="300" name="Group 299" descr="\documentclass{article}&#10;\usepackage{amsmath}&#10;\pagestyle{empty}&#10;\begin{document}&#10;&#10;$\mathcal{C}_{y_i, (1-\delta, 1-\alpha)}(y^\textrm{o}_{1:I})$&#10;&#10;&#10;\end{document}" title="IguanaTex Vector Display">
            <a:extLst>
              <a:ext uri="{FF2B5EF4-FFF2-40B4-BE49-F238E27FC236}">
                <a16:creationId xmlns:a16="http://schemas.microsoft.com/office/drawing/2014/main" id="{65264F7A-6E14-2A9A-8DA5-889F77B6211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959601" y="1371600"/>
            <a:ext cx="1912381" cy="280381"/>
            <a:chOff x="8920304" y="2813640"/>
            <a:chExt cx="1923558" cy="285939"/>
          </a:xfrm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9753F99-83D1-FC3F-3D29-44828BA1CB0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920304" y="2825286"/>
              <a:ext cx="132961" cy="188666"/>
            </a:xfrm>
            <a:custGeom>
              <a:avLst/>
              <a:gdLst>
                <a:gd name="connsiteX0" fmla="*/ 123359 w 132961"/>
                <a:gd name="connsiteY0" fmla="*/ 141886 h 188666"/>
                <a:gd name="connsiteX1" fmla="*/ 120812 w 132961"/>
                <a:gd name="connsiteY1" fmla="*/ 140075 h 188666"/>
                <a:gd name="connsiteX2" fmla="*/ 110114 w 132961"/>
                <a:gd name="connsiteY2" fmla="*/ 143957 h 188666"/>
                <a:gd name="connsiteX3" fmla="*/ 100944 w 132961"/>
                <a:gd name="connsiteY3" fmla="*/ 153532 h 188666"/>
                <a:gd name="connsiteX4" fmla="*/ 65284 w 132961"/>
                <a:gd name="connsiteY4" fmla="*/ 174495 h 188666"/>
                <a:gd name="connsiteX5" fmla="*/ 21728 w 132961"/>
                <a:gd name="connsiteY5" fmla="*/ 118853 h 188666"/>
                <a:gd name="connsiteX6" fmla="*/ 44397 w 132961"/>
                <a:gd name="connsiteY6" fmla="*/ 44318 h 188666"/>
                <a:gd name="connsiteX7" fmla="*/ 95595 w 132961"/>
                <a:gd name="connsiteY7" fmla="*/ 14297 h 188666"/>
                <a:gd name="connsiteX8" fmla="*/ 111388 w 132961"/>
                <a:gd name="connsiteY8" fmla="*/ 27496 h 188666"/>
                <a:gd name="connsiteX9" fmla="*/ 98906 w 132961"/>
                <a:gd name="connsiteY9" fmla="*/ 60105 h 188666"/>
                <a:gd name="connsiteX10" fmla="*/ 97378 w 132961"/>
                <a:gd name="connsiteY10" fmla="*/ 63987 h 188666"/>
                <a:gd name="connsiteX11" fmla="*/ 100180 w 132961"/>
                <a:gd name="connsiteY11" fmla="*/ 65799 h 188666"/>
                <a:gd name="connsiteX12" fmla="*/ 117755 w 132961"/>
                <a:gd name="connsiteY12" fmla="*/ 55964 h 188666"/>
                <a:gd name="connsiteX13" fmla="*/ 133038 w 132961"/>
                <a:gd name="connsiteY13" fmla="*/ 16367 h 188666"/>
                <a:gd name="connsiteX14" fmla="*/ 112406 w 132961"/>
                <a:gd name="connsiteY14" fmla="*/ 63 h 188666"/>
                <a:gd name="connsiteX15" fmla="*/ 33444 w 132961"/>
                <a:gd name="connsiteY15" fmla="*/ 39142 h 188666"/>
                <a:gd name="connsiteX16" fmla="*/ 77 w 132961"/>
                <a:gd name="connsiteY16" fmla="*/ 129981 h 188666"/>
                <a:gd name="connsiteX17" fmla="*/ 48473 w 132961"/>
                <a:gd name="connsiteY17" fmla="*/ 188730 h 188666"/>
                <a:gd name="connsiteX18" fmla="*/ 123359 w 132961"/>
                <a:gd name="connsiteY18" fmla="*/ 141886 h 18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2961" h="188666">
                  <a:moveTo>
                    <a:pt x="123359" y="141886"/>
                  </a:moveTo>
                  <a:cubicBezTo>
                    <a:pt x="123359" y="140334"/>
                    <a:pt x="122086" y="140075"/>
                    <a:pt x="120812" y="140075"/>
                  </a:cubicBezTo>
                  <a:cubicBezTo>
                    <a:pt x="116482" y="140075"/>
                    <a:pt x="110369" y="143957"/>
                    <a:pt x="110114" y="143957"/>
                  </a:cubicBezTo>
                  <a:cubicBezTo>
                    <a:pt x="105020" y="147321"/>
                    <a:pt x="104001" y="149133"/>
                    <a:pt x="100944" y="153532"/>
                  </a:cubicBezTo>
                  <a:cubicBezTo>
                    <a:pt x="93048" y="165696"/>
                    <a:pt x="81840" y="174495"/>
                    <a:pt x="65284" y="174495"/>
                  </a:cubicBezTo>
                  <a:cubicBezTo>
                    <a:pt x="42360" y="174495"/>
                    <a:pt x="21728" y="157673"/>
                    <a:pt x="21728" y="118853"/>
                  </a:cubicBezTo>
                  <a:cubicBezTo>
                    <a:pt x="21728" y="95561"/>
                    <a:pt x="30897" y="64763"/>
                    <a:pt x="44397" y="44318"/>
                  </a:cubicBezTo>
                  <a:cubicBezTo>
                    <a:pt x="55605" y="27755"/>
                    <a:pt x="69359" y="14297"/>
                    <a:pt x="95595" y="14297"/>
                  </a:cubicBezTo>
                  <a:cubicBezTo>
                    <a:pt x="105274" y="14297"/>
                    <a:pt x="111388" y="17920"/>
                    <a:pt x="111388" y="27496"/>
                  </a:cubicBezTo>
                  <a:cubicBezTo>
                    <a:pt x="111388" y="36554"/>
                    <a:pt x="101963" y="54929"/>
                    <a:pt x="98906" y="60105"/>
                  </a:cubicBezTo>
                  <a:cubicBezTo>
                    <a:pt x="97378" y="62952"/>
                    <a:pt x="97378" y="63469"/>
                    <a:pt x="97378" y="63987"/>
                  </a:cubicBezTo>
                  <a:cubicBezTo>
                    <a:pt x="97378" y="65799"/>
                    <a:pt x="98652" y="65799"/>
                    <a:pt x="100180" y="65799"/>
                  </a:cubicBezTo>
                  <a:cubicBezTo>
                    <a:pt x="105274" y="65799"/>
                    <a:pt x="114699" y="60105"/>
                    <a:pt x="117755" y="55964"/>
                  </a:cubicBezTo>
                  <a:cubicBezTo>
                    <a:pt x="118265" y="54929"/>
                    <a:pt x="133038" y="29566"/>
                    <a:pt x="133038" y="16367"/>
                  </a:cubicBezTo>
                  <a:cubicBezTo>
                    <a:pt x="133038" y="2133"/>
                    <a:pt x="121576" y="63"/>
                    <a:pt x="112406" y="63"/>
                  </a:cubicBezTo>
                  <a:cubicBezTo>
                    <a:pt x="75473" y="63"/>
                    <a:pt x="45161" y="24649"/>
                    <a:pt x="33444" y="39142"/>
                  </a:cubicBezTo>
                  <a:cubicBezTo>
                    <a:pt x="3133" y="76409"/>
                    <a:pt x="77" y="116524"/>
                    <a:pt x="77" y="129981"/>
                  </a:cubicBezTo>
                  <a:cubicBezTo>
                    <a:pt x="77" y="167767"/>
                    <a:pt x="18926" y="188730"/>
                    <a:pt x="48473" y="188730"/>
                  </a:cubicBezTo>
                  <a:cubicBezTo>
                    <a:pt x="89482" y="188730"/>
                    <a:pt x="123359" y="148356"/>
                    <a:pt x="123359" y="141886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D97B10D-B5C9-08D2-212F-423F53F009A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059743" y="2974578"/>
              <a:ext cx="91468" cy="116849"/>
            </a:xfrm>
            <a:custGeom>
              <a:avLst/>
              <a:gdLst>
                <a:gd name="connsiteX0" fmla="*/ 90837 w 91468"/>
                <a:gd name="connsiteY0" fmla="*/ 11659 h 116849"/>
                <a:gd name="connsiteX1" fmla="*/ 91550 w 91468"/>
                <a:gd name="connsiteY1" fmla="*/ 7673 h 116849"/>
                <a:gd name="connsiteX2" fmla="*/ 85666 w 91468"/>
                <a:gd name="connsiteY2" fmla="*/ 1876 h 116849"/>
                <a:gd name="connsiteX3" fmla="*/ 78356 w 91468"/>
                <a:gd name="connsiteY3" fmla="*/ 6224 h 116849"/>
                <a:gd name="connsiteX4" fmla="*/ 75503 w 91468"/>
                <a:gd name="connsiteY4" fmla="*/ 16731 h 116849"/>
                <a:gd name="connsiteX5" fmla="*/ 71759 w 91468"/>
                <a:gd name="connsiteY5" fmla="*/ 31768 h 116849"/>
                <a:gd name="connsiteX6" fmla="*/ 64627 w 91468"/>
                <a:gd name="connsiteY6" fmla="*/ 60935 h 116849"/>
                <a:gd name="connsiteX7" fmla="*/ 42696 w 91468"/>
                <a:gd name="connsiteY7" fmla="*/ 76696 h 116849"/>
                <a:gd name="connsiteX8" fmla="*/ 30571 w 91468"/>
                <a:gd name="connsiteY8" fmla="*/ 61659 h 116849"/>
                <a:gd name="connsiteX9" fmla="*/ 40021 w 91468"/>
                <a:gd name="connsiteY9" fmla="*/ 26514 h 116849"/>
                <a:gd name="connsiteX10" fmla="*/ 43053 w 91468"/>
                <a:gd name="connsiteY10" fmla="*/ 15463 h 116849"/>
                <a:gd name="connsiteX11" fmla="*/ 26114 w 91468"/>
                <a:gd name="connsiteY11" fmla="*/ 65 h 116849"/>
                <a:gd name="connsiteX12" fmla="*/ 82 w 91468"/>
                <a:gd name="connsiteY12" fmla="*/ 27782 h 116849"/>
                <a:gd name="connsiteX13" fmla="*/ 3113 w 91468"/>
                <a:gd name="connsiteY13" fmla="*/ 30137 h 116849"/>
                <a:gd name="connsiteX14" fmla="*/ 6323 w 91468"/>
                <a:gd name="connsiteY14" fmla="*/ 27239 h 116849"/>
                <a:gd name="connsiteX15" fmla="*/ 25579 w 91468"/>
                <a:gd name="connsiteY15" fmla="*/ 5137 h 116849"/>
                <a:gd name="connsiteX16" fmla="*/ 30037 w 91468"/>
                <a:gd name="connsiteY16" fmla="*/ 11478 h 116849"/>
                <a:gd name="connsiteX17" fmla="*/ 27540 w 91468"/>
                <a:gd name="connsiteY17" fmla="*/ 21985 h 116849"/>
                <a:gd name="connsiteX18" fmla="*/ 17199 w 91468"/>
                <a:gd name="connsiteY18" fmla="*/ 58761 h 116849"/>
                <a:gd name="connsiteX19" fmla="*/ 24153 w 91468"/>
                <a:gd name="connsiteY19" fmla="*/ 76152 h 116849"/>
                <a:gd name="connsiteX20" fmla="*/ 41983 w 91468"/>
                <a:gd name="connsiteY20" fmla="*/ 81768 h 116849"/>
                <a:gd name="connsiteX21" fmla="*/ 61418 w 91468"/>
                <a:gd name="connsiteY21" fmla="*/ 73616 h 116849"/>
                <a:gd name="connsiteX22" fmla="*/ 49650 w 91468"/>
                <a:gd name="connsiteY22" fmla="*/ 100247 h 116849"/>
                <a:gd name="connsiteX23" fmla="*/ 28254 w 91468"/>
                <a:gd name="connsiteY23" fmla="*/ 111841 h 116849"/>
                <a:gd name="connsiteX24" fmla="*/ 14881 w 91468"/>
                <a:gd name="connsiteY24" fmla="*/ 105863 h 116849"/>
                <a:gd name="connsiteX25" fmla="*/ 24509 w 91468"/>
                <a:gd name="connsiteY25" fmla="*/ 95899 h 116849"/>
                <a:gd name="connsiteX26" fmla="*/ 17555 w 91468"/>
                <a:gd name="connsiteY26" fmla="*/ 89015 h 116849"/>
                <a:gd name="connsiteX27" fmla="*/ 7214 w 91468"/>
                <a:gd name="connsiteY27" fmla="*/ 100972 h 116849"/>
                <a:gd name="connsiteX28" fmla="*/ 28432 w 91468"/>
                <a:gd name="connsiteY28" fmla="*/ 116914 h 116849"/>
                <a:gd name="connsiteX29" fmla="*/ 73899 w 91468"/>
                <a:gd name="connsiteY29" fmla="*/ 80138 h 116849"/>
                <a:gd name="connsiteX30" fmla="*/ 90837 w 91468"/>
                <a:gd name="connsiteY30" fmla="*/ 11659 h 11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468" h="116849">
                  <a:moveTo>
                    <a:pt x="90837" y="11659"/>
                  </a:moveTo>
                  <a:cubicBezTo>
                    <a:pt x="91550" y="9123"/>
                    <a:pt x="91550" y="8760"/>
                    <a:pt x="91550" y="7673"/>
                  </a:cubicBezTo>
                  <a:cubicBezTo>
                    <a:pt x="91550" y="4050"/>
                    <a:pt x="88698" y="1876"/>
                    <a:pt x="85666" y="1876"/>
                  </a:cubicBezTo>
                  <a:cubicBezTo>
                    <a:pt x="83705" y="1876"/>
                    <a:pt x="80317" y="2782"/>
                    <a:pt x="78356" y="6224"/>
                  </a:cubicBezTo>
                  <a:cubicBezTo>
                    <a:pt x="77821" y="7311"/>
                    <a:pt x="76395" y="13108"/>
                    <a:pt x="75503" y="16731"/>
                  </a:cubicBezTo>
                  <a:lnTo>
                    <a:pt x="71759" y="31768"/>
                  </a:lnTo>
                  <a:cubicBezTo>
                    <a:pt x="70689" y="36116"/>
                    <a:pt x="65162" y="58942"/>
                    <a:pt x="64627" y="60935"/>
                  </a:cubicBezTo>
                  <a:cubicBezTo>
                    <a:pt x="64449" y="60935"/>
                    <a:pt x="56603" y="76696"/>
                    <a:pt x="42696" y="76696"/>
                  </a:cubicBezTo>
                  <a:cubicBezTo>
                    <a:pt x="30571" y="76696"/>
                    <a:pt x="30571" y="64920"/>
                    <a:pt x="30571" y="61659"/>
                  </a:cubicBezTo>
                  <a:cubicBezTo>
                    <a:pt x="30571" y="51877"/>
                    <a:pt x="34672" y="40464"/>
                    <a:pt x="40021" y="26514"/>
                  </a:cubicBezTo>
                  <a:cubicBezTo>
                    <a:pt x="42161" y="20717"/>
                    <a:pt x="43053" y="18543"/>
                    <a:pt x="43053" y="15463"/>
                  </a:cubicBezTo>
                  <a:cubicBezTo>
                    <a:pt x="43053" y="6768"/>
                    <a:pt x="35742" y="65"/>
                    <a:pt x="26114" y="65"/>
                  </a:cubicBezTo>
                  <a:cubicBezTo>
                    <a:pt x="8106" y="65"/>
                    <a:pt x="82" y="24703"/>
                    <a:pt x="82" y="27782"/>
                  </a:cubicBezTo>
                  <a:cubicBezTo>
                    <a:pt x="82" y="30137"/>
                    <a:pt x="2578" y="30137"/>
                    <a:pt x="3113" y="30137"/>
                  </a:cubicBezTo>
                  <a:cubicBezTo>
                    <a:pt x="5609" y="30137"/>
                    <a:pt x="5788" y="29232"/>
                    <a:pt x="6323" y="27239"/>
                  </a:cubicBezTo>
                  <a:cubicBezTo>
                    <a:pt x="10780" y="12202"/>
                    <a:pt x="18447" y="5137"/>
                    <a:pt x="25579" y="5137"/>
                  </a:cubicBezTo>
                  <a:cubicBezTo>
                    <a:pt x="28610" y="5137"/>
                    <a:pt x="30037" y="7130"/>
                    <a:pt x="30037" y="11478"/>
                  </a:cubicBezTo>
                  <a:cubicBezTo>
                    <a:pt x="30037" y="15644"/>
                    <a:pt x="28432" y="19630"/>
                    <a:pt x="27540" y="21985"/>
                  </a:cubicBezTo>
                  <a:cubicBezTo>
                    <a:pt x="18982" y="44087"/>
                    <a:pt x="17199" y="50790"/>
                    <a:pt x="17199" y="58761"/>
                  </a:cubicBezTo>
                  <a:cubicBezTo>
                    <a:pt x="17199" y="61841"/>
                    <a:pt x="17199" y="70355"/>
                    <a:pt x="24153" y="76152"/>
                  </a:cubicBezTo>
                  <a:cubicBezTo>
                    <a:pt x="29680" y="80863"/>
                    <a:pt x="37169" y="81768"/>
                    <a:pt x="41983" y="81768"/>
                  </a:cubicBezTo>
                  <a:cubicBezTo>
                    <a:pt x="49115" y="81768"/>
                    <a:pt x="55534" y="79051"/>
                    <a:pt x="61418" y="73616"/>
                  </a:cubicBezTo>
                  <a:cubicBezTo>
                    <a:pt x="59100" y="83580"/>
                    <a:pt x="57138" y="91189"/>
                    <a:pt x="49650" y="100247"/>
                  </a:cubicBezTo>
                  <a:cubicBezTo>
                    <a:pt x="44836" y="105863"/>
                    <a:pt x="37703" y="111841"/>
                    <a:pt x="28254" y="111841"/>
                  </a:cubicBezTo>
                  <a:cubicBezTo>
                    <a:pt x="27005" y="111841"/>
                    <a:pt x="18625" y="111841"/>
                    <a:pt x="14881" y="105863"/>
                  </a:cubicBezTo>
                  <a:cubicBezTo>
                    <a:pt x="24509" y="104776"/>
                    <a:pt x="24509" y="96080"/>
                    <a:pt x="24509" y="95899"/>
                  </a:cubicBezTo>
                  <a:cubicBezTo>
                    <a:pt x="24509" y="90102"/>
                    <a:pt x="19338" y="89015"/>
                    <a:pt x="17555" y="89015"/>
                  </a:cubicBezTo>
                  <a:cubicBezTo>
                    <a:pt x="13098" y="89015"/>
                    <a:pt x="7214" y="92638"/>
                    <a:pt x="7214" y="100972"/>
                  </a:cubicBezTo>
                  <a:cubicBezTo>
                    <a:pt x="7214" y="110211"/>
                    <a:pt x="15772" y="116914"/>
                    <a:pt x="28432" y="116914"/>
                  </a:cubicBezTo>
                  <a:cubicBezTo>
                    <a:pt x="46440" y="116914"/>
                    <a:pt x="68371" y="102783"/>
                    <a:pt x="73899" y="80138"/>
                  </a:cubicBezTo>
                  <a:lnTo>
                    <a:pt x="90837" y="11659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FF6A5DBE-B31A-62E6-1F8E-6CC81A3F963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166255" y="2994040"/>
              <a:ext cx="44829" cy="87733"/>
            </a:xfrm>
            <a:custGeom>
              <a:avLst/>
              <a:gdLst>
                <a:gd name="connsiteX0" fmla="*/ 38930 w 44829"/>
                <a:gd name="connsiteY0" fmla="*/ 5630 h 87733"/>
                <a:gd name="connsiteX1" fmla="*/ 33326 w 44829"/>
                <a:gd name="connsiteY1" fmla="*/ 66 h 87733"/>
                <a:gd name="connsiteX2" fmla="*/ 25558 w 44829"/>
                <a:gd name="connsiteY2" fmla="*/ 7830 h 87733"/>
                <a:gd name="connsiteX3" fmla="*/ 31034 w 44829"/>
                <a:gd name="connsiteY3" fmla="*/ 13394 h 87733"/>
                <a:gd name="connsiteX4" fmla="*/ 38930 w 44829"/>
                <a:gd name="connsiteY4" fmla="*/ 5630 h 87733"/>
                <a:gd name="connsiteX5" fmla="*/ 44916 w 44829"/>
                <a:gd name="connsiteY5" fmla="*/ 67742 h 87733"/>
                <a:gd name="connsiteX6" fmla="*/ 42241 w 44829"/>
                <a:gd name="connsiteY6" fmla="*/ 65931 h 87733"/>
                <a:gd name="connsiteX7" fmla="*/ 39185 w 44829"/>
                <a:gd name="connsiteY7" fmla="*/ 68907 h 87733"/>
                <a:gd name="connsiteX8" fmla="*/ 24921 w 44829"/>
                <a:gd name="connsiteY8" fmla="*/ 83400 h 87733"/>
                <a:gd name="connsiteX9" fmla="*/ 21100 w 44829"/>
                <a:gd name="connsiteY9" fmla="*/ 78483 h 87733"/>
                <a:gd name="connsiteX10" fmla="*/ 22756 w 44829"/>
                <a:gd name="connsiteY10" fmla="*/ 71883 h 87733"/>
                <a:gd name="connsiteX11" fmla="*/ 25430 w 44829"/>
                <a:gd name="connsiteY11" fmla="*/ 64896 h 87733"/>
                <a:gd name="connsiteX12" fmla="*/ 32690 w 44829"/>
                <a:gd name="connsiteY12" fmla="*/ 47038 h 87733"/>
                <a:gd name="connsiteX13" fmla="*/ 34473 w 44829"/>
                <a:gd name="connsiteY13" fmla="*/ 40568 h 87733"/>
                <a:gd name="connsiteX14" fmla="*/ 20591 w 44829"/>
                <a:gd name="connsiteY14" fmla="*/ 29181 h 87733"/>
                <a:gd name="connsiteX15" fmla="*/ 86 w 44829"/>
                <a:gd name="connsiteY15" fmla="*/ 49238 h 87733"/>
                <a:gd name="connsiteX16" fmla="*/ 2761 w 44829"/>
                <a:gd name="connsiteY16" fmla="*/ 51050 h 87733"/>
                <a:gd name="connsiteX17" fmla="*/ 5690 w 44829"/>
                <a:gd name="connsiteY17" fmla="*/ 48462 h 87733"/>
                <a:gd name="connsiteX18" fmla="*/ 20081 w 44829"/>
                <a:gd name="connsiteY18" fmla="*/ 33580 h 87733"/>
                <a:gd name="connsiteX19" fmla="*/ 23902 w 44829"/>
                <a:gd name="connsiteY19" fmla="*/ 38498 h 87733"/>
                <a:gd name="connsiteX20" fmla="*/ 23138 w 44829"/>
                <a:gd name="connsiteY20" fmla="*/ 43156 h 87733"/>
                <a:gd name="connsiteX21" fmla="*/ 14732 w 44829"/>
                <a:gd name="connsiteY21" fmla="*/ 63731 h 87733"/>
                <a:gd name="connsiteX22" fmla="*/ 11930 w 44829"/>
                <a:gd name="connsiteY22" fmla="*/ 70589 h 87733"/>
                <a:gd name="connsiteX23" fmla="*/ 10529 w 44829"/>
                <a:gd name="connsiteY23" fmla="*/ 76412 h 87733"/>
                <a:gd name="connsiteX24" fmla="*/ 24411 w 44829"/>
                <a:gd name="connsiteY24" fmla="*/ 87800 h 87733"/>
                <a:gd name="connsiteX25" fmla="*/ 44916 w 44829"/>
                <a:gd name="connsiteY25" fmla="*/ 67742 h 8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829" h="87733">
                  <a:moveTo>
                    <a:pt x="38930" y="5630"/>
                  </a:moveTo>
                  <a:cubicBezTo>
                    <a:pt x="38930" y="2524"/>
                    <a:pt x="36638" y="66"/>
                    <a:pt x="33326" y="66"/>
                  </a:cubicBezTo>
                  <a:cubicBezTo>
                    <a:pt x="29760" y="66"/>
                    <a:pt x="25558" y="3559"/>
                    <a:pt x="25558" y="7830"/>
                  </a:cubicBezTo>
                  <a:cubicBezTo>
                    <a:pt x="25558" y="11453"/>
                    <a:pt x="28359" y="13394"/>
                    <a:pt x="31034" y="13394"/>
                  </a:cubicBezTo>
                  <a:cubicBezTo>
                    <a:pt x="35237" y="13394"/>
                    <a:pt x="38930" y="9512"/>
                    <a:pt x="38930" y="5630"/>
                  </a:cubicBezTo>
                  <a:close/>
                  <a:moveTo>
                    <a:pt x="44916" y="67742"/>
                  </a:moveTo>
                  <a:cubicBezTo>
                    <a:pt x="44916" y="65931"/>
                    <a:pt x="42751" y="65931"/>
                    <a:pt x="42241" y="65931"/>
                  </a:cubicBezTo>
                  <a:cubicBezTo>
                    <a:pt x="40076" y="65931"/>
                    <a:pt x="39949" y="66448"/>
                    <a:pt x="39185" y="68907"/>
                  </a:cubicBezTo>
                  <a:cubicBezTo>
                    <a:pt x="37020" y="76024"/>
                    <a:pt x="31289" y="83400"/>
                    <a:pt x="24921" y="83400"/>
                  </a:cubicBezTo>
                  <a:cubicBezTo>
                    <a:pt x="21992" y="83400"/>
                    <a:pt x="21100" y="81329"/>
                    <a:pt x="21100" y="78483"/>
                  </a:cubicBezTo>
                  <a:cubicBezTo>
                    <a:pt x="21100" y="75765"/>
                    <a:pt x="21737" y="74342"/>
                    <a:pt x="22756" y="71883"/>
                  </a:cubicBezTo>
                  <a:cubicBezTo>
                    <a:pt x="23775" y="69295"/>
                    <a:pt x="24793" y="66707"/>
                    <a:pt x="25430" y="64896"/>
                  </a:cubicBezTo>
                  <a:cubicBezTo>
                    <a:pt x="25940" y="63731"/>
                    <a:pt x="30907" y="51697"/>
                    <a:pt x="32690" y="47038"/>
                  </a:cubicBezTo>
                  <a:cubicBezTo>
                    <a:pt x="33709" y="44450"/>
                    <a:pt x="34473" y="42768"/>
                    <a:pt x="34473" y="40568"/>
                  </a:cubicBezTo>
                  <a:cubicBezTo>
                    <a:pt x="34473" y="34357"/>
                    <a:pt x="28614" y="29181"/>
                    <a:pt x="20591" y="29181"/>
                  </a:cubicBezTo>
                  <a:cubicBezTo>
                    <a:pt x="7218" y="29181"/>
                    <a:pt x="86" y="45744"/>
                    <a:pt x="86" y="49238"/>
                  </a:cubicBezTo>
                  <a:cubicBezTo>
                    <a:pt x="86" y="51050"/>
                    <a:pt x="2124" y="51050"/>
                    <a:pt x="2761" y="51050"/>
                  </a:cubicBezTo>
                  <a:cubicBezTo>
                    <a:pt x="4926" y="51050"/>
                    <a:pt x="5053" y="50403"/>
                    <a:pt x="5690" y="48462"/>
                  </a:cubicBezTo>
                  <a:cubicBezTo>
                    <a:pt x="8492" y="39274"/>
                    <a:pt x="14605" y="33580"/>
                    <a:pt x="20081" y="33580"/>
                  </a:cubicBezTo>
                  <a:cubicBezTo>
                    <a:pt x="22501" y="33580"/>
                    <a:pt x="23902" y="35004"/>
                    <a:pt x="23902" y="38498"/>
                  </a:cubicBezTo>
                  <a:cubicBezTo>
                    <a:pt x="23902" y="39015"/>
                    <a:pt x="23902" y="40697"/>
                    <a:pt x="23138" y="43156"/>
                  </a:cubicBezTo>
                  <a:cubicBezTo>
                    <a:pt x="22246" y="45485"/>
                    <a:pt x="16515" y="59331"/>
                    <a:pt x="14732" y="63731"/>
                  </a:cubicBezTo>
                  <a:cubicBezTo>
                    <a:pt x="13841" y="65931"/>
                    <a:pt x="13841" y="66190"/>
                    <a:pt x="11930" y="70589"/>
                  </a:cubicBezTo>
                  <a:cubicBezTo>
                    <a:pt x="11293" y="72401"/>
                    <a:pt x="10529" y="74212"/>
                    <a:pt x="10529" y="76412"/>
                  </a:cubicBezTo>
                  <a:cubicBezTo>
                    <a:pt x="10529" y="83141"/>
                    <a:pt x="16770" y="87800"/>
                    <a:pt x="24411" y="87800"/>
                  </a:cubicBezTo>
                  <a:cubicBezTo>
                    <a:pt x="37784" y="87800"/>
                    <a:pt x="44916" y="70977"/>
                    <a:pt x="44916" y="67742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1702502-6506-092F-5494-1451A9F3E54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255325" y="3033637"/>
              <a:ext cx="22644" cy="55797"/>
            </a:xfrm>
            <a:custGeom>
              <a:avLst/>
              <a:gdLst>
                <a:gd name="connsiteX0" fmla="*/ 17741 w 22644"/>
                <a:gd name="connsiteY0" fmla="*/ 18000 h 55797"/>
                <a:gd name="connsiteX1" fmla="*/ 3833 w 22644"/>
                <a:gd name="connsiteY1" fmla="*/ 51152 h 55797"/>
                <a:gd name="connsiteX2" fmla="*/ 2585 w 22644"/>
                <a:gd name="connsiteY2" fmla="*/ 53326 h 55797"/>
                <a:gd name="connsiteX3" fmla="*/ 5082 w 22644"/>
                <a:gd name="connsiteY3" fmla="*/ 55862 h 55797"/>
                <a:gd name="connsiteX4" fmla="*/ 22733 w 22644"/>
                <a:gd name="connsiteY4" fmla="*/ 19811 h 55797"/>
                <a:gd name="connsiteX5" fmla="*/ 10252 w 22644"/>
                <a:gd name="connsiteY5" fmla="*/ 65 h 55797"/>
                <a:gd name="connsiteX6" fmla="*/ 89 w 22644"/>
                <a:gd name="connsiteY6" fmla="*/ 10391 h 55797"/>
                <a:gd name="connsiteX7" fmla="*/ 10431 w 22644"/>
                <a:gd name="connsiteY7" fmla="*/ 20898 h 55797"/>
                <a:gd name="connsiteX8" fmla="*/ 17741 w 22644"/>
                <a:gd name="connsiteY8" fmla="*/ 18000 h 5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4" h="55797">
                  <a:moveTo>
                    <a:pt x="17741" y="18000"/>
                  </a:moveTo>
                  <a:cubicBezTo>
                    <a:pt x="17741" y="27963"/>
                    <a:pt x="15958" y="39558"/>
                    <a:pt x="3833" y="51152"/>
                  </a:cubicBezTo>
                  <a:cubicBezTo>
                    <a:pt x="3120" y="51877"/>
                    <a:pt x="2585" y="52420"/>
                    <a:pt x="2585" y="53326"/>
                  </a:cubicBezTo>
                  <a:cubicBezTo>
                    <a:pt x="2585" y="54594"/>
                    <a:pt x="4012" y="55862"/>
                    <a:pt x="5082" y="55862"/>
                  </a:cubicBezTo>
                  <a:cubicBezTo>
                    <a:pt x="7578" y="55862"/>
                    <a:pt x="22733" y="41369"/>
                    <a:pt x="22733" y="19811"/>
                  </a:cubicBezTo>
                  <a:cubicBezTo>
                    <a:pt x="22733" y="8579"/>
                    <a:pt x="18454" y="65"/>
                    <a:pt x="10252" y="65"/>
                  </a:cubicBezTo>
                  <a:cubicBezTo>
                    <a:pt x="4368" y="65"/>
                    <a:pt x="89" y="4775"/>
                    <a:pt x="89" y="10391"/>
                  </a:cubicBezTo>
                  <a:cubicBezTo>
                    <a:pt x="89" y="16188"/>
                    <a:pt x="4190" y="20898"/>
                    <a:pt x="10431" y="20898"/>
                  </a:cubicBezTo>
                  <a:cubicBezTo>
                    <a:pt x="14710" y="20898"/>
                    <a:pt x="17563" y="18000"/>
                    <a:pt x="17741" y="18000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E899CEB-E672-C3F1-F5DA-53F49C089D4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316356" y="2918599"/>
              <a:ext cx="46358" cy="180980"/>
            </a:xfrm>
            <a:custGeom>
              <a:avLst/>
              <a:gdLst>
                <a:gd name="connsiteX0" fmla="*/ 42884 w 46358"/>
                <a:gd name="connsiteY0" fmla="*/ 65 h 180980"/>
                <a:gd name="connsiteX1" fmla="*/ 92 w 46358"/>
                <a:gd name="connsiteY1" fmla="*/ 90464 h 180980"/>
                <a:gd name="connsiteX2" fmla="*/ 42884 w 46358"/>
                <a:gd name="connsiteY2" fmla="*/ 181045 h 180980"/>
                <a:gd name="connsiteX3" fmla="*/ 46450 w 46358"/>
                <a:gd name="connsiteY3" fmla="*/ 178871 h 180980"/>
                <a:gd name="connsiteX4" fmla="*/ 44667 w 46358"/>
                <a:gd name="connsiteY4" fmla="*/ 176154 h 180980"/>
                <a:gd name="connsiteX5" fmla="*/ 12216 w 46358"/>
                <a:gd name="connsiteY5" fmla="*/ 90645 h 180980"/>
                <a:gd name="connsiteX6" fmla="*/ 45202 w 46358"/>
                <a:gd name="connsiteY6" fmla="*/ 4412 h 180980"/>
                <a:gd name="connsiteX7" fmla="*/ 46450 w 46358"/>
                <a:gd name="connsiteY7" fmla="*/ 2238 h 180980"/>
                <a:gd name="connsiteX8" fmla="*/ 42884 w 46358"/>
                <a:gd name="connsiteY8" fmla="*/ 65 h 1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58" h="180980">
                  <a:moveTo>
                    <a:pt x="42884" y="65"/>
                  </a:moveTo>
                  <a:cubicBezTo>
                    <a:pt x="9007" y="24340"/>
                    <a:pt x="92" y="62746"/>
                    <a:pt x="92" y="90464"/>
                  </a:cubicBezTo>
                  <a:cubicBezTo>
                    <a:pt x="92" y="116008"/>
                    <a:pt x="7580" y="155682"/>
                    <a:pt x="42884" y="181045"/>
                  </a:cubicBezTo>
                  <a:cubicBezTo>
                    <a:pt x="44310" y="181045"/>
                    <a:pt x="46450" y="181045"/>
                    <a:pt x="46450" y="178871"/>
                  </a:cubicBezTo>
                  <a:cubicBezTo>
                    <a:pt x="46450" y="177784"/>
                    <a:pt x="45915" y="177422"/>
                    <a:pt x="44667" y="176154"/>
                  </a:cubicBezTo>
                  <a:cubicBezTo>
                    <a:pt x="20953" y="154414"/>
                    <a:pt x="12216" y="123617"/>
                    <a:pt x="12216" y="90645"/>
                  </a:cubicBezTo>
                  <a:cubicBezTo>
                    <a:pt x="12216" y="41732"/>
                    <a:pt x="30581" y="17818"/>
                    <a:pt x="45202" y="4412"/>
                  </a:cubicBezTo>
                  <a:cubicBezTo>
                    <a:pt x="45915" y="3688"/>
                    <a:pt x="46450" y="3144"/>
                    <a:pt x="46450" y="2238"/>
                  </a:cubicBezTo>
                  <a:cubicBezTo>
                    <a:pt x="46450" y="65"/>
                    <a:pt x="44310" y="65"/>
                    <a:pt x="42884" y="65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6B0CED9-32D8-E621-3751-BD9907AE422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394885" y="2934179"/>
              <a:ext cx="64901" cy="120291"/>
            </a:xfrm>
            <a:custGeom>
              <a:avLst/>
              <a:gdLst>
                <a:gd name="connsiteX0" fmla="*/ 40391 w 64901"/>
                <a:gd name="connsiteY0" fmla="*/ 5137 h 120291"/>
                <a:gd name="connsiteX1" fmla="*/ 35042 w 64901"/>
                <a:gd name="connsiteY1" fmla="*/ 65 h 120291"/>
                <a:gd name="connsiteX2" fmla="*/ 95 w 64901"/>
                <a:gd name="connsiteY2" fmla="*/ 11659 h 120291"/>
                <a:gd name="connsiteX3" fmla="*/ 95 w 64901"/>
                <a:gd name="connsiteY3" fmla="*/ 18181 h 120291"/>
                <a:gd name="connsiteX4" fmla="*/ 25948 w 64901"/>
                <a:gd name="connsiteY4" fmla="*/ 13108 h 120291"/>
                <a:gd name="connsiteX5" fmla="*/ 25948 w 64901"/>
                <a:gd name="connsiteY5" fmla="*/ 105501 h 120291"/>
                <a:gd name="connsiteX6" fmla="*/ 8118 w 64901"/>
                <a:gd name="connsiteY6" fmla="*/ 113834 h 120291"/>
                <a:gd name="connsiteX7" fmla="*/ 1343 w 64901"/>
                <a:gd name="connsiteY7" fmla="*/ 113834 h 120291"/>
                <a:gd name="connsiteX8" fmla="*/ 1343 w 64901"/>
                <a:gd name="connsiteY8" fmla="*/ 120356 h 120291"/>
                <a:gd name="connsiteX9" fmla="*/ 33080 w 64901"/>
                <a:gd name="connsiteY9" fmla="*/ 119631 h 120291"/>
                <a:gd name="connsiteX10" fmla="*/ 64996 w 64901"/>
                <a:gd name="connsiteY10" fmla="*/ 120356 h 120291"/>
                <a:gd name="connsiteX11" fmla="*/ 64996 w 64901"/>
                <a:gd name="connsiteY11" fmla="*/ 113834 h 120291"/>
                <a:gd name="connsiteX12" fmla="*/ 58221 w 64901"/>
                <a:gd name="connsiteY12" fmla="*/ 113834 h 120291"/>
                <a:gd name="connsiteX13" fmla="*/ 40391 w 64901"/>
                <a:gd name="connsiteY13" fmla="*/ 105501 h 120291"/>
                <a:gd name="connsiteX14" fmla="*/ 40391 w 64901"/>
                <a:gd name="connsiteY14" fmla="*/ 5137 h 12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01" h="120291">
                  <a:moveTo>
                    <a:pt x="40391" y="5137"/>
                  </a:moveTo>
                  <a:cubicBezTo>
                    <a:pt x="40391" y="246"/>
                    <a:pt x="40034" y="65"/>
                    <a:pt x="35042" y="65"/>
                  </a:cubicBezTo>
                  <a:cubicBezTo>
                    <a:pt x="23630" y="11478"/>
                    <a:pt x="7405" y="11659"/>
                    <a:pt x="95" y="11659"/>
                  </a:cubicBezTo>
                  <a:lnTo>
                    <a:pt x="95" y="18181"/>
                  </a:lnTo>
                  <a:cubicBezTo>
                    <a:pt x="4374" y="18181"/>
                    <a:pt x="16142" y="18181"/>
                    <a:pt x="25948" y="13108"/>
                  </a:cubicBezTo>
                  <a:lnTo>
                    <a:pt x="25948" y="105501"/>
                  </a:lnTo>
                  <a:cubicBezTo>
                    <a:pt x="25948" y="111479"/>
                    <a:pt x="25948" y="113834"/>
                    <a:pt x="8118" y="113834"/>
                  </a:cubicBezTo>
                  <a:lnTo>
                    <a:pt x="1343" y="113834"/>
                  </a:lnTo>
                  <a:lnTo>
                    <a:pt x="1343" y="120356"/>
                  </a:lnTo>
                  <a:cubicBezTo>
                    <a:pt x="4552" y="120175"/>
                    <a:pt x="26483" y="119631"/>
                    <a:pt x="33080" y="119631"/>
                  </a:cubicBezTo>
                  <a:cubicBezTo>
                    <a:pt x="38608" y="119631"/>
                    <a:pt x="61074" y="120175"/>
                    <a:pt x="64996" y="120356"/>
                  </a:cubicBezTo>
                  <a:lnTo>
                    <a:pt x="64996" y="113834"/>
                  </a:lnTo>
                  <a:lnTo>
                    <a:pt x="58221" y="113834"/>
                  </a:lnTo>
                  <a:cubicBezTo>
                    <a:pt x="40391" y="113834"/>
                    <a:pt x="40391" y="111479"/>
                    <a:pt x="40391" y="105501"/>
                  </a:cubicBezTo>
                  <a:lnTo>
                    <a:pt x="40391" y="5137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2892460-5CA5-2C0C-A5C1-F0C64B24679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496240" y="3004651"/>
              <a:ext cx="120531" cy="8876"/>
            </a:xfrm>
            <a:custGeom>
              <a:avLst/>
              <a:gdLst>
                <a:gd name="connsiteX0" fmla="*/ 113498 w 120531"/>
                <a:gd name="connsiteY0" fmla="*/ 8941 h 8876"/>
                <a:gd name="connsiteX1" fmla="*/ 120630 w 120531"/>
                <a:gd name="connsiteY1" fmla="*/ 4594 h 8876"/>
                <a:gd name="connsiteX2" fmla="*/ 113498 w 120531"/>
                <a:gd name="connsiteY2" fmla="*/ 65 h 8876"/>
                <a:gd name="connsiteX3" fmla="*/ 7231 w 120531"/>
                <a:gd name="connsiteY3" fmla="*/ 65 h 8876"/>
                <a:gd name="connsiteX4" fmla="*/ 99 w 120531"/>
                <a:gd name="connsiteY4" fmla="*/ 4412 h 8876"/>
                <a:gd name="connsiteX5" fmla="*/ 7231 w 120531"/>
                <a:gd name="connsiteY5" fmla="*/ 8941 h 8876"/>
                <a:gd name="connsiteX6" fmla="*/ 113498 w 120531"/>
                <a:gd name="connsiteY6" fmla="*/ 8941 h 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531" h="8876">
                  <a:moveTo>
                    <a:pt x="113498" y="8941"/>
                  </a:moveTo>
                  <a:cubicBezTo>
                    <a:pt x="116351" y="8941"/>
                    <a:pt x="120630" y="8941"/>
                    <a:pt x="120630" y="4594"/>
                  </a:cubicBezTo>
                  <a:cubicBezTo>
                    <a:pt x="120630" y="65"/>
                    <a:pt x="116529" y="65"/>
                    <a:pt x="113498" y="65"/>
                  </a:cubicBezTo>
                  <a:lnTo>
                    <a:pt x="7231" y="65"/>
                  </a:lnTo>
                  <a:cubicBezTo>
                    <a:pt x="4378" y="65"/>
                    <a:pt x="99" y="65"/>
                    <a:pt x="99" y="4412"/>
                  </a:cubicBezTo>
                  <a:cubicBezTo>
                    <a:pt x="99" y="8941"/>
                    <a:pt x="4200" y="8941"/>
                    <a:pt x="7231" y="8941"/>
                  </a:cubicBezTo>
                  <a:lnTo>
                    <a:pt x="113498" y="8941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B141758-97CC-DFF7-0CA0-C523746C198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647058" y="2925121"/>
              <a:ext cx="78630" cy="131523"/>
            </a:xfrm>
            <a:custGeom>
              <a:avLst/>
              <a:gdLst>
                <a:gd name="connsiteX0" fmla="*/ 41827 w 78630"/>
                <a:gd name="connsiteY0" fmla="*/ 50609 h 131523"/>
                <a:gd name="connsiteX1" fmla="*/ 105 w 78630"/>
                <a:gd name="connsiteY1" fmla="*/ 99885 h 131523"/>
                <a:gd name="connsiteX2" fmla="*/ 32199 w 78630"/>
                <a:gd name="connsiteY2" fmla="*/ 131588 h 131523"/>
                <a:gd name="connsiteX3" fmla="*/ 70534 w 78630"/>
                <a:gd name="connsiteY3" fmla="*/ 79413 h 131523"/>
                <a:gd name="connsiteX4" fmla="*/ 55735 w 78630"/>
                <a:gd name="connsiteY4" fmla="*/ 45355 h 131523"/>
                <a:gd name="connsiteX5" fmla="*/ 35765 w 78630"/>
                <a:gd name="connsiteY5" fmla="*/ 14557 h 131523"/>
                <a:gd name="connsiteX6" fmla="*/ 45572 w 78630"/>
                <a:gd name="connsiteY6" fmla="*/ 6949 h 131523"/>
                <a:gd name="connsiteX7" fmla="*/ 60549 w 78630"/>
                <a:gd name="connsiteY7" fmla="*/ 12021 h 131523"/>
                <a:gd name="connsiteX8" fmla="*/ 71247 w 78630"/>
                <a:gd name="connsiteY8" fmla="*/ 16731 h 131523"/>
                <a:gd name="connsiteX9" fmla="*/ 78736 w 78630"/>
                <a:gd name="connsiteY9" fmla="*/ 9123 h 131523"/>
                <a:gd name="connsiteX10" fmla="*/ 66789 w 78630"/>
                <a:gd name="connsiteY10" fmla="*/ 2239 h 131523"/>
                <a:gd name="connsiteX11" fmla="*/ 50742 w 78630"/>
                <a:gd name="connsiteY11" fmla="*/ 65 h 131523"/>
                <a:gd name="connsiteX12" fmla="*/ 29881 w 78630"/>
                <a:gd name="connsiteY12" fmla="*/ 19087 h 131523"/>
                <a:gd name="connsiteX13" fmla="*/ 41827 w 78630"/>
                <a:gd name="connsiteY13" fmla="*/ 50609 h 131523"/>
                <a:gd name="connsiteX14" fmla="*/ 44858 w 78630"/>
                <a:gd name="connsiteY14" fmla="*/ 55500 h 131523"/>
                <a:gd name="connsiteX15" fmla="*/ 56270 w 78630"/>
                <a:gd name="connsiteY15" fmla="*/ 87203 h 131523"/>
                <a:gd name="connsiteX16" fmla="*/ 32556 w 78630"/>
                <a:gd name="connsiteY16" fmla="*/ 126515 h 131523"/>
                <a:gd name="connsiteX17" fmla="*/ 13121 w 78630"/>
                <a:gd name="connsiteY17" fmla="*/ 104957 h 131523"/>
                <a:gd name="connsiteX18" fmla="*/ 44858 w 78630"/>
                <a:gd name="connsiteY18" fmla="*/ 55500 h 1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630" h="131523">
                  <a:moveTo>
                    <a:pt x="41827" y="50609"/>
                  </a:moveTo>
                  <a:cubicBezTo>
                    <a:pt x="15082" y="57493"/>
                    <a:pt x="105" y="80863"/>
                    <a:pt x="105" y="99885"/>
                  </a:cubicBezTo>
                  <a:cubicBezTo>
                    <a:pt x="105" y="119088"/>
                    <a:pt x="14547" y="131588"/>
                    <a:pt x="32199" y="131588"/>
                  </a:cubicBezTo>
                  <a:cubicBezTo>
                    <a:pt x="53773" y="131588"/>
                    <a:pt x="70534" y="105863"/>
                    <a:pt x="70534" y="79413"/>
                  </a:cubicBezTo>
                  <a:cubicBezTo>
                    <a:pt x="70534" y="61841"/>
                    <a:pt x="61262" y="51514"/>
                    <a:pt x="55735" y="45355"/>
                  </a:cubicBezTo>
                  <a:cubicBezTo>
                    <a:pt x="49138" y="37746"/>
                    <a:pt x="35765" y="22891"/>
                    <a:pt x="35765" y="14557"/>
                  </a:cubicBezTo>
                  <a:cubicBezTo>
                    <a:pt x="35765" y="12202"/>
                    <a:pt x="38261" y="6949"/>
                    <a:pt x="45572" y="6949"/>
                  </a:cubicBezTo>
                  <a:cubicBezTo>
                    <a:pt x="51634" y="6949"/>
                    <a:pt x="56626" y="9847"/>
                    <a:pt x="60549" y="12021"/>
                  </a:cubicBezTo>
                  <a:cubicBezTo>
                    <a:pt x="62154" y="12927"/>
                    <a:pt x="68572" y="16731"/>
                    <a:pt x="71247" y="16731"/>
                  </a:cubicBezTo>
                  <a:cubicBezTo>
                    <a:pt x="75526" y="16731"/>
                    <a:pt x="78736" y="12746"/>
                    <a:pt x="78736" y="9123"/>
                  </a:cubicBezTo>
                  <a:cubicBezTo>
                    <a:pt x="78736" y="4594"/>
                    <a:pt x="76418" y="4231"/>
                    <a:pt x="66789" y="2239"/>
                  </a:cubicBezTo>
                  <a:cubicBezTo>
                    <a:pt x="64650" y="1876"/>
                    <a:pt x="56448" y="65"/>
                    <a:pt x="50742" y="65"/>
                  </a:cubicBezTo>
                  <a:cubicBezTo>
                    <a:pt x="37370" y="65"/>
                    <a:pt x="29881" y="8036"/>
                    <a:pt x="29881" y="19087"/>
                  </a:cubicBezTo>
                  <a:cubicBezTo>
                    <a:pt x="29881" y="28688"/>
                    <a:pt x="35587" y="39739"/>
                    <a:pt x="41827" y="50609"/>
                  </a:cubicBezTo>
                  <a:close/>
                  <a:moveTo>
                    <a:pt x="44858" y="55500"/>
                  </a:moveTo>
                  <a:cubicBezTo>
                    <a:pt x="49851" y="63652"/>
                    <a:pt x="56270" y="74160"/>
                    <a:pt x="56270" y="87203"/>
                  </a:cubicBezTo>
                  <a:cubicBezTo>
                    <a:pt x="56270" y="102059"/>
                    <a:pt x="47533" y="126515"/>
                    <a:pt x="32556" y="126515"/>
                  </a:cubicBezTo>
                  <a:cubicBezTo>
                    <a:pt x="22749" y="126515"/>
                    <a:pt x="13121" y="119994"/>
                    <a:pt x="13121" y="104957"/>
                  </a:cubicBezTo>
                  <a:cubicBezTo>
                    <a:pt x="13121" y="93000"/>
                    <a:pt x="19896" y="61660"/>
                    <a:pt x="44858" y="55500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28270EA-3409-A36B-0DCB-24391AC5976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744232" y="3033637"/>
              <a:ext cx="22644" cy="55797"/>
            </a:xfrm>
            <a:custGeom>
              <a:avLst/>
              <a:gdLst>
                <a:gd name="connsiteX0" fmla="*/ 17760 w 22644"/>
                <a:gd name="connsiteY0" fmla="*/ 18000 h 55797"/>
                <a:gd name="connsiteX1" fmla="*/ 3853 w 22644"/>
                <a:gd name="connsiteY1" fmla="*/ 51152 h 55797"/>
                <a:gd name="connsiteX2" fmla="*/ 2604 w 22644"/>
                <a:gd name="connsiteY2" fmla="*/ 53326 h 55797"/>
                <a:gd name="connsiteX3" fmla="*/ 5101 w 22644"/>
                <a:gd name="connsiteY3" fmla="*/ 55862 h 55797"/>
                <a:gd name="connsiteX4" fmla="*/ 22753 w 22644"/>
                <a:gd name="connsiteY4" fmla="*/ 19811 h 55797"/>
                <a:gd name="connsiteX5" fmla="*/ 10271 w 22644"/>
                <a:gd name="connsiteY5" fmla="*/ 65 h 55797"/>
                <a:gd name="connsiteX6" fmla="*/ 108 w 22644"/>
                <a:gd name="connsiteY6" fmla="*/ 10391 h 55797"/>
                <a:gd name="connsiteX7" fmla="*/ 10450 w 22644"/>
                <a:gd name="connsiteY7" fmla="*/ 20898 h 55797"/>
                <a:gd name="connsiteX8" fmla="*/ 17760 w 22644"/>
                <a:gd name="connsiteY8" fmla="*/ 18000 h 5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4" h="55797">
                  <a:moveTo>
                    <a:pt x="17760" y="18000"/>
                  </a:moveTo>
                  <a:cubicBezTo>
                    <a:pt x="17760" y="27963"/>
                    <a:pt x="15977" y="39558"/>
                    <a:pt x="3853" y="51152"/>
                  </a:cubicBezTo>
                  <a:cubicBezTo>
                    <a:pt x="3139" y="51877"/>
                    <a:pt x="2604" y="52420"/>
                    <a:pt x="2604" y="53326"/>
                  </a:cubicBezTo>
                  <a:cubicBezTo>
                    <a:pt x="2604" y="54594"/>
                    <a:pt x="4031" y="55862"/>
                    <a:pt x="5101" y="55862"/>
                  </a:cubicBezTo>
                  <a:cubicBezTo>
                    <a:pt x="7597" y="55862"/>
                    <a:pt x="22753" y="41369"/>
                    <a:pt x="22753" y="19811"/>
                  </a:cubicBezTo>
                  <a:cubicBezTo>
                    <a:pt x="22753" y="8579"/>
                    <a:pt x="18473" y="65"/>
                    <a:pt x="10271" y="65"/>
                  </a:cubicBezTo>
                  <a:cubicBezTo>
                    <a:pt x="4387" y="65"/>
                    <a:pt x="108" y="4775"/>
                    <a:pt x="108" y="10391"/>
                  </a:cubicBezTo>
                  <a:cubicBezTo>
                    <a:pt x="108" y="16188"/>
                    <a:pt x="4209" y="20898"/>
                    <a:pt x="10450" y="20898"/>
                  </a:cubicBezTo>
                  <a:cubicBezTo>
                    <a:pt x="14729" y="20898"/>
                    <a:pt x="17582" y="18000"/>
                    <a:pt x="17760" y="18000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406F0E2-9024-F623-5A8B-4CB12DA30E58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804192" y="2934179"/>
              <a:ext cx="64901" cy="120291"/>
            </a:xfrm>
            <a:custGeom>
              <a:avLst/>
              <a:gdLst>
                <a:gd name="connsiteX0" fmla="*/ 40407 w 64901"/>
                <a:gd name="connsiteY0" fmla="*/ 5137 h 120291"/>
                <a:gd name="connsiteX1" fmla="*/ 35058 w 64901"/>
                <a:gd name="connsiteY1" fmla="*/ 65 h 120291"/>
                <a:gd name="connsiteX2" fmla="*/ 111 w 64901"/>
                <a:gd name="connsiteY2" fmla="*/ 11659 h 120291"/>
                <a:gd name="connsiteX3" fmla="*/ 111 w 64901"/>
                <a:gd name="connsiteY3" fmla="*/ 18181 h 120291"/>
                <a:gd name="connsiteX4" fmla="*/ 25964 w 64901"/>
                <a:gd name="connsiteY4" fmla="*/ 13108 h 120291"/>
                <a:gd name="connsiteX5" fmla="*/ 25964 w 64901"/>
                <a:gd name="connsiteY5" fmla="*/ 105501 h 120291"/>
                <a:gd name="connsiteX6" fmla="*/ 8134 w 64901"/>
                <a:gd name="connsiteY6" fmla="*/ 113834 h 120291"/>
                <a:gd name="connsiteX7" fmla="*/ 1359 w 64901"/>
                <a:gd name="connsiteY7" fmla="*/ 113834 h 120291"/>
                <a:gd name="connsiteX8" fmla="*/ 1359 w 64901"/>
                <a:gd name="connsiteY8" fmla="*/ 120356 h 120291"/>
                <a:gd name="connsiteX9" fmla="*/ 33096 w 64901"/>
                <a:gd name="connsiteY9" fmla="*/ 119631 h 120291"/>
                <a:gd name="connsiteX10" fmla="*/ 65012 w 64901"/>
                <a:gd name="connsiteY10" fmla="*/ 120356 h 120291"/>
                <a:gd name="connsiteX11" fmla="*/ 65012 w 64901"/>
                <a:gd name="connsiteY11" fmla="*/ 113834 h 120291"/>
                <a:gd name="connsiteX12" fmla="*/ 58237 w 64901"/>
                <a:gd name="connsiteY12" fmla="*/ 113834 h 120291"/>
                <a:gd name="connsiteX13" fmla="*/ 40407 w 64901"/>
                <a:gd name="connsiteY13" fmla="*/ 105501 h 120291"/>
                <a:gd name="connsiteX14" fmla="*/ 40407 w 64901"/>
                <a:gd name="connsiteY14" fmla="*/ 5137 h 12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01" h="120291">
                  <a:moveTo>
                    <a:pt x="40407" y="5137"/>
                  </a:moveTo>
                  <a:cubicBezTo>
                    <a:pt x="40407" y="246"/>
                    <a:pt x="40050" y="65"/>
                    <a:pt x="35058" y="65"/>
                  </a:cubicBezTo>
                  <a:cubicBezTo>
                    <a:pt x="23646" y="11478"/>
                    <a:pt x="7421" y="11659"/>
                    <a:pt x="111" y="11659"/>
                  </a:cubicBezTo>
                  <a:lnTo>
                    <a:pt x="111" y="18181"/>
                  </a:lnTo>
                  <a:cubicBezTo>
                    <a:pt x="4390" y="18181"/>
                    <a:pt x="16158" y="18181"/>
                    <a:pt x="25964" y="13108"/>
                  </a:cubicBezTo>
                  <a:lnTo>
                    <a:pt x="25964" y="105501"/>
                  </a:lnTo>
                  <a:cubicBezTo>
                    <a:pt x="25964" y="111479"/>
                    <a:pt x="25964" y="113834"/>
                    <a:pt x="8134" y="113834"/>
                  </a:cubicBezTo>
                  <a:lnTo>
                    <a:pt x="1359" y="113834"/>
                  </a:lnTo>
                  <a:lnTo>
                    <a:pt x="1359" y="120356"/>
                  </a:lnTo>
                  <a:cubicBezTo>
                    <a:pt x="4568" y="120175"/>
                    <a:pt x="26499" y="119631"/>
                    <a:pt x="33096" y="119631"/>
                  </a:cubicBezTo>
                  <a:cubicBezTo>
                    <a:pt x="38624" y="119631"/>
                    <a:pt x="61090" y="120175"/>
                    <a:pt x="65012" y="120356"/>
                  </a:cubicBezTo>
                  <a:lnTo>
                    <a:pt x="65012" y="113834"/>
                  </a:lnTo>
                  <a:lnTo>
                    <a:pt x="58237" y="113834"/>
                  </a:lnTo>
                  <a:cubicBezTo>
                    <a:pt x="40407" y="113834"/>
                    <a:pt x="40407" y="111479"/>
                    <a:pt x="40407" y="105501"/>
                  </a:cubicBezTo>
                  <a:lnTo>
                    <a:pt x="40407" y="5137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724694B-566E-06ED-B165-7D674167DF0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905547" y="3004651"/>
              <a:ext cx="120531" cy="8876"/>
            </a:xfrm>
            <a:custGeom>
              <a:avLst/>
              <a:gdLst>
                <a:gd name="connsiteX0" fmla="*/ 113514 w 120531"/>
                <a:gd name="connsiteY0" fmla="*/ 8941 h 8876"/>
                <a:gd name="connsiteX1" fmla="*/ 120646 w 120531"/>
                <a:gd name="connsiteY1" fmla="*/ 4594 h 8876"/>
                <a:gd name="connsiteX2" fmla="*/ 113514 w 120531"/>
                <a:gd name="connsiteY2" fmla="*/ 65 h 8876"/>
                <a:gd name="connsiteX3" fmla="*/ 7247 w 120531"/>
                <a:gd name="connsiteY3" fmla="*/ 65 h 8876"/>
                <a:gd name="connsiteX4" fmla="*/ 115 w 120531"/>
                <a:gd name="connsiteY4" fmla="*/ 4412 h 8876"/>
                <a:gd name="connsiteX5" fmla="*/ 7247 w 120531"/>
                <a:gd name="connsiteY5" fmla="*/ 8941 h 8876"/>
                <a:gd name="connsiteX6" fmla="*/ 113514 w 120531"/>
                <a:gd name="connsiteY6" fmla="*/ 8941 h 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531" h="8876">
                  <a:moveTo>
                    <a:pt x="113514" y="8941"/>
                  </a:moveTo>
                  <a:cubicBezTo>
                    <a:pt x="116367" y="8941"/>
                    <a:pt x="120646" y="8941"/>
                    <a:pt x="120646" y="4594"/>
                  </a:cubicBezTo>
                  <a:cubicBezTo>
                    <a:pt x="120646" y="65"/>
                    <a:pt x="116545" y="65"/>
                    <a:pt x="113514" y="65"/>
                  </a:cubicBezTo>
                  <a:lnTo>
                    <a:pt x="7247" y="65"/>
                  </a:lnTo>
                  <a:cubicBezTo>
                    <a:pt x="4394" y="65"/>
                    <a:pt x="115" y="65"/>
                    <a:pt x="115" y="4412"/>
                  </a:cubicBezTo>
                  <a:cubicBezTo>
                    <a:pt x="115" y="8941"/>
                    <a:pt x="4216" y="8941"/>
                    <a:pt x="7247" y="8941"/>
                  </a:cubicBezTo>
                  <a:lnTo>
                    <a:pt x="113514" y="8941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8314CAE-89E7-C842-5B37-2DA854576A7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056543" y="2974578"/>
              <a:ext cx="109476" cy="81703"/>
            </a:xfrm>
            <a:custGeom>
              <a:avLst/>
              <a:gdLst>
                <a:gd name="connsiteX0" fmla="*/ 86597 w 109476"/>
                <a:gd name="connsiteY0" fmla="*/ 54413 h 81703"/>
                <a:gd name="connsiteX1" fmla="*/ 109598 w 109476"/>
                <a:gd name="connsiteY1" fmla="*/ 11115 h 81703"/>
                <a:gd name="connsiteX2" fmla="*/ 106567 w 109476"/>
                <a:gd name="connsiteY2" fmla="*/ 8760 h 81703"/>
                <a:gd name="connsiteX3" fmla="*/ 102822 w 109476"/>
                <a:gd name="connsiteY3" fmla="*/ 13289 h 81703"/>
                <a:gd name="connsiteX4" fmla="*/ 86240 w 109476"/>
                <a:gd name="connsiteY4" fmla="*/ 46080 h 81703"/>
                <a:gd name="connsiteX5" fmla="*/ 85349 w 109476"/>
                <a:gd name="connsiteY5" fmla="*/ 29594 h 81703"/>
                <a:gd name="connsiteX6" fmla="*/ 51472 w 109476"/>
                <a:gd name="connsiteY6" fmla="*/ 65 h 81703"/>
                <a:gd name="connsiteX7" fmla="*/ 121 w 109476"/>
                <a:gd name="connsiteY7" fmla="*/ 50246 h 81703"/>
                <a:gd name="connsiteX8" fmla="*/ 32750 w 109476"/>
                <a:gd name="connsiteY8" fmla="*/ 81768 h 81703"/>
                <a:gd name="connsiteX9" fmla="*/ 73937 w 109476"/>
                <a:gd name="connsiteY9" fmla="*/ 66370 h 81703"/>
                <a:gd name="connsiteX10" fmla="*/ 92481 w 109476"/>
                <a:gd name="connsiteY10" fmla="*/ 81768 h 81703"/>
                <a:gd name="connsiteX11" fmla="*/ 109241 w 109476"/>
                <a:gd name="connsiteY11" fmla="*/ 69087 h 81703"/>
                <a:gd name="connsiteX12" fmla="*/ 106210 w 109476"/>
                <a:gd name="connsiteY12" fmla="*/ 66913 h 81703"/>
                <a:gd name="connsiteX13" fmla="*/ 103179 w 109476"/>
                <a:gd name="connsiteY13" fmla="*/ 68725 h 81703"/>
                <a:gd name="connsiteX14" fmla="*/ 93016 w 109476"/>
                <a:gd name="connsiteY14" fmla="*/ 76696 h 81703"/>
                <a:gd name="connsiteX15" fmla="*/ 86597 w 109476"/>
                <a:gd name="connsiteY15" fmla="*/ 54413 h 81703"/>
                <a:gd name="connsiteX16" fmla="*/ 72689 w 109476"/>
                <a:gd name="connsiteY16" fmla="*/ 60573 h 81703"/>
                <a:gd name="connsiteX17" fmla="*/ 33285 w 109476"/>
                <a:gd name="connsiteY17" fmla="*/ 76696 h 81703"/>
                <a:gd name="connsiteX18" fmla="*/ 14920 w 109476"/>
                <a:gd name="connsiteY18" fmla="*/ 56587 h 81703"/>
                <a:gd name="connsiteX19" fmla="*/ 26688 w 109476"/>
                <a:gd name="connsiteY19" fmla="*/ 19087 h 81703"/>
                <a:gd name="connsiteX20" fmla="*/ 51293 w 109476"/>
                <a:gd name="connsiteY20" fmla="*/ 5137 h 81703"/>
                <a:gd name="connsiteX21" fmla="*/ 71085 w 109476"/>
                <a:gd name="connsiteY21" fmla="*/ 30319 h 81703"/>
                <a:gd name="connsiteX22" fmla="*/ 72689 w 109476"/>
                <a:gd name="connsiteY22" fmla="*/ 60573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476" h="81703">
                  <a:moveTo>
                    <a:pt x="86597" y="54413"/>
                  </a:moveTo>
                  <a:cubicBezTo>
                    <a:pt x="103001" y="37203"/>
                    <a:pt x="109598" y="13108"/>
                    <a:pt x="109598" y="11115"/>
                  </a:cubicBezTo>
                  <a:cubicBezTo>
                    <a:pt x="109598" y="8760"/>
                    <a:pt x="107458" y="8760"/>
                    <a:pt x="106567" y="8760"/>
                  </a:cubicBezTo>
                  <a:cubicBezTo>
                    <a:pt x="104070" y="8760"/>
                    <a:pt x="104070" y="9304"/>
                    <a:pt x="102822" y="13289"/>
                  </a:cubicBezTo>
                  <a:cubicBezTo>
                    <a:pt x="99613" y="25246"/>
                    <a:pt x="93729" y="36297"/>
                    <a:pt x="86240" y="46080"/>
                  </a:cubicBezTo>
                  <a:cubicBezTo>
                    <a:pt x="86062" y="43362"/>
                    <a:pt x="85705" y="31224"/>
                    <a:pt x="85349" y="29594"/>
                  </a:cubicBezTo>
                  <a:cubicBezTo>
                    <a:pt x="82674" y="11659"/>
                    <a:pt x="69302" y="65"/>
                    <a:pt x="51472" y="65"/>
                  </a:cubicBezTo>
                  <a:cubicBezTo>
                    <a:pt x="25261" y="65"/>
                    <a:pt x="121" y="24884"/>
                    <a:pt x="121" y="50246"/>
                  </a:cubicBezTo>
                  <a:cubicBezTo>
                    <a:pt x="121" y="66913"/>
                    <a:pt x="12067" y="81768"/>
                    <a:pt x="32750" y="81768"/>
                  </a:cubicBezTo>
                  <a:cubicBezTo>
                    <a:pt x="49154" y="81768"/>
                    <a:pt x="63953" y="74160"/>
                    <a:pt x="73937" y="66370"/>
                  </a:cubicBezTo>
                  <a:cubicBezTo>
                    <a:pt x="78038" y="79594"/>
                    <a:pt x="87132" y="81768"/>
                    <a:pt x="92481" y="81768"/>
                  </a:cubicBezTo>
                  <a:cubicBezTo>
                    <a:pt x="102822" y="81768"/>
                    <a:pt x="109241" y="72892"/>
                    <a:pt x="109241" y="69087"/>
                  </a:cubicBezTo>
                  <a:cubicBezTo>
                    <a:pt x="109241" y="66913"/>
                    <a:pt x="107101" y="66913"/>
                    <a:pt x="106210" y="66913"/>
                  </a:cubicBezTo>
                  <a:cubicBezTo>
                    <a:pt x="103892" y="66913"/>
                    <a:pt x="103535" y="67638"/>
                    <a:pt x="103179" y="68725"/>
                  </a:cubicBezTo>
                  <a:cubicBezTo>
                    <a:pt x="100683" y="75609"/>
                    <a:pt x="95155" y="76696"/>
                    <a:pt x="93016" y="76696"/>
                  </a:cubicBezTo>
                  <a:cubicBezTo>
                    <a:pt x="90520" y="76696"/>
                    <a:pt x="87488" y="76696"/>
                    <a:pt x="86597" y="54413"/>
                  </a:cubicBezTo>
                  <a:close/>
                  <a:moveTo>
                    <a:pt x="72689" y="60573"/>
                  </a:moveTo>
                  <a:cubicBezTo>
                    <a:pt x="55216" y="75065"/>
                    <a:pt x="40060" y="76696"/>
                    <a:pt x="33285" y="76696"/>
                  </a:cubicBezTo>
                  <a:cubicBezTo>
                    <a:pt x="21517" y="76696"/>
                    <a:pt x="14920" y="68725"/>
                    <a:pt x="14920" y="56587"/>
                  </a:cubicBezTo>
                  <a:cubicBezTo>
                    <a:pt x="14920" y="51333"/>
                    <a:pt x="17416" y="31587"/>
                    <a:pt x="26688" y="19087"/>
                  </a:cubicBezTo>
                  <a:cubicBezTo>
                    <a:pt x="34890" y="8217"/>
                    <a:pt x="45053" y="5137"/>
                    <a:pt x="51293" y="5137"/>
                  </a:cubicBezTo>
                  <a:cubicBezTo>
                    <a:pt x="65557" y="5137"/>
                    <a:pt x="69658" y="19087"/>
                    <a:pt x="71085" y="30319"/>
                  </a:cubicBezTo>
                  <a:cubicBezTo>
                    <a:pt x="72154" y="38108"/>
                    <a:pt x="71798" y="50971"/>
                    <a:pt x="72689" y="60573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B7C7BF0-D8B5-33E5-F9A3-579AB8642D9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0190569" y="2918599"/>
              <a:ext cx="46179" cy="180980"/>
            </a:xfrm>
            <a:custGeom>
              <a:avLst/>
              <a:gdLst>
                <a:gd name="connsiteX0" fmla="*/ 3514 w 46179"/>
                <a:gd name="connsiteY0" fmla="*/ 65 h 180980"/>
                <a:gd name="connsiteX1" fmla="*/ 126 w 46179"/>
                <a:gd name="connsiteY1" fmla="*/ 2238 h 180980"/>
                <a:gd name="connsiteX2" fmla="*/ 1731 w 46179"/>
                <a:gd name="connsiteY2" fmla="*/ 4956 h 180980"/>
                <a:gd name="connsiteX3" fmla="*/ 34182 w 46179"/>
                <a:gd name="connsiteY3" fmla="*/ 90464 h 180980"/>
                <a:gd name="connsiteX4" fmla="*/ 3335 w 46179"/>
                <a:gd name="connsiteY4" fmla="*/ 174704 h 180980"/>
                <a:gd name="connsiteX5" fmla="*/ 126 w 46179"/>
                <a:gd name="connsiteY5" fmla="*/ 178871 h 180980"/>
                <a:gd name="connsiteX6" fmla="*/ 2444 w 46179"/>
                <a:gd name="connsiteY6" fmla="*/ 181045 h 180980"/>
                <a:gd name="connsiteX7" fmla="*/ 33290 w 46179"/>
                <a:gd name="connsiteY7" fmla="*/ 146443 h 180980"/>
                <a:gd name="connsiteX8" fmla="*/ 46306 w 46179"/>
                <a:gd name="connsiteY8" fmla="*/ 90645 h 180980"/>
                <a:gd name="connsiteX9" fmla="*/ 3514 w 46179"/>
                <a:gd name="connsiteY9" fmla="*/ 65 h 1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9" h="180980">
                  <a:moveTo>
                    <a:pt x="3514" y="65"/>
                  </a:moveTo>
                  <a:cubicBezTo>
                    <a:pt x="2266" y="65"/>
                    <a:pt x="126" y="65"/>
                    <a:pt x="126" y="2238"/>
                  </a:cubicBezTo>
                  <a:cubicBezTo>
                    <a:pt x="126" y="3144"/>
                    <a:pt x="661" y="3688"/>
                    <a:pt x="1731" y="4956"/>
                  </a:cubicBezTo>
                  <a:cubicBezTo>
                    <a:pt x="17065" y="19268"/>
                    <a:pt x="34182" y="43724"/>
                    <a:pt x="34182" y="90464"/>
                  </a:cubicBezTo>
                  <a:cubicBezTo>
                    <a:pt x="34182" y="128327"/>
                    <a:pt x="22592" y="156950"/>
                    <a:pt x="3335" y="174704"/>
                  </a:cubicBezTo>
                  <a:cubicBezTo>
                    <a:pt x="304" y="177784"/>
                    <a:pt x="126" y="177965"/>
                    <a:pt x="126" y="178871"/>
                  </a:cubicBezTo>
                  <a:cubicBezTo>
                    <a:pt x="126" y="179777"/>
                    <a:pt x="661" y="181045"/>
                    <a:pt x="2444" y="181045"/>
                  </a:cubicBezTo>
                  <a:cubicBezTo>
                    <a:pt x="4584" y="181045"/>
                    <a:pt x="21522" y="169088"/>
                    <a:pt x="33290" y="146443"/>
                  </a:cubicBezTo>
                  <a:cubicBezTo>
                    <a:pt x="41135" y="131407"/>
                    <a:pt x="46306" y="111841"/>
                    <a:pt x="46306" y="90645"/>
                  </a:cubicBezTo>
                  <a:cubicBezTo>
                    <a:pt x="46306" y="65102"/>
                    <a:pt x="38817" y="25427"/>
                    <a:pt x="3514" y="65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3D2F5C6-8E67-810F-44FA-449F87FFE7D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295459" y="2813640"/>
              <a:ext cx="59094" cy="258802"/>
            </a:xfrm>
            <a:custGeom>
              <a:avLst/>
              <a:gdLst>
                <a:gd name="connsiteX0" fmla="*/ 59224 w 59094"/>
                <a:gd name="connsiteY0" fmla="*/ 256277 h 258802"/>
                <a:gd name="connsiteX1" fmla="*/ 54894 w 59094"/>
                <a:gd name="connsiteY1" fmla="*/ 250583 h 258802"/>
                <a:gd name="connsiteX2" fmla="*/ 14903 w 59094"/>
                <a:gd name="connsiteY2" fmla="*/ 129464 h 258802"/>
                <a:gd name="connsiteX3" fmla="*/ 55912 w 59094"/>
                <a:gd name="connsiteY3" fmla="*/ 7050 h 258802"/>
                <a:gd name="connsiteX4" fmla="*/ 59224 w 59094"/>
                <a:gd name="connsiteY4" fmla="*/ 2651 h 258802"/>
                <a:gd name="connsiteX5" fmla="*/ 56677 w 59094"/>
                <a:gd name="connsiteY5" fmla="*/ 63 h 258802"/>
                <a:gd name="connsiteX6" fmla="*/ 16177 w 59094"/>
                <a:gd name="connsiteY6" fmla="*/ 50529 h 258802"/>
                <a:gd name="connsiteX7" fmla="*/ 130 w 59094"/>
                <a:gd name="connsiteY7" fmla="*/ 129464 h 258802"/>
                <a:gd name="connsiteX8" fmla="*/ 16941 w 59094"/>
                <a:gd name="connsiteY8" fmla="*/ 210210 h 258802"/>
                <a:gd name="connsiteX9" fmla="*/ 56677 w 59094"/>
                <a:gd name="connsiteY9" fmla="*/ 258865 h 258802"/>
                <a:gd name="connsiteX10" fmla="*/ 59224 w 59094"/>
                <a:gd name="connsiteY10" fmla="*/ 256277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94" h="258802">
                  <a:moveTo>
                    <a:pt x="59224" y="256277"/>
                  </a:moveTo>
                  <a:cubicBezTo>
                    <a:pt x="59224" y="255501"/>
                    <a:pt x="59224" y="254983"/>
                    <a:pt x="54894" y="250583"/>
                  </a:cubicBezTo>
                  <a:cubicBezTo>
                    <a:pt x="23054" y="217974"/>
                    <a:pt x="14903" y="169061"/>
                    <a:pt x="14903" y="129464"/>
                  </a:cubicBezTo>
                  <a:cubicBezTo>
                    <a:pt x="14903" y="84432"/>
                    <a:pt x="24582" y="39401"/>
                    <a:pt x="55912" y="7050"/>
                  </a:cubicBezTo>
                  <a:cubicBezTo>
                    <a:pt x="59224" y="3945"/>
                    <a:pt x="59224" y="3427"/>
                    <a:pt x="59224" y="2651"/>
                  </a:cubicBezTo>
                  <a:cubicBezTo>
                    <a:pt x="59224" y="839"/>
                    <a:pt x="58205" y="63"/>
                    <a:pt x="56677" y="63"/>
                  </a:cubicBezTo>
                  <a:cubicBezTo>
                    <a:pt x="54129" y="63"/>
                    <a:pt x="31205" y="17661"/>
                    <a:pt x="16177" y="50529"/>
                  </a:cubicBezTo>
                  <a:cubicBezTo>
                    <a:pt x="3186" y="78997"/>
                    <a:pt x="130" y="107724"/>
                    <a:pt x="130" y="129464"/>
                  </a:cubicBezTo>
                  <a:cubicBezTo>
                    <a:pt x="130" y="149650"/>
                    <a:pt x="2932" y="180966"/>
                    <a:pt x="16941" y="210210"/>
                  </a:cubicBezTo>
                  <a:cubicBezTo>
                    <a:pt x="32224" y="242043"/>
                    <a:pt x="54129" y="258865"/>
                    <a:pt x="56677" y="258865"/>
                  </a:cubicBezTo>
                  <a:cubicBezTo>
                    <a:pt x="58205" y="258865"/>
                    <a:pt x="59224" y="258089"/>
                    <a:pt x="59224" y="256277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6A1DF69-678E-C3F1-BFA6-AC0206BEC2A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376686" y="2893351"/>
              <a:ext cx="117424" cy="167445"/>
            </a:xfrm>
            <a:custGeom>
              <a:avLst/>
              <a:gdLst>
                <a:gd name="connsiteX0" fmla="*/ 116539 w 117424"/>
                <a:gd name="connsiteY0" fmla="*/ 15850 h 167445"/>
                <a:gd name="connsiteX1" fmla="*/ 117558 w 117424"/>
                <a:gd name="connsiteY1" fmla="*/ 9897 h 167445"/>
                <a:gd name="connsiteX2" fmla="*/ 110171 w 117424"/>
                <a:gd name="connsiteY2" fmla="*/ 2910 h 167445"/>
                <a:gd name="connsiteX3" fmla="*/ 101256 w 117424"/>
                <a:gd name="connsiteY3" fmla="*/ 8344 h 167445"/>
                <a:gd name="connsiteX4" fmla="*/ 97690 w 117424"/>
                <a:gd name="connsiteY4" fmla="*/ 22320 h 167445"/>
                <a:gd name="connsiteX5" fmla="*/ 92595 w 117424"/>
                <a:gd name="connsiteY5" fmla="*/ 43024 h 167445"/>
                <a:gd name="connsiteX6" fmla="*/ 81133 w 117424"/>
                <a:gd name="connsiteY6" fmla="*/ 89608 h 167445"/>
                <a:gd name="connsiteX7" fmla="*/ 52350 w 117424"/>
                <a:gd name="connsiteY7" fmla="*/ 111607 h 167445"/>
                <a:gd name="connsiteX8" fmla="*/ 36558 w 117424"/>
                <a:gd name="connsiteY8" fmla="*/ 90644 h 167445"/>
                <a:gd name="connsiteX9" fmla="*/ 49548 w 117424"/>
                <a:gd name="connsiteY9" fmla="*/ 39918 h 167445"/>
                <a:gd name="connsiteX10" fmla="*/ 54643 w 117424"/>
                <a:gd name="connsiteY10" fmla="*/ 21285 h 167445"/>
                <a:gd name="connsiteX11" fmla="*/ 33756 w 117424"/>
                <a:gd name="connsiteY11" fmla="*/ 63 h 167445"/>
                <a:gd name="connsiteX12" fmla="*/ 134 w 117424"/>
                <a:gd name="connsiteY12" fmla="*/ 39918 h 167445"/>
                <a:gd name="connsiteX13" fmla="*/ 3190 w 117424"/>
                <a:gd name="connsiteY13" fmla="*/ 42506 h 167445"/>
                <a:gd name="connsiteX14" fmla="*/ 7266 w 117424"/>
                <a:gd name="connsiteY14" fmla="*/ 37848 h 167445"/>
                <a:gd name="connsiteX15" fmla="*/ 32992 w 117424"/>
                <a:gd name="connsiteY15" fmla="*/ 5756 h 167445"/>
                <a:gd name="connsiteX16" fmla="*/ 39360 w 117424"/>
                <a:gd name="connsiteY16" fmla="*/ 14038 h 167445"/>
                <a:gd name="connsiteX17" fmla="*/ 35030 w 117424"/>
                <a:gd name="connsiteY17" fmla="*/ 32154 h 167445"/>
                <a:gd name="connsiteX18" fmla="*/ 20256 w 117424"/>
                <a:gd name="connsiteY18" fmla="*/ 86503 h 167445"/>
                <a:gd name="connsiteX19" fmla="*/ 51331 w 117424"/>
                <a:gd name="connsiteY19" fmla="*/ 117300 h 167445"/>
                <a:gd name="connsiteX20" fmla="*/ 77058 w 117424"/>
                <a:gd name="connsiteY20" fmla="*/ 105654 h 167445"/>
                <a:gd name="connsiteX21" fmla="*/ 60501 w 117424"/>
                <a:gd name="connsiteY21" fmla="*/ 145510 h 167445"/>
                <a:gd name="connsiteX22" fmla="*/ 32482 w 117424"/>
                <a:gd name="connsiteY22" fmla="*/ 161814 h 167445"/>
                <a:gd name="connsiteX23" fmla="*/ 13124 w 117424"/>
                <a:gd name="connsiteY23" fmla="*/ 150944 h 167445"/>
                <a:gd name="connsiteX24" fmla="*/ 24077 w 117424"/>
                <a:gd name="connsiteY24" fmla="*/ 147839 h 167445"/>
                <a:gd name="connsiteX25" fmla="*/ 29171 w 117424"/>
                <a:gd name="connsiteY25" fmla="*/ 137228 h 167445"/>
                <a:gd name="connsiteX26" fmla="*/ 19747 w 117424"/>
                <a:gd name="connsiteY26" fmla="*/ 128170 h 167445"/>
                <a:gd name="connsiteX27" fmla="*/ 5483 w 117424"/>
                <a:gd name="connsiteY27" fmla="*/ 144992 h 167445"/>
                <a:gd name="connsiteX28" fmla="*/ 32482 w 117424"/>
                <a:gd name="connsiteY28" fmla="*/ 167508 h 167445"/>
                <a:gd name="connsiteX29" fmla="*/ 92086 w 117424"/>
                <a:gd name="connsiteY29" fmla="*/ 114712 h 167445"/>
                <a:gd name="connsiteX30" fmla="*/ 116539 w 117424"/>
                <a:gd name="connsiteY30" fmla="*/ 15850 h 16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7424" h="167445">
                  <a:moveTo>
                    <a:pt x="116539" y="15850"/>
                  </a:moveTo>
                  <a:cubicBezTo>
                    <a:pt x="117558" y="12226"/>
                    <a:pt x="117558" y="11709"/>
                    <a:pt x="117558" y="9897"/>
                  </a:cubicBezTo>
                  <a:cubicBezTo>
                    <a:pt x="117558" y="5239"/>
                    <a:pt x="113992" y="2910"/>
                    <a:pt x="110171" y="2910"/>
                  </a:cubicBezTo>
                  <a:cubicBezTo>
                    <a:pt x="107624" y="2910"/>
                    <a:pt x="103548" y="4462"/>
                    <a:pt x="101256" y="8344"/>
                  </a:cubicBezTo>
                  <a:cubicBezTo>
                    <a:pt x="100746" y="9638"/>
                    <a:pt x="98709" y="17661"/>
                    <a:pt x="97690" y="22320"/>
                  </a:cubicBezTo>
                  <a:cubicBezTo>
                    <a:pt x="95907" y="29049"/>
                    <a:pt x="94124" y="36036"/>
                    <a:pt x="92595" y="43024"/>
                  </a:cubicBezTo>
                  <a:lnTo>
                    <a:pt x="81133" y="89608"/>
                  </a:lnTo>
                  <a:cubicBezTo>
                    <a:pt x="80114" y="93490"/>
                    <a:pt x="69161" y="111607"/>
                    <a:pt x="52350" y="111607"/>
                  </a:cubicBezTo>
                  <a:cubicBezTo>
                    <a:pt x="39360" y="111607"/>
                    <a:pt x="36558" y="100219"/>
                    <a:pt x="36558" y="90644"/>
                  </a:cubicBezTo>
                  <a:cubicBezTo>
                    <a:pt x="36558" y="78739"/>
                    <a:pt x="40888" y="62693"/>
                    <a:pt x="49548" y="39918"/>
                  </a:cubicBezTo>
                  <a:cubicBezTo>
                    <a:pt x="53624" y="29307"/>
                    <a:pt x="54643" y="26461"/>
                    <a:pt x="54643" y="21285"/>
                  </a:cubicBezTo>
                  <a:cubicBezTo>
                    <a:pt x="54643" y="9638"/>
                    <a:pt x="46492" y="63"/>
                    <a:pt x="33756" y="63"/>
                  </a:cubicBezTo>
                  <a:cubicBezTo>
                    <a:pt x="9558" y="63"/>
                    <a:pt x="134" y="37589"/>
                    <a:pt x="134" y="39918"/>
                  </a:cubicBezTo>
                  <a:cubicBezTo>
                    <a:pt x="134" y="42506"/>
                    <a:pt x="2681" y="42506"/>
                    <a:pt x="3190" y="42506"/>
                  </a:cubicBezTo>
                  <a:cubicBezTo>
                    <a:pt x="5737" y="42506"/>
                    <a:pt x="5992" y="41989"/>
                    <a:pt x="7266" y="37848"/>
                  </a:cubicBezTo>
                  <a:cubicBezTo>
                    <a:pt x="14143" y="13520"/>
                    <a:pt x="24331" y="5756"/>
                    <a:pt x="32992" y="5756"/>
                  </a:cubicBezTo>
                  <a:cubicBezTo>
                    <a:pt x="35030" y="5756"/>
                    <a:pt x="39360" y="5756"/>
                    <a:pt x="39360" y="14038"/>
                  </a:cubicBezTo>
                  <a:cubicBezTo>
                    <a:pt x="39360" y="20508"/>
                    <a:pt x="36813" y="27237"/>
                    <a:pt x="35030" y="32154"/>
                  </a:cubicBezTo>
                  <a:cubicBezTo>
                    <a:pt x="24841" y="59587"/>
                    <a:pt x="20256" y="74339"/>
                    <a:pt x="20256" y="86503"/>
                  </a:cubicBezTo>
                  <a:cubicBezTo>
                    <a:pt x="20256" y="109536"/>
                    <a:pt x="36303" y="117300"/>
                    <a:pt x="51331" y="117300"/>
                  </a:cubicBezTo>
                  <a:cubicBezTo>
                    <a:pt x="61265" y="117300"/>
                    <a:pt x="69926" y="112901"/>
                    <a:pt x="77058" y="105654"/>
                  </a:cubicBezTo>
                  <a:cubicBezTo>
                    <a:pt x="73746" y="119112"/>
                    <a:pt x="70690" y="131793"/>
                    <a:pt x="60501" y="145510"/>
                  </a:cubicBezTo>
                  <a:cubicBezTo>
                    <a:pt x="53879" y="154309"/>
                    <a:pt x="44199" y="161814"/>
                    <a:pt x="32482" y="161814"/>
                  </a:cubicBezTo>
                  <a:cubicBezTo>
                    <a:pt x="28916" y="161814"/>
                    <a:pt x="17454" y="161038"/>
                    <a:pt x="13124" y="150944"/>
                  </a:cubicBezTo>
                  <a:cubicBezTo>
                    <a:pt x="17199" y="150944"/>
                    <a:pt x="20511" y="150944"/>
                    <a:pt x="24077" y="147839"/>
                  </a:cubicBezTo>
                  <a:cubicBezTo>
                    <a:pt x="26624" y="145510"/>
                    <a:pt x="29171" y="142145"/>
                    <a:pt x="29171" y="137228"/>
                  </a:cubicBezTo>
                  <a:cubicBezTo>
                    <a:pt x="29171" y="129205"/>
                    <a:pt x="22294" y="128170"/>
                    <a:pt x="19747" y="128170"/>
                  </a:cubicBezTo>
                  <a:cubicBezTo>
                    <a:pt x="13888" y="128170"/>
                    <a:pt x="5483" y="132311"/>
                    <a:pt x="5483" y="144992"/>
                  </a:cubicBezTo>
                  <a:cubicBezTo>
                    <a:pt x="5483" y="157932"/>
                    <a:pt x="16690" y="167508"/>
                    <a:pt x="32482" y="167508"/>
                  </a:cubicBezTo>
                  <a:cubicBezTo>
                    <a:pt x="58718" y="167508"/>
                    <a:pt x="84954" y="143957"/>
                    <a:pt x="92086" y="114712"/>
                  </a:cubicBezTo>
                  <a:lnTo>
                    <a:pt x="116539" y="15850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8BDDAAD-F906-D2F4-2225-C3F84621646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510274" y="2833026"/>
              <a:ext cx="87367" cy="82609"/>
            </a:xfrm>
            <a:custGeom>
              <a:avLst/>
              <a:gdLst>
                <a:gd name="connsiteX0" fmla="*/ 87506 w 87367"/>
                <a:gd name="connsiteY0" fmla="*/ 42270 h 82609"/>
                <a:gd name="connsiteX1" fmla="*/ 43823 w 87367"/>
                <a:gd name="connsiteY1" fmla="*/ 59 h 82609"/>
                <a:gd name="connsiteX2" fmla="*/ 139 w 87367"/>
                <a:gd name="connsiteY2" fmla="*/ 42270 h 82609"/>
                <a:gd name="connsiteX3" fmla="*/ 43823 w 87367"/>
                <a:gd name="connsiteY3" fmla="*/ 82669 h 82609"/>
                <a:gd name="connsiteX4" fmla="*/ 87506 w 87367"/>
                <a:gd name="connsiteY4" fmla="*/ 42270 h 82609"/>
                <a:gd name="connsiteX5" fmla="*/ 43823 w 87367"/>
                <a:gd name="connsiteY5" fmla="*/ 76872 h 82609"/>
                <a:gd name="connsiteX6" fmla="*/ 21713 w 87367"/>
                <a:gd name="connsiteY6" fmla="*/ 65821 h 82609"/>
                <a:gd name="connsiteX7" fmla="*/ 16364 w 87367"/>
                <a:gd name="connsiteY7" fmla="*/ 40639 h 82609"/>
                <a:gd name="connsiteX8" fmla="*/ 22783 w 87367"/>
                <a:gd name="connsiteY8" fmla="*/ 14371 h 82609"/>
                <a:gd name="connsiteX9" fmla="*/ 43823 w 87367"/>
                <a:gd name="connsiteY9" fmla="*/ 5132 h 82609"/>
                <a:gd name="connsiteX10" fmla="*/ 65754 w 87367"/>
                <a:gd name="connsiteY10" fmla="*/ 15820 h 82609"/>
                <a:gd name="connsiteX11" fmla="*/ 71281 w 87367"/>
                <a:gd name="connsiteY11" fmla="*/ 40639 h 82609"/>
                <a:gd name="connsiteX12" fmla="*/ 65575 w 87367"/>
                <a:gd name="connsiteY12" fmla="*/ 66364 h 82609"/>
                <a:gd name="connsiteX13" fmla="*/ 43823 w 87367"/>
                <a:gd name="connsiteY13" fmla="*/ 76872 h 8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367" h="82609">
                  <a:moveTo>
                    <a:pt x="87506" y="42270"/>
                  </a:moveTo>
                  <a:cubicBezTo>
                    <a:pt x="87506" y="19625"/>
                    <a:pt x="68428" y="59"/>
                    <a:pt x="43823" y="59"/>
                  </a:cubicBezTo>
                  <a:cubicBezTo>
                    <a:pt x="19217" y="59"/>
                    <a:pt x="139" y="19625"/>
                    <a:pt x="139" y="42270"/>
                  </a:cubicBezTo>
                  <a:cubicBezTo>
                    <a:pt x="139" y="64734"/>
                    <a:pt x="19752" y="82669"/>
                    <a:pt x="43823" y="82669"/>
                  </a:cubicBezTo>
                  <a:cubicBezTo>
                    <a:pt x="67893" y="82669"/>
                    <a:pt x="87506" y="64734"/>
                    <a:pt x="87506" y="42270"/>
                  </a:cubicBezTo>
                  <a:close/>
                  <a:moveTo>
                    <a:pt x="43823" y="76872"/>
                  </a:moveTo>
                  <a:cubicBezTo>
                    <a:pt x="37225" y="76872"/>
                    <a:pt x="27597" y="74698"/>
                    <a:pt x="21713" y="65821"/>
                  </a:cubicBezTo>
                  <a:cubicBezTo>
                    <a:pt x="16899" y="58393"/>
                    <a:pt x="16364" y="48973"/>
                    <a:pt x="16364" y="40639"/>
                  </a:cubicBezTo>
                  <a:cubicBezTo>
                    <a:pt x="16364" y="32849"/>
                    <a:pt x="16542" y="22161"/>
                    <a:pt x="22783" y="14371"/>
                  </a:cubicBezTo>
                  <a:cubicBezTo>
                    <a:pt x="27241" y="9117"/>
                    <a:pt x="34729" y="5132"/>
                    <a:pt x="43823" y="5132"/>
                  </a:cubicBezTo>
                  <a:cubicBezTo>
                    <a:pt x="54342" y="5132"/>
                    <a:pt x="61831" y="10204"/>
                    <a:pt x="65754" y="15820"/>
                  </a:cubicBezTo>
                  <a:cubicBezTo>
                    <a:pt x="70746" y="22886"/>
                    <a:pt x="71281" y="31944"/>
                    <a:pt x="71281" y="40639"/>
                  </a:cubicBezTo>
                  <a:cubicBezTo>
                    <a:pt x="71281" y="49335"/>
                    <a:pt x="70746" y="58937"/>
                    <a:pt x="65575" y="66364"/>
                  </a:cubicBezTo>
                  <a:cubicBezTo>
                    <a:pt x="60761" y="73248"/>
                    <a:pt x="52559" y="76872"/>
                    <a:pt x="43823" y="76872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3343519-A89B-864D-469E-D8FA0FEAE493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513616" y="2958733"/>
              <a:ext cx="64901" cy="120291"/>
            </a:xfrm>
            <a:custGeom>
              <a:avLst/>
              <a:gdLst>
                <a:gd name="connsiteX0" fmla="*/ 40434 w 64901"/>
                <a:gd name="connsiteY0" fmla="*/ 5138 h 120291"/>
                <a:gd name="connsiteX1" fmla="*/ 35085 w 64901"/>
                <a:gd name="connsiteY1" fmla="*/ 66 h 120291"/>
                <a:gd name="connsiteX2" fmla="*/ 138 w 64901"/>
                <a:gd name="connsiteY2" fmla="*/ 11660 h 120291"/>
                <a:gd name="connsiteX3" fmla="*/ 138 w 64901"/>
                <a:gd name="connsiteY3" fmla="*/ 18182 h 120291"/>
                <a:gd name="connsiteX4" fmla="*/ 25992 w 64901"/>
                <a:gd name="connsiteY4" fmla="*/ 13109 h 120291"/>
                <a:gd name="connsiteX5" fmla="*/ 25992 w 64901"/>
                <a:gd name="connsiteY5" fmla="*/ 105502 h 120291"/>
                <a:gd name="connsiteX6" fmla="*/ 8162 w 64901"/>
                <a:gd name="connsiteY6" fmla="*/ 113835 h 120291"/>
                <a:gd name="connsiteX7" fmla="*/ 1386 w 64901"/>
                <a:gd name="connsiteY7" fmla="*/ 113835 h 120291"/>
                <a:gd name="connsiteX8" fmla="*/ 1386 w 64901"/>
                <a:gd name="connsiteY8" fmla="*/ 120357 h 120291"/>
                <a:gd name="connsiteX9" fmla="*/ 33124 w 64901"/>
                <a:gd name="connsiteY9" fmla="*/ 119632 h 120291"/>
                <a:gd name="connsiteX10" fmla="*/ 65040 w 64901"/>
                <a:gd name="connsiteY10" fmla="*/ 120357 h 120291"/>
                <a:gd name="connsiteX11" fmla="*/ 65040 w 64901"/>
                <a:gd name="connsiteY11" fmla="*/ 113835 h 120291"/>
                <a:gd name="connsiteX12" fmla="*/ 58265 w 64901"/>
                <a:gd name="connsiteY12" fmla="*/ 113835 h 120291"/>
                <a:gd name="connsiteX13" fmla="*/ 40434 w 64901"/>
                <a:gd name="connsiteY13" fmla="*/ 105502 h 120291"/>
                <a:gd name="connsiteX14" fmla="*/ 40434 w 64901"/>
                <a:gd name="connsiteY14" fmla="*/ 5138 h 12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01" h="120291">
                  <a:moveTo>
                    <a:pt x="40434" y="5138"/>
                  </a:moveTo>
                  <a:cubicBezTo>
                    <a:pt x="40434" y="247"/>
                    <a:pt x="40078" y="66"/>
                    <a:pt x="35085" y="66"/>
                  </a:cubicBezTo>
                  <a:cubicBezTo>
                    <a:pt x="23674" y="11479"/>
                    <a:pt x="7449" y="11660"/>
                    <a:pt x="138" y="11660"/>
                  </a:cubicBezTo>
                  <a:lnTo>
                    <a:pt x="138" y="18182"/>
                  </a:lnTo>
                  <a:cubicBezTo>
                    <a:pt x="4418" y="18182"/>
                    <a:pt x="16186" y="18182"/>
                    <a:pt x="25992" y="13109"/>
                  </a:cubicBezTo>
                  <a:lnTo>
                    <a:pt x="25992" y="105502"/>
                  </a:lnTo>
                  <a:cubicBezTo>
                    <a:pt x="25992" y="111480"/>
                    <a:pt x="25992" y="113835"/>
                    <a:pt x="8162" y="113835"/>
                  </a:cubicBezTo>
                  <a:lnTo>
                    <a:pt x="1386" y="113835"/>
                  </a:lnTo>
                  <a:lnTo>
                    <a:pt x="1386" y="120357"/>
                  </a:lnTo>
                  <a:cubicBezTo>
                    <a:pt x="4596" y="120176"/>
                    <a:pt x="26527" y="119632"/>
                    <a:pt x="33124" y="119632"/>
                  </a:cubicBezTo>
                  <a:cubicBezTo>
                    <a:pt x="38651" y="119632"/>
                    <a:pt x="61117" y="120176"/>
                    <a:pt x="65040" y="120357"/>
                  </a:cubicBezTo>
                  <a:lnTo>
                    <a:pt x="65040" y="113835"/>
                  </a:lnTo>
                  <a:lnTo>
                    <a:pt x="58265" y="113835"/>
                  </a:lnTo>
                  <a:cubicBezTo>
                    <a:pt x="40434" y="113835"/>
                    <a:pt x="40434" y="111480"/>
                    <a:pt x="40434" y="105502"/>
                  </a:cubicBezTo>
                  <a:lnTo>
                    <a:pt x="40434" y="5138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2CAD944-314A-7ECB-7055-3B02B35DDFC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0614258" y="3000944"/>
              <a:ext cx="20504" cy="78080"/>
            </a:xfrm>
            <a:custGeom>
              <a:avLst/>
              <a:gdLst>
                <a:gd name="connsiteX0" fmla="*/ 20647 w 20504"/>
                <a:gd name="connsiteY0" fmla="*/ 10573 h 78080"/>
                <a:gd name="connsiteX1" fmla="*/ 10484 w 20504"/>
                <a:gd name="connsiteY1" fmla="*/ 66 h 78080"/>
                <a:gd name="connsiteX2" fmla="*/ 142 w 20504"/>
                <a:gd name="connsiteY2" fmla="*/ 10392 h 78080"/>
                <a:gd name="connsiteX3" fmla="*/ 10306 w 20504"/>
                <a:gd name="connsiteY3" fmla="*/ 20899 h 78080"/>
                <a:gd name="connsiteX4" fmla="*/ 20647 w 20504"/>
                <a:gd name="connsiteY4" fmla="*/ 10573 h 78080"/>
                <a:gd name="connsiteX5" fmla="*/ 20647 w 20504"/>
                <a:gd name="connsiteY5" fmla="*/ 67820 h 78080"/>
                <a:gd name="connsiteX6" fmla="*/ 10484 w 20504"/>
                <a:gd name="connsiteY6" fmla="*/ 57313 h 78080"/>
                <a:gd name="connsiteX7" fmla="*/ 142 w 20504"/>
                <a:gd name="connsiteY7" fmla="*/ 67639 h 78080"/>
                <a:gd name="connsiteX8" fmla="*/ 10306 w 20504"/>
                <a:gd name="connsiteY8" fmla="*/ 78146 h 78080"/>
                <a:gd name="connsiteX9" fmla="*/ 20647 w 20504"/>
                <a:gd name="connsiteY9" fmla="*/ 67820 h 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4" h="78080">
                  <a:moveTo>
                    <a:pt x="20647" y="10573"/>
                  </a:moveTo>
                  <a:cubicBezTo>
                    <a:pt x="20647" y="4232"/>
                    <a:pt x="15655" y="66"/>
                    <a:pt x="10484" y="66"/>
                  </a:cubicBezTo>
                  <a:cubicBezTo>
                    <a:pt x="4243" y="66"/>
                    <a:pt x="142" y="5138"/>
                    <a:pt x="142" y="10392"/>
                  </a:cubicBezTo>
                  <a:cubicBezTo>
                    <a:pt x="142" y="16732"/>
                    <a:pt x="5135" y="20899"/>
                    <a:pt x="10306" y="20899"/>
                  </a:cubicBezTo>
                  <a:cubicBezTo>
                    <a:pt x="16546" y="20899"/>
                    <a:pt x="20647" y="15827"/>
                    <a:pt x="20647" y="10573"/>
                  </a:cubicBezTo>
                  <a:close/>
                  <a:moveTo>
                    <a:pt x="20647" y="67820"/>
                  </a:moveTo>
                  <a:cubicBezTo>
                    <a:pt x="20647" y="61479"/>
                    <a:pt x="15655" y="57313"/>
                    <a:pt x="10484" y="57313"/>
                  </a:cubicBezTo>
                  <a:cubicBezTo>
                    <a:pt x="4243" y="57313"/>
                    <a:pt x="142" y="62385"/>
                    <a:pt x="142" y="67639"/>
                  </a:cubicBezTo>
                  <a:cubicBezTo>
                    <a:pt x="142" y="73979"/>
                    <a:pt x="5135" y="78146"/>
                    <a:pt x="10306" y="78146"/>
                  </a:cubicBezTo>
                  <a:cubicBezTo>
                    <a:pt x="16546" y="78146"/>
                    <a:pt x="20647" y="73074"/>
                    <a:pt x="20647" y="67820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D9AA511-18B0-1ECD-38FC-ED26F986B55E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0664791" y="2955291"/>
              <a:ext cx="84158" cy="123733"/>
            </a:xfrm>
            <a:custGeom>
              <a:avLst/>
              <a:gdLst>
                <a:gd name="connsiteX0" fmla="*/ 62372 w 84158"/>
                <a:gd name="connsiteY0" fmla="*/ 14377 h 123733"/>
                <a:gd name="connsiteX1" fmla="*/ 77706 w 84158"/>
                <a:gd name="connsiteY1" fmla="*/ 6587 h 123733"/>
                <a:gd name="connsiteX2" fmla="*/ 84303 w 84158"/>
                <a:gd name="connsiteY2" fmla="*/ 2783 h 123733"/>
                <a:gd name="connsiteX3" fmla="*/ 81450 w 84158"/>
                <a:gd name="connsiteY3" fmla="*/ 66 h 123733"/>
                <a:gd name="connsiteX4" fmla="*/ 69504 w 84158"/>
                <a:gd name="connsiteY4" fmla="*/ 609 h 123733"/>
                <a:gd name="connsiteX5" fmla="*/ 57379 w 84158"/>
                <a:gd name="connsiteY5" fmla="*/ 790 h 123733"/>
                <a:gd name="connsiteX6" fmla="*/ 45077 w 84158"/>
                <a:gd name="connsiteY6" fmla="*/ 609 h 123733"/>
                <a:gd name="connsiteX7" fmla="*/ 32774 w 84158"/>
                <a:gd name="connsiteY7" fmla="*/ 66 h 123733"/>
                <a:gd name="connsiteX8" fmla="*/ 29029 w 84158"/>
                <a:gd name="connsiteY8" fmla="*/ 4051 h 123733"/>
                <a:gd name="connsiteX9" fmla="*/ 34913 w 84158"/>
                <a:gd name="connsiteY9" fmla="*/ 6587 h 123733"/>
                <a:gd name="connsiteX10" fmla="*/ 41689 w 84158"/>
                <a:gd name="connsiteY10" fmla="*/ 6950 h 123733"/>
                <a:gd name="connsiteX11" fmla="*/ 46503 w 84158"/>
                <a:gd name="connsiteY11" fmla="*/ 9486 h 123733"/>
                <a:gd name="connsiteX12" fmla="*/ 45790 w 84158"/>
                <a:gd name="connsiteY12" fmla="*/ 13290 h 123733"/>
                <a:gd name="connsiteX13" fmla="*/ 22076 w 84158"/>
                <a:gd name="connsiteY13" fmla="*/ 109487 h 123733"/>
                <a:gd name="connsiteX14" fmla="*/ 6742 w 84158"/>
                <a:gd name="connsiteY14" fmla="*/ 117277 h 123733"/>
                <a:gd name="connsiteX15" fmla="*/ 145 w 84158"/>
                <a:gd name="connsiteY15" fmla="*/ 121263 h 123733"/>
                <a:gd name="connsiteX16" fmla="*/ 2997 w 84158"/>
                <a:gd name="connsiteY16" fmla="*/ 123799 h 123733"/>
                <a:gd name="connsiteX17" fmla="*/ 27068 w 84158"/>
                <a:gd name="connsiteY17" fmla="*/ 123074 h 123733"/>
                <a:gd name="connsiteX18" fmla="*/ 39371 w 84158"/>
                <a:gd name="connsiteY18" fmla="*/ 123255 h 123733"/>
                <a:gd name="connsiteX19" fmla="*/ 51674 w 84158"/>
                <a:gd name="connsiteY19" fmla="*/ 123799 h 123733"/>
                <a:gd name="connsiteX20" fmla="*/ 55418 w 84158"/>
                <a:gd name="connsiteY20" fmla="*/ 119813 h 123733"/>
                <a:gd name="connsiteX21" fmla="*/ 49712 w 84158"/>
                <a:gd name="connsiteY21" fmla="*/ 117277 h 123733"/>
                <a:gd name="connsiteX22" fmla="*/ 42045 w 84158"/>
                <a:gd name="connsiteY22" fmla="*/ 116915 h 123733"/>
                <a:gd name="connsiteX23" fmla="*/ 37944 w 84158"/>
                <a:gd name="connsiteY23" fmla="*/ 114197 h 123733"/>
                <a:gd name="connsiteX24" fmla="*/ 38658 w 84158"/>
                <a:gd name="connsiteY24" fmla="*/ 110212 h 123733"/>
                <a:gd name="connsiteX25" fmla="*/ 62372 w 84158"/>
                <a:gd name="connsiteY25" fmla="*/ 14377 h 12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158" h="123733">
                  <a:moveTo>
                    <a:pt x="62372" y="14377"/>
                  </a:moveTo>
                  <a:cubicBezTo>
                    <a:pt x="63976" y="8218"/>
                    <a:pt x="64333" y="6587"/>
                    <a:pt x="77706" y="6587"/>
                  </a:cubicBezTo>
                  <a:cubicBezTo>
                    <a:pt x="82163" y="6587"/>
                    <a:pt x="84303" y="6587"/>
                    <a:pt x="84303" y="2783"/>
                  </a:cubicBezTo>
                  <a:cubicBezTo>
                    <a:pt x="84303" y="1152"/>
                    <a:pt x="83055" y="66"/>
                    <a:pt x="81450" y="66"/>
                  </a:cubicBezTo>
                  <a:cubicBezTo>
                    <a:pt x="77706" y="66"/>
                    <a:pt x="73248" y="609"/>
                    <a:pt x="69504" y="609"/>
                  </a:cubicBezTo>
                  <a:cubicBezTo>
                    <a:pt x="65581" y="609"/>
                    <a:pt x="61302" y="790"/>
                    <a:pt x="57379" y="790"/>
                  </a:cubicBezTo>
                  <a:cubicBezTo>
                    <a:pt x="57379" y="790"/>
                    <a:pt x="45077" y="609"/>
                    <a:pt x="45077" y="609"/>
                  </a:cubicBezTo>
                  <a:cubicBezTo>
                    <a:pt x="41154" y="609"/>
                    <a:pt x="36696" y="66"/>
                    <a:pt x="32774" y="66"/>
                  </a:cubicBezTo>
                  <a:cubicBezTo>
                    <a:pt x="31704" y="66"/>
                    <a:pt x="29029" y="66"/>
                    <a:pt x="29029" y="4051"/>
                  </a:cubicBezTo>
                  <a:cubicBezTo>
                    <a:pt x="29029" y="6587"/>
                    <a:pt x="30991" y="6587"/>
                    <a:pt x="34913" y="6587"/>
                  </a:cubicBezTo>
                  <a:cubicBezTo>
                    <a:pt x="35092" y="6587"/>
                    <a:pt x="38658" y="6587"/>
                    <a:pt x="41689" y="6950"/>
                  </a:cubicBezTo>
                  <a:cubicBezTo>
                    <a:pt x="45255" y="7312"/>
                    <a:pt x="46503" y="7493"/>
                    <a:pt x="46503" y="9486"/>
                  </a:cubicBezTo>
                  <a:cubicBezTo>
                    <a:pt x="46503" y="10573"/>
                    <a:pt x="46146" y="11841"/>
                    <a:pt x="45790" y="13290"/>
                  </a:cubicBezTo>
                  <a:lnTo>
                    <a:pt x="22076" y="109487"/>
                  </a:lnTo>
                  <a:cubicBezTo>
                    <a:pt x="20649" y="115465"/>
                    <a:pt x="20114" y="117277"/>
                    <a:pt x="6742" y="117277"/>
                  </a:cubicBezTo>
                  <a:cubicBezTo>
                    <a:pt x="1928" y="117277"/>
                    <a:pt x="145" y="117277"/>
                    <a:pt x="145" y="121263"/>
                  </a:cubicBezTo>
                  <a:cubicBezTo>
                    <a:pt x="145" y="121444"/>
                    <a:pt x="145" y="123799"/>
                    <a:pt x="2997" y="123799"/>
                  </a:cubicBezTo>
                  <a:cubicBezTo>
                    <a:pt x="8346" y="123799"/>
                    <a:pt x="21719" y="123074"/>
                    <a:pt x="27068" y="123074"/>
                  </a:cubicBezTo>
                  <a:lnTo>
                    <a:pt x="39371" y="123255"/>
                  </a:lnTo>
                  <a:cubicBezTo>
                    <a:pt x="43294" y="123255"/>
                    <a:pt x="47751" y="123799"/>
                    <a:pt x="51674" y="123799"/>
                  </a:cubicBezTo>
                  <a:cubicBezTo>
                    <a:pt x="52743" y="123799"/>
                    <a:pt x="55418" y="123799"/>
                    <a:pt x="55418" y="119813"/>
                  </a:cubicBezTo>
                  <a:cubicBezTo>
                    <a:pt x="55418" y="117277"/>
                    <a:pt x="53278" y="117277"/>
                    <a:pt x="49712" y="117277"/>
                  </a:cubicBezTo>
                  <a:cubicBezTo>
                    <a:pt x="49356" y="117277"/>
                    <a:pt x="45611" y="117277"/>
                    <a:pt x="42045" y="116915"/>
                  </a:cubicBezTo>
                  <a:cubicBezTo>
                    <a:pt x="37944" y="116552"/>
                    <a:pt x="37944" y="115828"/>
                    <a:pt x="37944" y="114197"/>
                  </a:cubicBezTo>
                  <a:cubicBezTo>
                    <a:pt x="37944" y="114016"/>
                    <a:pt x="37944" y="112929"/>
                    <a:pt x="38658" y="110212"/>
                  </a:cubicBezTo>
                  <a:lnTo>
                    <a:pt x="62372" y="14377"/>
                  </a:ln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B179C93-C7C4-94AF-7823-2E4D7341CD0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784768" y="2813640"/>
              <a:ext cx="59094" cy="258802"/>
            </a:xfrm>
            <a:custGeom>
              <a:avLst/>
              <a:gdLst>
                <a:gd name="connsiteX0" fmla="*/ 59243 w 59094"/>
                <a:gd name="connsiteY0" fmla="*/ 129464 h 258802"/>
                <a:gd name="connsiteX1" fmla="*/ 42432 w 59094"/>
                <a:gd name="connsiteY1" fmla="*/ 48718 h 258802"/>
                <a:gd name="connsiteX2" fmla="*/ 2696 w 59094"/>
                <a:gd name="connsiteY2" fmla="*/ 63 h 258802"/>
                <a:gd name="connsiteX3" fmla="*/ 149 w 59094"/>
                <a:gd name="connsiteY3" fmla="*/ 2651 h 258802"/>
                <a:gd name="connsiteX4" fmla="*/ 4989 w 59094"/>
                <a:gd name="connsiteY4" fmla="*/ 8603 h 258802"/>
                <a:gd name="connsiteX5" fmla="*/ 44470 w 59094"/>
                <a:gd name="connsiteY5" fmla="*/ 129464 h 258802"/>
                <a:gd name="connsiteX6" fmla="*/ 3461 w 59094"/>
                <a:gd name="connsiteY6" fmla="*/ 251877 h 258802"/>
                <a:gd name="connsiteX7" fmla="*/ 149 w 59094"/>
                <a:gd name="connsiteY7" fmla="*/ 256277 h 258802"/>
                <a:gd name="connsiteX8" fmla="*/ 2696 w 59094"/>
                <a:gd name="connsiteY8" fmla="*/ 258865 h 258802"/>
                <a:gd name="connsiteX9" fmla="*/ 43196 w 59094"/>
                <a:gd name="connsiteY9" fmla="*/ 208399 h 258802"/>
                <a:gd name="connsiteX10" fmla="*/ 59243 w 59094"/>
                <a:gd name="connsiteY10" fmla="*/ 129464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94" h="258802">
                  <a:moveTo>
                    <a:pt x="59243" y="129464"/>
                  </a:moveTo>
                  <a:cubicBezTo>
                    <a:pt x="59243" y="109277"/>
                    <a:pt x="56441" y="77962"/>
                    <a:pt x="42432" y="48718"/>
                  </a:cubicBezTo>
                  <a:cubicBezTo>
                    <a:pt x="27149" y="16885"/>
                    <a:pt x="5244" y="63"/>
                    <a:pt x="2696" y="63"/>
                  </a:cubicBezTo>
                  <a:cubicBezTo>
                    <a:pt x="1168" y="63"/>
                    <a:pt x="149" y="1098"/>
                    <a:pt x="149" y="2651"/>
                  </a:cubicBezTo>
                  <a:cubicBezTo>
                    <a:pt x="149" y="3427"/>
                    <a:pt x="149" y="3945"/>
                    <a:pt x="4989" y="8603"/>
                  </a:cubicBezTo>
                  <a:cubicBezTo>
                    <a:pt x="29951" y="34225"/>
                    <a:pt x="44470" y="75374"/>
                    <a:pt x="44470" y="129464"/>
                  </a:cubicBezTo>
                  <a:cubicBezTo>
                    <a:pt x="44470" y="173719"/>
                    <a:pt x="35045" y="219268"/>
                    <a:pt x="3461" y="251877"/>
                  </a:cubicBezTo>
                  <a:cubicBezTo>
                    <a:pt x="149" y="254983"/>
                    <a:pt x="149" y="255501"/>
                    <a:pt x="149" y="256277"/>
                  </a:cubicBezTo>
                  <a:cubicBezTo>
                    <a:pt x="149" y="257830"/>
                    <a:pt x="1168" y="258865"/>
                    <a:pt x="2696" y="258865"/>
                  </a:cubicBezTo>
                  <a:cubicBezTo>
                    <a:pt x="5244" y="258865"/>
                    <a:pt x="28168" y="241266"/>
                    <a:pt x="43196" y="208399"/>
                  </a:cubicBezTo>
                  <a:cubicBezTo>
                    <a:pt x="56187" y="179930"/>
                    <a:pt x="59243" y="151203"/>
                    <a:pt x="59243" y="129464"/>
                  </a:cubicBezTo>
                  <a:close/>
                </a:path>
              </a:pathLst>
            </a:custGeom>
            <a:solidFill>
              <a:srgbClr val="000000"/>
            </a:solidFill>
            <a:ln w="25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805C2B-FE16-6082-D9C5-2910F55D0570}"/>
              </a:ext>
            </a:extLst>
          </p:cNvPr>
          <p:cNvSpPr txBox="1"/>
          <p:nvPr/>
        </p:nvSpPr>
        <p:spPr>
          <a:xfrm>
            <a:off x="-46846" y="2685479"/>
            <a:ext cx="800219" cy="20821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</a:p>
          <a:p>
            <a:pPr algn="ctr"/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new data</a:t>
            </a:r>
          </a:p>
        </p:txBody>
      </p:sp>
      <p:grpSp>
        <p:nvGrpSpPr>
          <p:cNvPr id="318" name="Group 317" descr="\documentclass{article}&#10;\usepackage{amsmath}&#10;\pagestyle{empty}&#10;\begin{document}&#10;&#10;$\mathcal{C}_{y_i, 1-\alpha}(y^\textrm{o}_{1:I})$&#10;&#10;&#10;\end{document}" title="IguanaTex Vector Display">
            <a:extLst>
              <a:ext uri="{FF2B5EF4-FFF2-40B4-BE49-F238E27FC236}">
                <a16:creationId xmlns:a16="http://schemas.microsoft.com/office/drawing/2014/main" id="{0DDFF05C-DB2A-04EB-7495-DB96F15B4E2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0058400" y="1397000"/>
            <a:ext cx="1347048" cy="265143"/>
            <a:chOff x="12005140" y="2867182"/>
            <a:chExt cx="1346196" cy="277075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870CE88-4FE5-2AEB-1CA4-0D47D13BD11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005140" y="2879138"/>
              <a:ext cx="132092" cy="193697"/>
            </a:xfrm>
            <a:custGeom>
              <a:avLst/>
              <a:gdLst>
                <a:gd name="connsiteX0" fmla="*/ 122553 w 132092"/>
                <a:gd name="connsiteY0" fmla="*/ 145668 h 193697"/>
                <a:gd name="connsiteX1" fmla="*/ 120023 w 132092"/>
                <a:gd name="connsiteY1" fmla="*/ 143808 h 193697"/>
                <a:gd name="connsiteX2" fmla="*/ 109395 w 132092"/>
                <a:gd name="connsiteY2" fmla="*/ 147794 h 193697"/>
                <a:gd name="connsiteX3" fmla="*/ 100285 w 132092"/>
                <a:gd name="connsiteY3" fmla="*/ 157625 h 193697"/>
                <a:gd name="connsiteX4" fmla="*/ 64858 w 132092"/>
                <a:gd name="connsiteY4" fmla="*/ 179147 h 193697"/>
                <a:gd name="connsiteX5" fmla="*/ 21586 w 132092"/>
                <a:gd name="connsiteY5" fmla="*/ 122021 h 193697"/>
                <a:gd name="connsiteX6" fmla="*/ 44108 w 132092"/>
                <a:gd name="connsiteY6" fmla="*/ 45498 h 193697"/>
                <a:gd name="connsiteX7" fmla="*/ 94971 w 132092"/>
                <a:gd name="connsiteY7" fmla="*/ 14676 h 193697"/>
                <a:gd name="connsiteX8" fmla="*/ 110660 w 132092"/>
                <a:gd name="connsiteY8" fmla="*/ 28227 h 193697"/>
                <a:gd name="connsiteX9" fmla="*/ 98261 w 132092"/>
                <a:gd name="connsiteY9" fmla="*/ 61706 h 193697"/>
                <a:gd name="connsiteX10" fmla="*/ 96742 w 132092"/>
                <a:gd name="connsiteY10" fmla="*/ 65692 h 193697"/>
                <a:gd name="connsiteX11" fmla="*/ 99526 w 132092"/>
                <a:gd name="connsiteY11" fmla="*/ 67551 h 193697"/>
                <a:gd name="connsiteX12" fmla="*/ 116986 w 132092"/>
                <a:gd name="connsiteY12" fmla="*/ 57455 h 193697"/>
                <a:gd name="connsiteX13" fmla="*/ 132169 w 132092"/>
                <a:gd name="connsiteY13" fmla="*/ 16802 h 193697"/>
                <a:gd name="connsiteX14" fmla="*/ 111672 w 132092"/>
                <a:gd name="connsiteY14" fmla="*/ 63 h 193697"/>
                <a:gd name="connsiteX15" fmla="*/ 33226 w 132092"/>
                <a:gd name="connsiteY15" fmla="*/ 40184 h 193697"/>
                <a:gd name="connsiteX16" fmla="*/ 77 w 132092"/>
                <a:gd name="connsiteY16" fmla="*/ 133446 h 193697"/>
                <a:gd name="connsiteX17" fmla="*/ 48156 w 132092"/>
                <a:gd name="connsiteY17" fmla="*/ 193761 h 193697"/>
                <a:gd name="connsiteX18" fmla="*/ 122553 w 132092"/>
                <a:gd name="connsiteY18" fmla="*/ 145668 h 19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2092" h="193697">
                  <a:moveTo>
                    <a:pt x="122553" y="145668"/>
                  </a:moveTo>
                  <a:cubicBezTo>
                    <a:pt x="122553" y="144074"/>
                    <a:pt x="121288" y="143808"/>
                    <a:pt x="120023" y="143808"/>
                  </a:cubicBezTo>
                  <a:cubicBezTo>
                    <a:pt x="115721" y="143808"/>
                    <a:pt x="109648" y="147794"/>
                    <a:pt x="109395" y="147794"/>
                  </a:cubicBezTo>
                  <a:cubicBezTo>
                    <a:pt x="104334" y="151248"/>
                    <a:pt x="103322" y="153108"/>
                    <a:pt x="100285" y="157625"/>
                  </a:cubicBezTo>
                  <a:cubicBezTo>
                    <a:pt x="92440" y="170113"/>
                    <a:pt x="81306" y="179147"/>
                    <a:pt x="64858" y="179147"/>
                  </a:cubicBezTo>
                  <a:cubicBezTo>
                    <a:pt x="42083" y="179147"/>
                    <a:pt x="21586" y="161876"/>
                    <a:pt x="21586" y="122021"/>
                  </a:cubicBezTo>
                  <a:cubicBezTo>
                    <a:pt x="21586" y="98107"/>
                    <a:pt x="30696" y="66489"/>
                    <a:pt x="44108" y="45498"/>
                  </a:cubicBezTo>
                  <a:cubicBezTo>
                    <a:pt x="55242" y="28493"/>
                    <a:pt x="68907" y="14676"/>
                    <a:pt x="94971" y="14676"/>
                  </a:cubicBezTo>
                  <a:cubicBezTo>
                    <a:pt x="104587" y="14676"/>
                    <a:pt x="110660" y="18396"/>
                    <a:pt x="110660" y="28227"/>
                  </a:cubicBezTo>
                  <a:cubicBezTo>
                    <a:pt x="110660" y="37527"/>
                    <a:pt x="101297" y="56392"/>
                    <a:pt x="98261" y="61706"/>
                  </a:cubicBezTo>
                  <a:cubicBezTo>
                    <a:pt x="96742" y="64629"/>
                    <a:pt x="96742" y="65160"/>
                    <a:pt x="96742" y="65692"/>
                  </a:cubicBezTo>
                  <a:cubicBezTo>
                    <a:pt x="96742" y="67551"/>
                    <a:pt x="98007" y="67551"/>
                    <a:pt x="99526" y="67551"/>
                  </a:cubicBezTo>
                  <a:cubicBezTo>
                    <a:pt x="104587" y="67551"/>
                    <a:pt x="113950" y="61706"/>
                    <a:pt x="116986" y="57455"/>
                  </a:cubicBezTo>
                  <a:cubicBezTo>
                    <a:pt x="117492" y="56392"/>
                    <a:pt x="132169" y="30353"/>
                    <a:pt x="132169" y="16802"/>
                  </a:cubicBezTo>
                  <a:cubicBezTo>
                    <a:pt x="132169" y="2188"/>
                    <a:pt x="120782" y="63"/>
                    <a:pt x="111672" y="63"/>
                  </a:cubicBezTo>
                  <a:cubicBezTo>
                    <a:pt x="74980" y="63"/>
                    <a:pt x="44867" y="25305"/>
                    <a:pt x="33226" y="40184"/>
                  </a:cubicBezTo>
                  <a:cubicBezTo>
                    <a:pt x="3113" y="78445"/>
                    <a:pt x="77" y="119629"/>
                    <a:pt x="77" y="133446"/>
                  </a:cubicBezTo>
                  <a:cubicBezTo>
                    <a:pt x="77" y="172239"/>
                    <a:pt x="18802" y="193761"/>
                    <a:pt x="48156" y="193761"/>
                  </a:cubicBezTo>
                  <a:cubicBezTo>
                    <a:pt x="88898" y="193761"/>
                    <a:pt x="122553" y="152311"/>
                    <a:pt x="122553" y="14566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EF2AA56-929E-2E4C-1A88-4F70F9AE68A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2143668" y="3024292"/>
              <a:ext cx="90870" cy="119965"/>
            </a:xfrm>
            <a:custGeom>
              <a:avLst/>
              <a:gdLst>
                <a:gd name="connsiteX0" fmla="*/ 90244 w 90870"/>
                <a:gd name="connsiteY0" fmla="*/ 11968 h 119965"/>
                <a:gd name="connsiteX1" fmla="*/ 90953 w 90870"/>
                <a:gd name="connsiteY1" fmla="*/ 7876 h 119965"/>
                <a:gd name="connsiteX2" fmla="*/ 85107 w 90870"/>
                <a:gd name="connsiteY2" fmla="*/ 1924 h 119965"/>
                <a:gd name="connsiteX3" fmla="*/ 77845 w 90870"/>
                <a:gd name="connsiteY3" fmla="*/ 6388 h 119965"/>
                <a:gd name="connsiteX4" fmla="*/ 75010 w 90870"/>
                <a:gd name="connsiteY4" fmla="*/ 17176 h 119965"/>
                <a:gd name="connsiteX5" fmla="*/ 71291 w 90870"/>
                <a:gd name="connsiteY5" fmla="*/ 32613 h 119965"/>
                <a:gd name="connsiteX6" fmla="*/ 64205 w 90870"/>
                <a:gd name="connsiteY6" fmla="*/ 62558 h 119965"/>
                <a:gd name="connsiteX7" fmla="*/ 42417 w 90870"/>
                <a:gd name="connsiteY7" fmla="*/ 78739 h 119965"/>
                <a:gd name="connsiteX8" fmla="*/ 30372 w 90870"/>
                <a:gd name="connsiteY8" fmla="*/ 63302 h 119965"/>
                <a:gd name="connsiteX9" fmla="*/ 39760 w 90870"/>
                <a:gd name="connsiteY9" fmla="*/ 27219 h 119965"/>
                <a:gd name="connsiteX10" fmla="*/ 42772 w 90870"/>
                <a:gd name="connsiteY10" fmla="*/ 15874 h 119965"/>
                <a:gd name="connsiteX11" fmla="*/ 25944 w 90870"/>
                <a:gd name="connsiteY11" fmla="*/ 64 h 119965"/>
                <a:gd name="connsiteX12" fmla="*/ 82 w 90870"/>
                <a:gd name="connsiteY12" fmla="*/ 28521 h 119965"/>
                <a:gd name="connsiteX13" fmla="*/ 3093 w 90870"/>
                <a:gd name="connsiteY13" fmla="*/ 30939 h 119965"/>
                <a:gd name="connsiteX14" fmla="*/ 6282 w 90870"/>
                <a:gd name="connsiteY14" fmla="*/ 27963 h 119965"/>
                <a:gd name="connsiteX15" fmla="*/ 25412 w 90870"/>
                <a:gd name="connsiteY15" fmla="*/ 5272 h 119965"/>
                <a:gd name="connsiteX16" fmla="*/ 29841 w 90870"/>
                <a:gd name="connsiteY16" fmla="*/ 11782 h 119965"/>
                <a:gd name="connsiteX17" fmla="*/ 27361 w 90870"/>
                <a:gd name="connsiteY17" fmla="*/ 22569 h 119965"/>
                <a:gd name="connsiteX18" fmla="*/ 17087 w 90870"/>
                <a:gd name="connsiteY18" fmla="*/ 60326 h 119965"/>
                <a:gd name="connsiteX19" fmla="*/ 23995 w 90870"/>
                <a:gd name="connsiteY19" fmla="*/ 78181 h 119965"/>
                <a:gd name="connsiteX20" fmla="*/ 41709 w 90870"/>
                <a:gd name="connsiteY20" fmla="*/ 83947 h 119965"/>
                <a:gd name="connsiteX21" fmla="*/ 61017 w 90870"/>
                <a:gd name="connsiteY21" fmla="*/ 75577 h 119965"/>
                <a:gd name="connsiteX22" fmla="*/ 49326 w 90870"/>
                <a:gd name="connsiteY22" fmla="*/ 102918 h 119965"/>
                <a:gd name="connsiteX23" fmla="*/ 28069 w 90870"/>
                <a:gd name="connsiteY23" fmla="*/ 114822 h 119965"/>
                <a:gd name="connsiteX24" fmla="*/ 14784 w 90870"/>
                <a:gd name="connsiteY24" fmla="*/ 108684 h 119965"/>
                <a:gd name="connsiteX25" fmla="*/ 24350 w 90870"/>
                <a:gd name="connsiteY25" fmla="*/ 98454 h 119965"/>
                <a:gd name="connsiteX26" fmla="*/ 17441 w 90870"/>
                <a:gd name="connsiteY26" fmla="*/ 91387 h 119965"/>
                <a:gd name="connsiteX27" fmla="*/ 7167 w 90870"/>
                <a:gd name="connsiteY27" fmla="*/ 103662 h 119965"/>
                <a:gd name="connsiteX28" fmla="*/ 28247 w 90870"/>
                <a:gd name="connsiteY28" fmla="*/ 120029 h 119965"/>
                <a:gd name="connsiteX29" fmla="*/ 73416 w 90870"/>
                <a:gd name="connsiteY29" fmla="*/ 82273 h 119965"/>
                <a:gd name="connsiteX30" fmla="*/ 90244 w 90870"/>
                <a:gd name="connsiteY30" fmla="*/ 11968 h 11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870" h="119965">
                  <a:moveTo>
                    <a:pt x="90244" y="11968"/>
                  </a:moveTo>
                  <a:cubicBezTo>
                    <a:pt x="90953" y="9364"/>
                    <a:pt x="90953" y="8992"/>
                    <a:pt x="90953" y="7876"/>
                  </a:cubicBezTo>
                  <a:cubicBezTo>
                    <a:pt x="90953" y="4156"/>
                    <a:pt x="88118" y="1924"/>
                    <a:pt x="85107" y="1924"/>
                  </a:cubicBezTo>
                  <a:cubicBezTo>
                    <a:pt x="83159" y="1924"/>
                    <a:pt x="79793" y="2854"/>
                    <a:pt x="77845" y="6388"/>
                  </a:cubicBezTo>
                  <a:cubicBezTo>
                    <a:pt x="77313" y="7504"/>
                    <a:pt x="75896" y="13456"/>
                    <a:pt x="75010" y="17176"/>
                  </a:cubicBezTo>
                  <a:lnTo>
                    <a:pt x="71291" y="32613"/>
                  </a:lnTo>
                  <a:cubicBezTo>
                    <a:pt x="70228" y="37077"/>
                    <a:pt x="64736" y="60512"/>
                    <a:pt x="64205" y="62558"/>
                  </a:cubicBezTo>
                  <a:cubicBezTo>
                    <a:pt x="64028" y="62558"/>
                    <a:pt x="56234" y="78739"/>
                    <a:pt x="42417" y="78739"/>
                  </a:cubicBezTo>
                  <a:cubicBezTo>
                    <a:pt x="30372" y="78739"/>
                    <a:pt x="30372" y="66650"/>
                    <a:pt x="30372" y="63302"/>
                  </a:cubicBezTo>
                  <a:cubicBezTo>
                    <a:pt x="30372" y="53258"/>
                    <a:pt x="34446" y="41541"/>
                    <a:pt x="39760" y="27219"/>
                  </a:cubicBezTo>
                  <a:cubicBezTo>
                    <a:pt x="41886" y="21267"/>
                    <a:pt x="42772" y="19036"/>
                    <a:pt x="42772" y="15874"/>
                  </a:cubicBezTo>
                  <a:cubicBezTo>
                    <a:pt x="42772" y="6946"/>
                    <a:pt x="35509" y="64"/>
                    <a:pt x="25944" y="64"/>
                  </a:cubicBezTo>
                  <a:cubicBezTo>
                    <a:pt x="8053" y="64"/>
                    <a:pt x="82" y="25359"/>
                    <a:pt x="82" y="28521"/>
                  </a:cubicBezTo>
                  <a:cubicBezTo>
                    <a:pt x="82" y="30939"/>
                    <a:pt x="2562" y="30939"/>
                    <a:pt x="3093" y="30939"/>
                  </a:cubicBezTo>
                  <a:cubicBezTo>
                    <a:pt x="5573" y="30939"/>
                    <a:pt x="5750" y="30009"/>
                    <a:pt x="6282" y="27963"/>
                  </a:cubicBezTo>
                  <a:cubicBezTo>
                    <a:pt x="10710" y="12526"/>
                    <a:pt x="18327" y="5272"/>
                    <a:pt x="25412" y="5272"/>
                  </a:cubicBezTo>
                  <a:cubicBezTo>
                    <a:pt x="28424" y="5272"/>
                    <a:pt x="29841" y="7318"/>
                    <a:pt x="29841" y="11782"/>
                  </a:cubicBezTo>
                  <a:cubicBezTo>
                    <a:pt x="29841" y="16060"/>
                    <a:pt x="28247" y="20151"/>
                    <a:pt x="27361" y="22569"/>
                  </a:cubicBezTo>
                  <a:cubicBezTo>
                    <a:pt x="18858" y="45260"/>
                    <a:pt x="17087" y="52142"/>
                    <a:pt x="17087" y="60326"/>
                  </a:cubicBezTo>
                  <a:cubicBezTo>
                    <a:pt x="17087" y="63488"/>
                    <a:pt x="17087" y="72229"/>
                    <a:pt x="23995" y="78181"/>
                  </a:cubicBezTo>
                  <a:cubicBezTo>
                    <a:pt x="29486" y="83017"/>
                    <a:pt x="36926" y="83947"/>
                    <a:pt x="41709" y="83947"/>
                  </a:cubicBezTo>
                  <a:cubicBezTo>
                    <a:pt x="48794" y="83947"/>
                    <a:pt x="55171" y="81157"/>
                    <a:pt x="61017" y="75577"/>
                  </a:cubicBezTo>
                  <a:cubicBezTo>
                    <a:pt x="58714" y="85807"/>
                    <a:pt x="56765" y="93619"/>
                    <a:pt x="49326" y="102918"/>
                  </a:cubicBezTo>
                  <a:cubicBezTo>
                    <a:pt x="44543" y="108684"/>
                    <a:pt x="37458" y="114822"/>
                    <a:pt x="28069" y="114822"/>
                  </a:cubicBezTo>
                  <a:cubicBezTo>
                    <a:pt x="26829" y="114822"/>
                    <a:pt x="18504" y="114822"/>
                    <a:pt x="14784" y="108684"/>
                  </a:cubicBezTo>
                  <a:cubicBezTo>
                    <a:pt x="24350" y="107568"/>
                    <a:pt x="24350" y="98640"/>
                    <a:pt x="24350" y="98454"/>
                  </a:cubicBezTo>
                  <a:cubicBezTo>
                    <a:pt x="24350" y="92503"/>
                    <a:pt x="19213" y="91387"/>
                    <a:pt x="17441" y="91387"/>
                  </a:cubicBezTo>
                  <a:cubicBezTo>
                    <a:pt x="13013" y="91387"/>
                    <a:pt x="7167" y="95106"/>
                    <a:pt x="7167" y="103662"/>
                  </a:cubicBezTo>
                  <a:cubicBezTo>
                    <a:pt x="7167" y="113148"/>
                    <a:pt x="15670" y="120029"/>
                    <a:pt x="28247" y="120029"/>
                  </a:cubicBezTo>
                  <a:cubicBezTo>
                    <a:pt x="46137" y="120029"/>
                    <a:pt x="67925" y="105522"/>
                    <a:pt x="73416" y="82273"/>
                  </a:cubicBezTo>
                  <a:lnTo>
                    <a:pt x="90244" y="1196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58908B3-42C6-B067-1E31-02857853AAE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249484" y="3044273"/>
              <a:ext cx="44536" cy="90073"/>
            </a:xfrm>
            <a:custGeom>
              <a:avLst/>
              <a:gdLst>
                <a:gd name="connsiteX0" fmla="*/ 38676 w 44536"/>
                <a:gd name="connsiteY0" fmla="*/ 5778 h 90073"/>
                <a:gd name="connsiteX1" fmla="*/ 33109 w 44536"/>
                <a:gd name="connsiteY1" fmla="*/ 65 h 90073"/>
                <a:gd name="connsiteX2" fmla="*/ 25391 w 44536"/>
                <a:gd name="connsiteY2" fmla="*/ 8036 h 90073"/>
                <a:gd name="connsiteX3" fmla="*/ 30832 w 44536"/>
                <a:gd name="connsiteY3" fmla="*/ 13749 h 90073"/>
                <a:gd name="connsiteX4" fmla="*/ 38676 w 44536"/>
                <a:gd name="connsiteY4" fmla="*/ 5778 h 90073"/>
                <a:gd name="connsiteX5" fmla="*/ 44623 w 44536"/>
                <a:gd name="connsiteY5" fmla="*/ 69547 h 90073"/>
                <a:gd name="connsiteX6" fmla="*/ 41966 w 44536"/>
                <a:gd name="connsiteY6" fmla="*/ 67687 h 90073"/>
                <a:gd name="connsiteX7" fmla="*/ 38929 w 44536"/>
                <a:gd name="connsiteY7" fmla="*/ 70742 h 90073"/>
                <a:gd name="connsiteX8" fmla="*/ 24758 w 44536"/>
                <a:gd name="connsiteY8" fmla="*/ 85622 h 90073"/>
                <a:gd name="connsiteX9" fmla="*/ 20963 w 44536"/>
                <a:gd name="connsiteY9" fmla="*/ 80573 h 90073"/>
                <a:gd name="connsiteX10" fmla="*/ 22608 w 44536"/>
                <a:gd name="connsiteY10" fmla="*/ 73798 h 90073"/>
                <a:gd name="connsiteX11" fmla="*/ 25265 w 44536"/>
                <a:gd name="connsiteY11" fmla="*/ 66624 h 90073"/>
                <a:gd name="connsiteX12" fmla="*/ 32477 w 44536"/>
                <a:gd name="connsiteY12" fmla="*/ 48290 h 90073"/>
                <a:gd name="connsiteX13" fmla="*/ 34248 w 44536"/>
                <a:gd name="connsiteY13" fmla="*/ 41648 h 90073"/>
                <a:gd name="connsiteX14" fmla="*/ 20457 w 44536"/>
                <a:gd name="connsiteY14" fmla="*/ 29957 h 90073"/>
                <a:gd name="connsiteX15" fmla="*/ 86 w 44536"/>
                <a:gd name="connsiteY15" fmla="*/ 50549 h 90073"/>
                <a:gd name="connsiteX16" fmla="*/ 2743 w 44536"/>
                <a:gd name="connsiteY16" fmla="*/ 52409 h 90073"/>
                <a:gd name="connsiteX17" fmla="*/ 5653 w 44536"/>
                <a:gd name="connsiteY17" fmla="*/ 49752 h 90073"/>
                <a:gd name="connsiteX18" fmla="*/ 19950 w 44536"/>
                <a:gd name="connsiteY18" fmla="*/ 34474 h 90073"/>
                <a:gd name="connsiteX19" fmla="*/ 23746 w 44536"/>
                <a:gd name="connsiteY19" fmla="*/ 39522 h 90073"/>
                <a:gd name="connsiteX20" fmla="*/ 22987 w 44536"/>
                <a:gd name="connsiteY20" fmla="*/ 44305 h 90073"/>
                <a:gd name="connsiteX21" fmla="*/ 14636 w 44536"/>
                <a:gd name="connsiteY21" fmla="*/ 65428 h 90073"/>
                <a:gd name="connsiteX22" fmla="*/ 11853 w 44536"/>
                <a:gd name="connsiteY22" fmla="*/ 72469 h 90073"/>
                <a:gd name="connsiteX23" fmla="*/ 10461 w 44536"/>
                <a:gd name="connsiteY23" fmla="*/ 78448 h 90073"/>
                <a:gd name="connsiteX24" fmla="*/ 24252 w 44536"/>
                <a:gd name="connsiteY24" fmla="*/ 90139 h 90073"/>
                <a:gd name="connsiteX25" fmla="*/ 44623 w 44536"/>
                <a:gd name="connsiteY25" fmla="*/ 69547 h 9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536" h="90073">
                  <a:moveTo>
                    <a:pt x="38676" y="5778"/>
                  </a:moveTo>
                  <a:cubicBezTo>
                    <a:pt x="38676" y="2589"/>
                    <a:pt x="36399" y="65"/>
                    <a:pt x="33109" y="65"/>
                  </a:cubicBezTo>
                  <a:cubicBezTo>
                    <a:pt x="29566" y="65"/>
                    <a:pt x="25391" y="3652"/>
                    <a:pt x="25391" y="8036"/>
                  </a:cubicBezTo>
                  <a:cubicBezTo>
                    <a:pt x="25391" y="11756"/>
                    <a:pt x="28175" y="13749"/>
                    <a:pt x="30832" y="13749"/>
                  </a:cubicBezTo>
                  <a:cubicBezTo>
                    <a:pt x="35007" y="13749"/>
                    <a:pt x="38676" y="9763"/>
                    <a:pt x="38676" y="5778"/>
                  </a:cubicBezTo>
                  <a:close/>
                  <a:moveTo>
                    <a:pt x="44623" y="69547"/>
                  </a:moveTo>
                  <a:cubicBezTo>
                    <a:pt x="44623" y="67687"/>
                    <a:pt x="42472" y="67687"/>
                    <a:pt x="41966" y="67687"/>
                  </a:cubicBezTo>
                  <a:cubicBezTo>
                    <a:pt x="39815" y="67687"/>
                    <a:pt x="39688" y="68218"/>
                    <a:pt x="38929" y="70742"/>
                  </a:cubicBezTo>
                  <a:cubicBezTo>
                    <a:pt x="36778" y="78049"/>
                    <a:pt x="31085" y="85622"/>
                    <a:pt x="24758" y="85622"/>
                  </a:cubicBezTo>
                  <a:cubicBezTo>
                    <a:pt x="21848" y="85622"/>
                    <a:pt x="20963" y="83496"/>
                    <a:pt x="20963" y="80573"/>
                  </a:cubicBezTo>
                  <a:cubicBezTo>
                    <a:pt x="20963" y="77784"/>
                    <a:pt x="21595" y="76322"/>
                    <a:pt x="22608" y="73798"/>
                  </a:cubicBezTo>
                  <a:cubicBezTo>
                    <a:pt x="23620" y="71141"/>
                    <a:pt x="24632" y="68484"/>
                    <a:pt x="25265" y="66624"/>
                  </a:cubicBezTo>
                  <a:cubicBezTo>
                    <a:pt x="25771" y="65428"/>
                    <a:pt x="30705" y="53073"/>
                    <a:pt x="32477" y="48290"/>
                  </a:cubicBezTo>
                  <a:cubicBezTo>
                    <a:pt x="33489" y="45633"/>
                    <a:pt x="34248" y="43906"/>
                    <a:pt x="34248" y="41648"/>
                  </a:cubicBezTo>
                  <a:cubicBezTo>
                    <a:pt x="34248" y="35271"/>
                    <a:pt x="28428" y="29957"/>
                    <a:pt x="20457" y="29957"/>
                  </a:cubicBezTo>
                  <a:cubicBezTo>
                    <a:pt x="7171" y="29957"/>
                    <a:pt x="86" y="46962"/>
                    <a:pt x="86" y="50549"/>
                  </a:cubicBezTo>
                  <a:cubicBezTo>
                    <a:pt x="86" y="52409"/>
                    <a:pt x="2110" y="52409"/>
                    <a:pt x="2743" y="52409"/>
                  </a:cubicBezTo>
                  <a:cubicBezTo>
                    <a:pt x="4894" y="52409"/>
                    <a:pt x="5021" y="51745"/>
                    <a:pt x="5653" y="49752"/>
                  </a:cubicBezTo>
                  <a:cubicBezTo>
                    <a:pt x="8437" y="40319"/>
                    <a:pt x="14510" y="34474"/>
                    <a:pt x="19950" y="34474"/>
                  </a:cubicBezTo>
                  <a:cubicBezTo>
                    <a:pt x="22354" y="34474"/>
                    <a:pt x="23746" y="35935"/>
                    <a:pt x="23746" y="39522"/>
                  </a:cubicBezTo>
                  <a:cubicBezTo>
                    <a:pt x="23746" y="40054"/>
                    <a:pt x="23746" y="41781"/>
                    <a:pt x="22987" y="44305"/>
                  </a:cubicBezTo>
                  <a:cubicBezTo>
                    <a:pt x="22101" y="46696"/>
                    <a:pt x="16408" y="60911"/>
                    <a:pt x="14636" y="65428"/>
                  </a:cubicBezTo>
                  <a:cubicBezTo>
                    <a:pt x="13751" y="67687"/>
                    <a:pt x="13751" y="67953"/>
                    <a:pt x="11853" y="72469"/>
                  </a:cubicBezTo>
                  <a:cubicBezTo>
                    <a:pt x="11220" y="74329"/>
                    <a:pt x="10461" y="76189"/>
                    <a:pt x="10461" y="78448"/>
                  </a:cubicBezTo>
                  <a:cubicBezTo>
                    <a:pt x="10461" y="85356"/>
                    <a:pt x="16661" y="90139"/>
                    <a:pt x="24252" y="90139"/>
                  </a:cubicBezTo>
                  <a:cubicBezTo>
                    <a:pt x="37538" y="90139"/>
                    <a:pt x="44623" y="72868"/>
                    <a:pt x="44623" y="6954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DFED2DF-E8B9-011F-B3BD-E5607B4A625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2337972" y="3084925"/>
              <a:ext cx="22496" cy="57285"/>
            </a:xfrm>
            <a:custGeom>
              <a:avLst/>
              <a:gdLst>
                <a:gd name="connsiteX0" fmla="*/ 17626 w 22496"/>
                <a:gd name="connsiteY0" fmla="*/ 18478 h 57285"/>
                <a:gd name="connsiteX1" fmla="*/ 3809 w 22496"/>
                <a:gd name="connsiteY1" fmla="*/ 52514 h 57285"/>
                <a:gd name="connsiteX2" fmla="*/ 2569 w 22496"/>
                <a:gd name="connsiteY2" fmla="*/ 54746 h 57285"/>
                <a:gd name="connsiteX3" fmla="*/ 5049 w 22496"/>
                <a:gd name="connsiteY3" fmla="*/ 57350 h 57285"/>
                <a:gd name="connsiteX4" fmla="*/ 22585 w 22496"/>
                <a:gd name="connsiteY4" fmla="*/ 20337 h 57285"/>
                <a:gd name="connsiteX5" fmla="*/ 10186 w 22496"/>
                <a:gd name="connsiteY5" fmla="*/ 64 h 57285"/>
                <a:gd name="connsiteX6" fmla="*/ 89 w 22496"/>
                <a:gd name="connsiteY6" fmla="*/ 10666 h 57285"/>
                <a:gd name="connsiteX7" fmla="*/ 10363 w 22496"/>
                <a:gd name="connsiteY7" fmla="*/ 21453 h 57285"/>
                <a:gd name="connsiteX8" fmla="*/ 17626 w 22496"/>
                <a:gd name="connsiteY8" fmla="*/ 18478 h 5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96" h="57285">
                  <a:moveTo>
                    <a:pt x="17626" y="18478"/>
                  </a:moveTo>
                  <a:cubicBezTo>
                    <a:pt x="17626" y="28707"/>
                    <a:pt x="15854" y="40611"/>
                    <a:pt x="3809" y="52514"/>
                  </a:cubicBezTo>
                  <a:cubicBezTo>
                    <a:pt x="3100" y="53258"/>
                    <a:pt x="2569" y="53816"/>
                    <a:pt x="2569" y="54746"/>
                  </a:cubicBezTo>
                  <a:cubicBezTo>
                    <a:pt x="2569" y="56048"/>
                    <a:pt x="3986" y="57350"/>
                    <a:pt x="5049" y="57350"/>
                  </a:cubicBezTo>
                  <a:cubicBezTo>
                    <a:pt x="7529" y="57350"/>
                    <a:pt x="22585" y="42471"/>
                    <a:pt x="22585" y="20337"/>
                  </a:cubicBezTo>
                  <a:cubicBezTo>
                    <a:pt x="22585" y="8806"/>
                    <a:pt x="18334" y="64"/>
                    <a:pt x="10186" y="64"/>
                  </a:cubicBezTo>
                  <a:cubicBezTo>
                    <a:pt x="4340" y="64"/>
                    <a:pt x="89" y="4900"/>
                    <a:pt x="89" y="10666"/>
                  </a:cubicBezTo>
                  <a:cubicBezTo>
                    <a:pt x="89" y="16618"/>
                    <a:pt x="4163" y="21453"/>
                    <a:pt x="10363" y="21453"/>
                  </a:cubicBezTo>
                  <a:cubicBezTo>
                    <a:pt x="14614" y="21453"/>
                    <a:pt x="17448" y="18478"/>
                    <a:pt x="17626" y="184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C24B70C-1D92-F7DD-61DC-95CFE8811AC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397540" y="2982815"/>
              <a:ext cx="64477" cy="123499"/>
            </a:xfrm>
            <a:custGeom>
              <a:avLst/>
              <a:gdLst>
                <a:gd name="connsiteX0" fmla="*/ 40124 w 64477"/>
                <a:gd name="connsiteY0" fmla="*/ 5272 h 123499"/>
                <a:gd name="connsiteX1" fmla="*/ 34810 w 64477"/>
                <a:gd name="connsiteY1" fmla="*/ 64 h 123499"/>
                <a:gd name="connsiteX2" fmla="*/ 92 w 64477"/>
                <a:gd name="connsiteY2" fmla="*/ 11968 h 123499"/>
                <a:gd name="connsiteX3" fmla="*/ 92 w 64477"/>
                <a:gd name="connsiteY3" fmla="*/ 18664 h 123499"/>
                <a:gd name="connsiteX4" fmla="*/ 25776 w 64477"/>
                <a:gd name="connsiteY4" fmla="*/ 13456 h 123499"/>
                <a:gd name="connsiteX5" fmla="*/ 25776 w 64477"/>
                <a:gd name="connsiteY5" fmla="*/ 108312 h 123499"/>
                <a:gd name="connsiteX6" fmla="*/ 8063 w 64477"/>
                <a:gd name="connsiteY6" fmla="*/ 116868 h 123499"/>
                <a:gd name="connsiteX7" fmla="*/ 1331 w 64477"/>
                <a:gd name="connsiteY7" fmla="*/ 116868 h 123499"/>
                <a:gd name="connsiteX8" fmla="*/ 1331 w 64477"/>
                <a:gd name="connsiteY8" fmla="*/ 123563 h 123499"/>
                <a:gd name="connsiteX9" fmla="*/ 32862 w 64477"/>
                <a:gd name="connsiteY9" fmla="*/ 122819 h 123499"/>
                <a:gd name="connsiteX10" fmla="*/ 64569 w 64477"/>
                <a:gd name="connsiteY10" fmla="*/ 123563 h 123499"/>
                <a:gd name="connsiteX11" fmla="*/ 64569 w 64477"/>
                <a:gd name="connsiteY11" fmla="*/ 116868 h 123499"/>
                <a:gd name="connsiteX12" fmla="*/ 57838 w 64477"/>
                <a:gd name="connsiteY12" fmla="*/ 116868 h 123499"/>
                <a:gd name="connsiteX13" fmla="*/ 40124 w 64477"/>
                <a:gd name="connsiteY13" fmla="*/ 108312 h 123499"/>
                <a:gd name="connsiteX14" fmla="*/ 40124 w 64477"/>
                <a:gd name="connsiteY14" fmla="*/ 5272 h 12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23499">
                  <a:moveTo>
                    <a:pt x="40124" y="5272"/>
                  </a:moveTo>
                  <a:cubicBezTo>
                    <a:pt x="40124" y="250"/>
                    <a:pt x="39770" y="64"/>
                    <a:pt x="34810" y="64"/>
                  </a:cubicBezTo>
                  <a:cubicBezTo>
                    <a:pt x="23473" y="11782"/>
                    <a:pt x="7354" y="11968"/>
                    <a:pt x="92" y="11968"/>
                  </a:cubicBezTo>
                  <a:lnTo>
                    <a:pt x="92" y="18664"/>
                  </a:lnTo>
                  <a:cubicBezTo>
                    <a:pt x="4343" y="18664"/>
                    <a:pt x="16034" y="18664"/>
                    <a:pt x="25776" y="13456"/>
                  </a:cubicBezTo>
                  <a:lnTo>
                    <a:pt x="25776" y="108312"/>
                  </a:lnTo>
                  <a:cubicBezTo>
                    <a:pt x="25776" y="114450"/>
                    <a:pt x="25776" y="116868"/>
                    <a:pt x="8063" y="116868"/>
                  </a:cubicBezTo>
                  <a:lnTo>
                    <a:pt x="1331" y="116868"/>
                  </a:lnTo>
                  <a:lnTo>
                    <a:pt x="1331" y="123563"/>
                  </a:lnTo>
                  <a:cubicBezTo>
                    <a:pt x="4520" y="123377"/>
                    <a:pt x="26308" y="122819"/>
                    <a:pt x="32862" y="122819"/>
                  </a:cubicBezTo>
                  <a:cubicBezTo>
                    <a:pt x="38353" y="122819"/>
                    <a:pt x="60672" y="123377"/>
                    <a:pt x="64569" y="123563"/>
                  </a:cubicBezTo>
                  <a:lnTo>
                    <a:pt x="64569" y="116868"/>
                  </a:lnTo>
                  <a:lnTo>
                    <a:pt x="57838" y="116868"/>
                  </a:lnTo>
                  <a:cubicBezTo>
                    <a:pt x="40124" y="116868"/>
                    <a:pt x="40124" y="114450"/>
                    <a:pt x="40124" y="108312"/>
                  </a:cubicBezTo>
                  <a:lnTo>
                    <a:pt x="40124" y="527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6F900238-D986-4AC0-5A40-362168F3498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498233" y="3055166"/>
              <a:ext cx="119743" cy="9113"/>
            </a:xfrm>
            <a:custGeom>
              <a:avLst/>
              <a:gdLst>
                <a:gd name="connsiteX0" fmla="*/ 112754 w 119743"/>
                <a:gd name="connsiteY0" fmla="*/ 9178 h 9113"/>
                <a:gd name="connsiteX1" fmla="*/ 119839 w 119743"/>
                <a:gd name="connsiteY1" fmla="*/ 4714 h 9113"/>
                <a:gd name="connsiteX2" fmla="*/ 112754 w 119743"/>
                <a:gd name="connsiteY2" fmla="*/ 64 h 9113"/>
                <a:gd name="connsiteX3" fmla="*/ 7181 w 119743"/>
                <a:gd name="connsiteY3" fmla="*/ 64 h 9113"/>
                <a:gd name="connsiteX4" fmla="*/ 95 w 119743"/>
                <a:gd name="connsiteY4" fmla="*/ 4528 h 9113"/>
                <a:gd name="connsiteX5" fmla="*/ 7181 w 119743"/>
                <a:gd name="connsiteY5" fmla="*/ 9178 h 9113"/>
                <a:gd name="connsiteX6" fmla="*/ 112754 w 119743"/>
                <a:gd name="connsiteY6" fmla="*/ 9178 h 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43" h="9113">
                  <a:moveTo>
                    <a:pt x="112754" y="9178"/>
                  </a:moveTo>
                  <a:cubicBezTo>
                    <a:pt x="115588" y="9178"/>
                    <a:pt x="119839" y="9178"/>
                    <a:pt x="119839" y="4714"/>
                  </a:cubicBezTo>
                  <a:cubicBezTo>
                    <a:pt x="119839" y="64"/>
                    <a:pt x="115765" y="64"/>
                    <a:pt x="112754" y="64"/>
                  </a:cubicBezTo>
                  <a:lnTo>
                    <a:pt x="7181" y="64"/>
                  </a:lnTo>
                  <a:cubicBezTo>
                    <a:pt x="4347" y="64"/>
                    <a:pt x="95" y="64"/>
                    <a:pt x="95" y="4528"/>
                  </a:cubicBezTo>
                  <a:cubicBezTo>
                    <a:pt x="95" y="9178"/>
                    <a:pt x="4170" y="9178"/>
                    <a:pt x="7181" y="9178"/>
                  </a:cubicBezTo>
                  <a:lnTo>
                    <a:pt x="112754" y="9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B418E02F-B20F-E131-A314-2182F0E2CA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648242" y="3024292"/>
              <a:ext cx="108761" cy="83882"/>
            </a:xfrm>
            <a:custGeom>
              <a:avLst/>
              <a:gdLst>
                <a:gd name="connsiteX0" fmla="*/ 86013 w 108761"/>
                <a:gd name="connsiteY0" fmla="*/ 55862 h 83882"/>
                <a:gd name="connsiteX1" fmla="*/ 108863 w 108761"/>
                <a:gd name="connsiteY1" fmla="*/ 11410 h 83882"/>
                <a:gd name="connsiteX2" fmla="*/ 105852 w 108761"/>
                <a:gd name="connsiteY2" fmla="*/ 8992 h 83882"/>
                <a:gd name="connsiteX3" fmla="*/ 102132 w 108761"/>
                <a:gd name="connsiteY3" fmla="*/ 13642 h 83882"/>
                <a:gd name="connsiteX4" fmla="*/ 85658 w 108761"/>
                <a:gd name="connsiteY4" fmla="*/ 47306 h 83882"/>
                <a:gd name="connsiteX5" fmla="*/ 84773 w 108761"/>
                <a:gd name="connsiteY5" fmla="*/ 30381 h 83882"/>
                <a:gd name="connsiteX6" fmla="*/ 51117 w 108761"/>
                <a:gd name="connsiteY6" fmla="*/ 64 h 83882"/>
                <a:gd name="connsiteX7" fmla="*/ 102 w 108761"/>
                <a:gd name="connsiteY7" fmla="*/ 51584 h 83882"/>
                <a:gd name="connsiteX8" fmla="*/ 32518 w 108761"/>
                <a:gd name="connsiteY8" fmla="*/ 83947 h 83882"/>
                <a:gd name="connsiteX9" fmla="*/ 73436 w 108761"/>
                <a:gd name="connsiteY9" fmla="*/ 68138 h 83882"/>
                <a:gd name="connsiteX10" fmla="*/ 91858 w 108761"/>
                <a:gd name="connsiteY10" fmla="*/ 83947 h 83882"/>
                <a:gd name="connsiteX11" fmla="*/ 108509 w 108761"/>
                <a:gd name="connsiteY11" fmla="*/ 70927 h 83882"/>
                <a:gd name="connsiteX12" fmla="*/ 105497 w 108761"/>
                <a:gd name="connsiteY12" fmla="*/ 68696 h 83882"/>
                <a:gd name="connsiteX13" fmla="*/ 102486 w 108761"/>
                <a:gd name="connsiteY13" fmla="*/ 70555 h 83882"/>
                <a:gd name="connsiteX14" fmla="*/ 92389 w 108761"/>
                <a:gd name="connsiteY14" fmla="*/ 78739 h 83882"/>
                <a:gd name="connsiteX15" fmla="*/ 86013 w 108761"/>
                <a:gd name="connsiteY15" fmla="*/ 55862 h 83882"/>
                <a:gd name="connsiteX16" fmla="*/ 72196 w 108761"/>
                <a:gd name="connsiteY16" fmla="*/ 62186 h 83882"/>
                <a:gd name="connsiteX17" fmla="*/ 33049 w 108761"/>
                <a:gd name="connsiteY17" fmla="*/ 78739 h 83882"/>
                <a:gd name="connsiteX18" fmla="*/ 14804 w 108761"/>
                <a:gd name="connsiteY18" fmla="*/ 58094 h 83882"/>
                <a:gd name="connsiteX19" fmla="*/ 26495 w 108761"/>
                <a:gd name="connsiteY19" fmla="*/ 19593 h 83882"/>
                <a:gd name="connsiteX20" fmla="*/ 50940 w 108761"/>
                <a:gd name="connsiteY20" fmla="*/ 5272 h 83882"/>
                <a:gd name="connsiteX21" fmla="*/ 70602 w 108761"/>
                <a:gd name="connsiteY21" fmla="*/ 31125 h 83882"/>
                <a:gd name="connsiteX22" fmla="*/ 72196 w 108761"/>
                <a:gd name="connsiteY22" fmla="*/ 62186 h 8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761" h="83882">
                  <a:moveTo>
                    <a:pt x="86013" y="55862"/>
                  </a:moveTo>
                  <a:cubicBezTo>
                    <a:pt x="102309" y="38193"/>
                    <a:pt x="108863" y="13456"/>
                    <a:pt x="108863" y="11410"/>
                  </a:cubicBezTo>
                  <a:cubicBezTo>
                    <a:pt x="108863" y="8992"/>
                    <a:pt x="106737" y="8992"/>
                    <a:pt x="105852" y="8992"/>
                  </a:cubicBezTo>
                  <a:cubicBezTo>
                    <a:pt x="103372" y="8992"/>
                    <a:pt x="103372" y="9550"/>
                    <a:pt x="102132" y="13642"/>
                  </a:cubicBezTo>
                  <a:cubicBezTo>
                    <a:pt x="98943" y="25917"/>
                    <a:pt x="93098" y="37263"/>
                    <a:pt x="85658" y="47306"/>
                  </a:cubicBezTo>
                  <a:cubicBezTo>
                    <a:pt x="85481" y="44516"/>
                    <a:pt x="85127" y="32055"/>
                    <a:pt x="84773" y="30381"/>
                  </a:cubicBezTo>
                  <a:cubicBezTo>
                    <a:pt x="82116" y="11968"/>
                    <a:pt x="68830" y="64"/>
                    <a:pt x="51117" y="64"/>
                  </a:cubicBezTo>
                  <a:cubicBezTo>
                    <a:pt x="25078" y="64"/>
                    <a:pt x="102" y="25545"/>
                    <a:pt x="102" y="51584"/>
                  </a:cubicBezTo>
                  <a:cubicBezTo>
                    <a:pt x="102" y="68696"/>
                    <a:pt x="11970" y="83947"/>
                    <a:pt x="32518" y="83947"/>
                  </a:cubicBezTo>
                  <a:cubicBezTo>
                    <a:pt x="48814" y="83947"/>
                    <a:pt x="63516" y="76135"/>
                    <a:pt x="73436" y="68138"/>
                  </a:cubicBezTo>
                  <a:cubicBezTo>
                    <a:pt x="77510" y="81715"/>
                    <a:pt x="86544" y="83947"/>
                    <a:pt x="91858" y="83947"/>
                  </a:cubicBezTo>
                  <a:cubicBezTo>
                    <a:pt x="102132" y="83947"/>
                    <a:pt x="108509" y="74833"/>
                    <a:pt x="108509" y="70927"/>
                  </a:cubicBezTo>
                  <a:cubicBezTo>
                    <a:pt x="108509" y="68696"/>
                    <a:pt x="106383" y="68696"/>
                    <a:pt x="105497" y="68696"/>
                  </a:cubicBezTo>
                  <a:cubicBezTo>
                    <a:pt x="103195" y="68696"/>
                    <a:pt x="102840" y="69439"/>
                    <a:pt x="102486" y="70555"/>
                  </a:cubicBezTo>
                  <a:cubicBezTo>
                    <a:pt x="100006" y="77623"/>
                    <a:pt x="94515" y="78739"/>
                    <a:pt x="92389" y="78739"/>
                  </a:cubicBezTo>
                  <a:cubicBezTo>
                    <a:pt x="89910" y="78739"/>
                    <a:pt x="86898" y="78739"/>
                    <a:pt x="86013" y="55862"/>
                  </a:cubicBezTo>
                  <a:close/>
                  <a:moveTo>
                    <a:pt x="72196" y="62186"/>
                  </a:moveTo>
                  <a:cubicBezTo>
                    <a:pt x="54837" y="77065"/>
                    <a:pt x="39780" y="78739"/>
                    <a:pt x="33049" y="78739"/>
                  </a:cubicBezTo>
                  <a:cubicBezTo>
                    <a:pt x="21358" y="78739"/>
                    <a:pt x="14804" y="70555"/>
                    <a:pt x="14804" y="58094"/>
                  </a:cubicBezTo>
                  <a:cubicBezTo>
                    <a:pt x="14804" y="52700"/>
                    <a:pt x="17284" y="32427"/>
                    <a:pt x="26495" y="19593"/>
                  </a:cubicBezTo>
                  <a:cubicBezTo>
                    <a:pt x="34643" y="8434"/>
                    <a:pt x="44740" y="5272"/>
                    <a:pt x="50940" y="5272"/>
                  </a:cubicBezTo>
                  <a:cubicBezTo>
                    <a:pt x="65111" y="5272"/>
                    <a:pt x="69185" y="19593"/>
                    <a:pt x="70602" y="31125"/>
                  </a:cubicBezTo>
                  <a:cubicBezTo>
                    <a:pt x="71665" y="39123"/>
                    <a:pt x="71310" y="52328"/>
                    <a:pt x="72196" y="6218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FF852F0A-7B3E-E049-552C-77F012F4C50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806518" y="2867182"/>
              <a:ext cx="58707" cy="265703"/>
            </a:xfrm>
            <a:custGeom>
              <a:avLst/>
              <a:gdLst>
                <a:gd name="connsiteX0" fmla="*/ 58815 w 58707"/>
                <a:gd name="connsiteY0" fmla="*/ 263109 h 265703"/>
                <a:gd name="connsiteX1" fmla="*/ 54513 w 58707"/>
                <a:gd name="connsiteY1" fmla="*/ 257264 h 265703"/>
                <a:gd name="connsiteX2" fmla="*/ 14784 w 58707"/>
                <a:gd name="connsiteY2" fmla="*/ 132915 h 265703"/>
                <a:gd name="connsiteX3" fmla="*/ 55526 w 58707"/>
                <a:gd name="connsiteY3" fmla="*/ 7237 h 265703"/>
                <a:gd name="connsiteX4" fmla="*/ 58815 w 58707"/>
                <a:gd name="connsiteY4" fmla="*/ 2720 h 265703"/>
                <a:gd name="connsiteX5" fmla="*/ 56285 w 58707"/>
                <a:gd name="connsiteY5" fmla="*/ 63 h 265703"/>
                <a:gd name="connsiteX6" fmla="*/ 16050 w 58707"/>
                <a:gd name="connsiteY6" fmla="*/ 51875 h 265703"/>
                <a:gd name="connsiteX7" fmla="*/ 107 w 58707"/>
                <a:gd name="connsiteY7" fmla="*/ 132915 h 265703"/>
                <a:gd name="connsiteX8" fmla="*/ 16809 w 58707"/>
                <a:gd name="connsiteY8" fmla="*/ 215814 h 265703"/>
                <a:gd name="connsiteX9" fmla="*/ 56285 w 58707"/>
                <a:gd name="connsiteY9" fmla="*/ 265766 h 265703"/>
                <a:gd name="connsiteX10" fmla="*/ 58815 w 58707"/>
                <a:gd name="connsiteY10" fmla="*/ 263109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65703">
                  <a:moveTo>
                    <a:pt x="58815" y="263109"/>
                  </a:moveTo>
                  <a:cubicBezTo>
                    <a:pt x="58815" y="262312"/>
                    <a:pt x="58815" y="261781"/>
                    <a:pt x="54513" y="257264"/>
                  </a:cubicBezTo>
                  <a:cubicBezTo>
                    <a:pt x="22882" y="223785"/>
                    <a:pt x="14784" y="173567"/>
                    <a:pt x="14784" y="132915"/>
                  </a:cubicBezTo>
                  <a:cubicBezTo>
                    <a:pt x="14784" y="86682"/>
                    <a:pt x="24400" y="40450"/>
                    <a:pt x="55526" y="7237"/>
                  </a:cubicBezTo>
                  <a:cubicBezTo>
                    <a:pt x="58815" y="4048"/>
                    <a:pt x="58815" y="3517"/>
                    <a:pt x="58815" y="2720"/>
                  </a:cubicBezTo>
                  <a:cubicBezTo>
                    <a:pt x="58815" y="860"/>
                    <a:pt x="57803" y="63"/>
                    <a:pt x="56285" y="63"/>
                  </a:cubicBezTo>
                  <a:cubicBezTo>
                    <a:pt x="53754" y="63"/>
                    <a:pt x="30980" y="18131"/>
                    <a:pt x="16050" y="51875"/>
                  </a:cubicBezTo>
                  <a:cubicBezTo>
                    <a:pt x="3144" y="81102"/>
                    <a:pt x="107" y="110595"/>
                    <a:pt x="107" y="132915"/>
                  </a:cubicBezTo>
                  <a:cubicBezTo>
                    <a:pt x="107" y="153639"/>
                    <a:pt x="2891" y="185790"/>
                    <a:pt x="16809" y="215814"/>
                  </a:cubicBezTo>
                  <a:cubicBezTo>
                    <a:pt x="31992" y="248496"/>
                    <a:pt x="53754" y="265766"/>
                    <a:pt x="56285" y="265766"/>
                  </a:cubicBezTo>
                  <a:cubicBezTo>
                    <a:pt x="57803" y="265766"/>
                    <a:pt x="58815" y="264969"/>
                    <a:pt x="58815" y="26310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E5F87A3-A51D-79F7-5636-12CBAEC6E33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887214" y="2949018"/>
              <a:ext cx="116656" cy="171910"/>
            </a:xfrm>
            <a:custGeom>
              <a:avLst/>
              <a:gdLst>
                <a:gd name="connsiteX0" fmla="*/ 115756 w 116656"/>
                <a:gd name="connsiteY0" fmla="*/ 16271 h 171910"/>
                <a:gd name="connsiteX1" fmla="*/ 116768 w 116656"/>
                <a:gd name="connsiteY1" fmla="*/ 10159 h 171910"/>
                <a:gd name="connsiteX2" fmla="*/ 109429 w 116656"/>
                <a:gd name="connsiteY2" fmla="*/ 2986 h 171910"/>
                <a:gd name="connsiteX3" fmla="*/ 100573 w 116656"/>
                <a:gd name="connsiteY3" fmla="*/ 8565 h 171910"/>
                <a:gd name="connsiteX4" fmla="*/ 97030 w 116656"/>
                <a:gd name="connsiteY4" fmla="*/ 22913 h 171910"/>
                <a:gd name="connsiteX5" fmla="*/ 91969 w 116656"/>
                <a:gd name="connsiteY5" fmla="*/ 44170 h 171910"/>
                <a:gd name="connsiteX6" fmla="*/ 80581 w 116656"/>
                <a:gd name="connsiteY6" fmla="*/ 91996 h 171910"/>
                <a:gd name="connsiteX7" fmla="*/ 51987 w 116656"/>
                <a:gd name="connsiteY7" fmla="*/ 114581 h 171910"/>
                <a:gd name="connsiteX8" fmla="*/ 36298 w 116656"/>
                <a:gd name="connsiteY8" fmla="*/ 93059 h 171910"/>
                <a:gd name="connsiteX9" fmla="*/ 49203 w 116656"/>
                <a:gd name="connsiteY9" fmla="*/ 40981 h 171910"/>
                <a:gd name="connsiteX10" fmla="*/ 54264 w 116656"/>
                <a:gd name="connsiteY10" fmla="*/ 21850 h 171910"/>
                <a:gd name="connsiteX11" fmla="*/ 33514 w 116656"/>
                <a:gd name="connsiteY11" fmla="*/ 63 h 171910"/>
                <a:gd name="connsiteX12" fmla="*/ 111 w 116656"/>
                <a:gd name="connsiteY12" fmla="*/ 40981 h 171910"/>
                <a:gd name="connsiteX13" fmla="*/ 3148 w 116656"/>
                <a:gd name="connsiteY13" fmla="*/ 43638 h 171910"/>
                <a:gd name="connsiteX14" fmla="*/ 7197 w 116656"/>
                <a:gd name="connsiteY14" fmla="*/ 38856 h 171910"/>
                <a:gd name="connsiteX15" fmla="*/ 32755 w 116656"/>
                <a:gd name="connsiteY15" fmla="*/ 5908 h 171910"/>
                <a:gd name="connsiteX16" fmla="*/ 39081 w 116656"/>
                <a:gd name="connsiteY16" fmla="*/ 14411 h 171910"/>
                <a:gd name="connsiteX17" fmla="*/ 34779 w 116656"/>
                <a:gd name="connsiteY17" fmla="*/ 33010 h 171910"/>
                <a:gd name="connsiteX18" fmla="*/ 20102 w 116656"/>
                <a:gd name="connsiteY18" fmla="*/ 88808 h 171910"/>
                <a:gd name="connsiteX19" fmla="*/ 50975 w 116656"/>
                <a:gd name="connsiteY19" fmla="*/ 120427 h 171910"/>
                <a:gd name="connsiteX20" fmla="*/ 76533 w 116656"/>
                <a:gd name="connsiteY20" fmla="*/ 108470 h 171910"/>
                <a:gd name="connsiteX21" fmla="*/ 60084 w 116656"/>
                <a:gd name="connsiteY21" fmla="*/ 149388 h 171910"/>
                <a:gd name="connsiteX22" fmla="*/ 32249 w 116656"/>
                <a:gd name="connsiteY22" fmla="*/ 166128 h 171910"/>
                <a:gd name="connsiteX23" fmla="*/ 13017 w 116656"/>
                <a:gd name="connsiteY23" fmla="*/ 154968 h 171910"/>
                <a:gd name="connsiteX24" fmla="*/ 23898 w 116656"/>
                <a:gd name="connsiteY24" fmla="*/ 151780 h 171910"/>
                <a:gd name="connsiteX25" fmla="*/ 28959 w 116656"/>
                <a:gd name="connsiteY25" fmla="*/ 140886 h 171910"/>
                <a:gd name="connsiteX26" fmla="*/ 19596 w 116656"/>
                <a:gd name="connsiteY26" fmla="*/ 131586 h 171910"/>
                <a:gd name="connsiteX27" fmla="*/ 5425 w 116656"/>
                <a:gd name="connsiteY27" fmla="*/ 148857 h 171910"/>
                <a:gd name="connsiteX28" fmla="*/ 32249 w 116656"/>
                <a:gd name="connsiteY28" fmla="*/ 171973 h 171910"/>
                <a:gd name="connsiteX29" fmla="*/ 91463 w 116656"/>
                <a:gd name="connsiteY29" fmla="*/ 117769 h 171910"/>
                <a:gd name="connsiteX30" fmla="*/ 115756 w 116656"/>
                <a:gd name="connsiteY30" fmla="*/ 16271 h 17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656" h="171910">
                  <a:moveTo>
                    <a:pt x="115756" y="16271"/>
                  </a:moveTo>
                  <a:cubicBezTo>
                    <a:pt x="116768" y="12551"/>
                    <a:pt x="116768" y="12019"/>
                    <a:pt x="116768" y="10159"/>
                  </a:cubicBezTo>
                  <a:cubicBezTo>
                    <a:pt x="116768" y="5377"/>
                    <a:pt x="113225" y="2986"/>
                    <a:pt x="109429" y="2986"/>
                  </a:cubicBezTo>
                  <a:cubicBezTo>
                    <a:pt x="106899" y="2986"/>
                    <a:pt x="102850" y="4580"/>
                    <a:pt x="100573" y="8565"/>
                  </a:cubicBezTo>
                  <a:cubicBezTo>
                    <a:pt x="100066" y="9894"/>
                    <a:pt x="98042" y="18131"/>
                    <a:pt x="97030" y="22913"/>
                  </a:cubicBezTo>
                  <a:cubicBezTo>
                    <a:pt x="95258" y="29822"/>
                    <a:pt x="93487" y="36996"/>
                    <a:pt x="91969" y="44170"/>
                  </a:cubicBezTo>
                  <a:lnTo>
                    <a:pt x="80581" y="91996"/>
                  </a:lnTo>
                  <a:cubicBezTo>
                    <a:pt x="79569" y="95982"/>
                    <a:pt x="68688" y="114581"/>
                    <a:pt x="51987" y="114581"/>
                  </a:cubicBezTo>
                  <a:cubicBezTo>
                    <a:pt x="39081" y="114581"/>
                    <a:pt x="36298" y="102890"/>
                    <a:pt x="36298" y="93059"/>
                  </a:cubicBezTo>
                  <a:cubicBezTo>
                    <a:pt x="36298" y="80837"/>
                    <a:pt x="40599" y="64363"/>
                    <a:pt x="49203" y="40981"/>
                  </a:cubicBezTo>
                  <a:cubicBezTo>
                    <a:pt x="53252" y="30087"/>
                    <a:pt x="54264" y="27165"/>
                    <a:pt x="54264" y="21850"/>
                  </a:cubicBezTo>
                  <a:cubicBezTo>
                    <a:pt x="54264" y="9894"/>
                    <a:pt x="46167" y="63"/>
                    <a:pt x="33514" y="63"/>
                  </a:cubicBezTo>
                  <a:cubicBezTo>
                    <a:pt x="9474" y="63"/>
                    <a:pt x="111" y="38590"/>
                    <a:pt x="111" y="40981"/>
                  </a:cubicBezTo>
                  <a:cubicBezTo>
                    <a:pt x="111" y="43638"/>
                    <a:pt x="2642" y="43638"/>
                    <a:pt x="3148" y="43638"/>
                  </a:cubicBezTo>
                  <a:cubicBezTo>
                    <a:pt x="5678" y="43638"/>
                    <a:pt x="5931" y="43107"/>
                    <a:pt x="7197" y="38856"/>
                  </a:cubicBezTo>
                  <a:cubicBezTo>
                    <a:pt x="14029" y="13879"/>
                    <a:pt x="24151" y="5908"/>
                    <a:pt x="32755" y="5908"/>
                  </a:cubicBezTo>
                  <a:cubicBezTo>
                    <a:pt x="34779" y="5908"/>
                    <a:pt x="39081" y="5908"/>
                    <a:pt x="39081" y="14411"/>
                  </a:cubicBezTo>
                  <a:cubicBezTo>
                    <a:pt x="39081" y="21053"/>
                    <a:pt x="36551" y="27962"/>
                    <a:pt x="34779" y="33010"/>
                  </a:cubicBezTo>
                  <a:cubicBezTo>
                    <a:pt x="24657" y="61175"/>
                    <a:pt x="20102" y="76320"/>
                    <a:pt x="20102" y="88808"/>
                  </a:cubicBezTo>
                  <a:cubicBezTo>
                    <a:pt x="20102" y="112455"/>
                    <a:pt x="36045" y="120427"/>
                    <a:pt x="50975" y="120427"/>
                  </a:cubicBezTo>
                  <a:cubicBezTo>
                    <a:pt x="60844" y="120427"/>
                    <a:pt x="69447" y="115910"/>
                    <a:pt x="76533" y="108470"/>
                  </a:cubicBezTo>
                  <a:cubicBezTo>
                    <a:pt x="73243" y="122286"/>
                    <a:pt x="70206" y="135306"/>
                    <a:pt x="60084" y="149388"/>
                  </a:cubicBezTo>
                  <a:cubicBezTo>
                    <a:pt x="53505" y="158422"/>
                    <a:pt x="43889" y="166128"/>
                    <a:pt x="32249" y="166128"/>
                  </a:cubicBezTo>
                  <a:cubicBezTo>
                    <a:pt x="28706" y="166128"/>
                    <a:pt x="17319" y="165330"/>
                    <a:pt x="13017" y="154968"/>
                  </a:cubicBezTo>
                  <a:cubicBezTo>
                    <a:pt x="17066" y="154968"/>
                    <a:pt x="20355" y="154968"/>
                    <a:pt x="23898" y="151780"/>
                  </a:cubicBezTo>
                  <a:cubicBezTo>
                    <a:pt x="26429" y="149388"/>
                    <a:pt x="28959" y="145934"/>
                    <a:pt x="28959" y="140886"/>
                  </a:cubicBezTo>
                  <a:cubicBezTo>
                    <a:pt x="28959" y="132649"/>
                    <a:pt x="22127" y="131586"/>
                    <a:pt x="19596" y="131586"/>
                  </a:cubicBezTo>
                  <a:cubicBezTo>
                    <a:pt x="13776" y="131586"/>
                    <a:pt x="5425" y="135837"/>
                    <a:pt x="5425" y="148857"/>
                  </a:cubicBezTo>
                  <a:cubicBezTo>
                    <a:pt x="5425" y="162142"/>
                    <a:pt x="16560" y="171973"/>
                    <a:pt x="32249" y="171973"/>
                  </a:cubicBezTo>
                  <a:cubicBezTo>
                    <a:pt x="58313" y="171973"/>
                    <a:pt x="84377" y="147794"/>
                    <a:pt x="91463" y="117769"/>
                  </a:cubicBezTo>
                  <a:lnTo>
                    <a:pt x="115756" y="1627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D745F14-43DC-D349-2352-C0AE8463232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3019929" y="2887085"/>
              <a:ext cx="86796" cy="84812"/>
            </a:xfrm>
            <a:custGeom>
              <a:avLst/>
              <a:gdLst>
                <a:gd name="connsiteX0" fmla="*/ 86913 w 86796"/>
                <a:gd name="connsiteY0" fmla="*/ 43395 h 84812"/>
                <a:gd name="connsiteX1" fmla="*/ 43515 w 86796"/>
                <a:gd name="connsiteY1" fmla="*/ 59 h 84812"/>
                <a:gd name="connsiteX2" fmla="*/ 117 w 86796"/>
                <a:gd name="connsiteY2" fmla="*/ 43395 h 84812"/>
                <a:gd name="connsiteX3" fmla="*/ 43515 w 86796"/>
                <a:gd name="connsiteY3" fmla="*/ 84872 h 84812"/>
                <a:gd name="connsiteX4" fmla="*/ 86913 w 86796"/>
                <a:gd name="connsiteY4" fmla="*/ 43395 h 84812"/>
                <a:gd name="connsiteX5" fmla="*/ 43515 w 86796"/>
                <a:gd name="connsiteY5" fmla="*/ 78920 h 84812"/>
                <a:gd name="connsiteX6" fmla="*/ 21550 w 86796"/>
                <a:gd name="connsiteY6" fmla="*/ 67574 h 84812"/>
                <a:gd name="connsiteX7" fmla="*/ 16236 w 86796"/>
                <a:gd name="connsiteY7" fmla="*/ 41721 h 84812"/>
                <a:gd name="connsiteX8" fmla="*/ 22613 w 86796"/>
                <a:gd name="connsiteY8" fmla="*/ 14753 h 84812"/>
                <a:gd name="connsiteX9" fmla="*/ 43515 w 86796"/>
                <a:gd name="connsiteY9" fmla="*/ 5267 h 84812"/>
                <a:gd name="connsiteX10" fmla="*/ 65302 w 86796"/>
                <a:gd name="connsiteY10" fmla="*/ 16241 h 84812"/>
                <a:gd name="connsiteX11" fmla="*/ 70794 w 86796"/>
                <a:gd name="connsiteY11" fmla="*/ 41721 h 84812"/>
                <a:gd name="connsiteX12" fmla="*/ 65125 w 86796"/>
                <a:gd name="connsiteY12" fmla="*/ 68132 h 84812"/>
                <a:gd name="connsiteX13" fmla="*/ 43515 w 86796"/>
                <a:gd name="connsiteY13" fmla="*/ 78920 h 8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796" h="84812">
                  <a:moveTo>
                    <a:pt x="86913" y="43395"/>
                  </a:moveTo>
                  <a:cubicBezTo>
                    <a:pt x="86913" y="20146"/>
                    <a:pt x="67960" y="59"/>
                    <a:pt x="43515" y="59"/>
                  </a:cubicBezTo>
                  <a:cubicBezTo>
                    <a:pt x="19070" y="59"/>
                    <a:pt x="117" y="20146"/>
                    <a:pt x="117" y="43395"/>
                  </a:cubicBezTo>
                  <a:cubicBezTo>
                    <a:pt x="117" y="66458"/>
                    <a:pt x="19601" y="84872"/>
                    <a:pt x="43515" y="84872"/>
                  </a:cubicBezTo>
                  <a:cubicBezTo>
                    <a:pt x="67428" y="84872"/>
                    <a:pt x="86913" y="66458"/>
                    <a:pt x="86913" y="43395"/>
                  </a:cubicBezTo>
                  <a:close/>
                  <a:moveTo>
                    <a:pt x="43515" y="78920"/>
                  </a:moveTo>
                  <a:cubicBezTo>
                    <a:pt x="36961" y="78920"/>
                    <a:pt x="27395" y="76688"/>
                    <a:pt x="21550" y="67574"/>
                  </a:cubicBezTo>
                  <a:cubicBezTo>
                    <a:pt x="16767" y="59949"/>
                    <a:pt x="16236" y="50277"/>
                    <a:pt x="16236" y="41721"/>
                  </a:cubicBezTo>
                  <a:cubicBezTo>
                    <a:pt x="16236" y="33724"/>
                    <a:pt x="16413" y="22750"/>
                    <a:pt x="22613" y="14753"/>
                  </a:cubicBezTo>
                  <a:cubicBezTo>
                    <a:pt x="27041" y="9359"/>
                    <a:pt x="34481" y="5267"/>
                    <a:pt x="43515" y="5267"/>
                  </a:cubicBezTo>
                  <a:cubicBezTo>
                    <a:pt x="53966" y="5267"/>
                    <a:pt x="61405" y="10475"/>
                    <a:pt x="65302" y="16241"/>
                  </a:cubicBezTo>
                  <a:cubicBezTo>
                    <a:pt x="70262" y="23494"/>
                    <a:pt x="70794" y="32794"/>
                    <a:pt x="70794" y="41721"/>
                  </a:cubicBezTo>
                  <a:cubicBezTo>
                    <a:pt x="70794" y="50649"/>
                    <a:pt x="70262" y="60507"/>
                    <a:pt x="65125" y="68132"/>
                  </a:cubicBezTo>
                  <a:cubicBezTo>
                    <a:pt x="60343" y="75200"/>
                    <a:pt x="52194" y="78920"/>
                    <a:pt x="43515" y="7892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AD88086-5B8F-CD31-4B67-1CEB73C29DD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023250" y="3016144"/>
              <a:ext cx="64477" cy="123499"/>
            </a:xfrm>
            <a:custGeom>
              <a:avLst/>
              <a:gdLst>
                <a:gd name="connsiteX0" fmla="*/ 40149 w 64477"/>
                <a:gd name="connsiteY0" fmla="*/ 5273 h 123499"/>
                <a:gd name="connsiteX1" fmla="*/ 34835 w 64477"/>
                <a:gd name="connsiteY1" fmla="*/ 66 h 123499"/>
                <a:gd name="connsiteX2" fmla="*/ 116 w 64477"/>
                <a:gd name="connsiteY2" fmla="*/ 11969 h 123499"/>
                <a:gd name="connsiteX3" fmla="*/ 116 w 64477"/>
                <a:gd name="connsiteY3" fmla="*/ 18665 h 123499"/>
                <a:gd name="connsiteX4" fmla="*/ 25801 w 64477"/>
                <a:gd name="connsiteY4" fmla="*/ 13457 h 123499"/>
                <a:gd name="connsiteX5" fmla="*/ 25801 w 64477"/>
                <a:gd name="connsiteY5" fmla="*/ 108313 h 123499"/>
                <a:gd name="connsiteX6" fmla="*/ 8087 w 64477"/>
                <a:gd name="connsiteY6" fmla="*/ 116869 h 123499"/>
                <a:gd name="connsiteX7" fmla="*/ 1356 w 64477"/>
                <a:gd name="connsiteY7" fmla="*/ 116869 h 123499"/>
                <a:gd name="connsiteX8" fmla="*/ 1356 w 64477"/>
                <a:gd name="connsiteY8" fmla="*/ 123565 h 123499"/>
                <a:gd name="connsiteX9" fmla="*/ 32886 w 64477"/>
                <a:gd name="connsiteY9" fmla="*/ 122821 h 123499"/>
                <a:gd name="connsiteX10" fmla="*/ 64594 w 64477"/>
                <a:gd name="connsiteY10" fmla="*/ 123565 h 123499"/>
                <a:gd name="connsiteX11" fmla="*/ 64594 w 64477"/>
                <a:gd name="connsiteY11" fmla="*/ 116869 h 123499"/>
                <a:gd name="connsiteX12" fmla="*/ 57862 w 64477"/>
                <a:gd name="connsiteY12" fmla="*/ 116869 h 123499"/>
                <a:gd name="connsiteX13" fmla="*/ 40149 w 64477"/>
                <a:gd name="connsiteY13" fmla="*/ 108313 h 123499"/>
                <a:gd name="connsiteX14" fmla="*/ 40149 w 64477"/>
                <a:gd name="connsiteY14" fmla="*/ 5273 h 12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23499">
                  <a:moveTo>
                    <a:pt x="40149" y="5273"/>
                  </a:moveTo>
                  <a:cubicBezTo>
                    <a:pt x="40149" y="251"/>
                    <a:pt x="39795" y="66"/>
                    <a:pt x="34835" y="66"/>
                  </a:cubicBezTo>
                  <a:cubicBezTo>
                    <a:pt x="23498" y="11783"/>
                    <a:pt x="7379" y="11969"/>
                    <a:pt x="116" y="11969"/>
                  </a:cubicBezTo>
                  <a:lnTo>
                    <a:pt x="116" y="18665"/>
                  </a:lnTo>
                  <a:cubicBezTo>
                    <a:pt x="4367" y="18665"/>
                    <a:pt x="16058" y="18665"/>
                    <a:pt x="25801" y="13457"/>
                  </a:cubicBezTo>
                  <a:lnTo>
                    <a:pt x="25801" y="108313"/>
                  </a:lnTo>
                  <a:cubicBezTo>
                    <a:pt x="25801" y="114451"/>
                    <a:pt x="25801" y="116869"/>
                    <a:pt x="8087" y="116869"/>
                  </a:cubicBezTo>
                  <a:lnTo>
                    <a:pt x="1356" y="116869"/>
                  </a:lnTo>
                  <a:lnTo>
                    <a:pt x="1356" y="123565"/>
                  </a:lnTo>
                  <a:cubicBezTo>
                    <a:pt x="4545" y="123379"/>
                    <a:pt x="26332" y="122821"/>
                    <a:pt x="32886" y="122821"/>
                  </a:cubicBezTo>
                  <a:cubicBezTo>
                    <a:pt x="38377" y="122821"/>
                    <a:pt x="60697" y="123379"/>
                    <a:pt x="64594" y="123565"/>
                  </a:cubicBezTo>
                  <a:lnTo>
                    <a:pt x="64594" y="116869"/>
                  </a:lnTo>
                  <a:lnTo>
                    <a:pt x="57862" y="116869"/>
                  </a:lnTo>
                  <a:cubicBezTo>
                    <a:pt x="40149" y="116869"/>
                    <a:pt x="40149" y="114451"/>
                    <a:pt x="40149" y="108313"/>
                  </a:cubicBezTo>
                  <a:lnTo>
                    <a:pt x="40149" y="527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2889CA98-2445-1949-6BEA-0DD5ACAC285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123233" y="3059480"/>
              <a:ext cx="20370" cy="80162"/>
            </a:xfrm>
            <a:custGeom>
              <a:avLst/>
              <a:gdLst>
                <a:gd name="connsiteX0" fmla="*/ 20491 w 20370"/>
                <a:gd name="connsiteY0" fmla="*/ 10853 h 80162"/>
                <a:gd name="connsiteX1" fmla="*/ 10394 w 20370"/>
                <a:gd name="connsiteY1" fmla="*/ 66 h 80162"/>
                <a:gd name="connsiteX2" fmla="*/ 120 w 20370"/>
                <a:gd name="connsiteY2" fmla="*/ 10667 h 80162"/>
                <a:gd name="connsiteX3" fmla="*/ 10217 w 20370"/>
                <a:gd name="connsiteY3" fmla="*/ 21455 h 80162"/>
                <a:gd name="connsiteX4" fmla="*/ 20491 w 20370"/>
                <a:gd name="connsiteY4" fmla="*/ 10853 h 80162"/>
                <a:gd name="connsiteX5" fmla="*/ 20491 w 20370"/>
                <a:gd name="connsiteY5" fmla="*/ 69627 h 80162"/>
                <a:gd name="connsiteX6" fmla="*/ 10394 w 20370"/>
                <a:gd name="connsiteY6" fmla="*/ 58839 h 80162"/>
                <a:gd name="connsiteX7" fmla="*/ 120 w 20370"/>
                <a:gd name="connsiteY7" fmla="*/ 69441 h 80162"/>
                <a:gd name="connsiteX8" fmla="*/ 10217 w 20370"/>
                <a:gd name="connsiteY8" fmla="*/ 80228 h 80162"/>
                <a:gd name="connsiteX9" fmla="*/ 20491 w 20370"/>
                <a:gd name="connsiteY9" fmla="*/ 69627 h 8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70" h="80162">
                  <a:moveTo>
                    <a:pt x="20491" y="10853"/>
                  </a:moveTo>
                  <a:cubicBezTo>
                    <a:pt x="20491" y="4343"/>
                    <a:pt x="15531" y="66"/>
                    <a:pt x="10394" y="66"/>
                  </a:cubicBezTo>
                  <a:cubicBezTo>
                    <a:pt x="4194" y="66"/>
                    <a:pt x="120" y="5273"/>
                    <a:pt x="120" y="10667"/>
                  </a:cubicBezTo>
                  <a:cubicBezTo>
                    <a:pt x="120" y="17177"/>
                    <a:pt x="5080" y="21455"/>
                    <a:pt x="10217" y="21455"/>
                  </a:cubicBezTo>
                  <a:cubicBezTo>
                    <a:pt x="16417" y="21455"/>
                    <a:pt x="20491" y="16247"/>
                    <a:pt x="20491" y="10853"/>
                  </a:cubicBezTo>
                  <a:close/>
                  <a:moveTo>
                    <a:pt x="20491" y="69627"/>
                  </a:moveTo>
                  <a:cubicBezTo>
                    <a:pt x="20491" y="63117"/>
                    <a:pt x="15531" y="58839"/>
                    <a:pt x="10394" y="58839"/>
                  </a:cubicBezTo>
                  <a:cubicBezTo>
                    <a:pt x="4194" y="58839"/>
                    <a:pt x="120" y="64047"/>
                    <a:pt x="120" y="69441"/>
                  </a:cubicBezTo>
                  <a:cubicBezTo>
                    <a:pt x="120" y="75950"/>
                    <a:pt x="5080" y="80228"/>
                    <a:pt x="10217" y="80228"/>
                  </a:cubicBezTo>
                  <a:cubicBezTo>
                    <a:pt x="16417" y="80228"/>
                    <a:pt x="20491" y="75021"/>
                    <a:pt x="20491" y="6962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9A95EA5-33D5-9D28-4473-E2942569FE0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173436" y="3012610"/>
              <a:ext cx="83608" cy="127032"/>
            </a:xfrm>
            <a:custGeom>
              <a:avLst/>
              <a:gdLst>
                <a:gd name="connsiteX0" fmla="*/ 61943 w 83608"/>
                <a:gd name="connsiteY0" fmla="*/ 14759 h 127032"/>
                <a:gd name="connsiteX1" fmla="*/ 77176 w 83608"/>
                <a:gd name="connsiteY1" fmla="*/ 6761 h 127032"/>
                <a:gd name="connsiteX2" fmla="*/ 83730 w 83608"/>
                <a:gd name="connsiteY2" fmla="*/ 2855 h 127032"/>
                <a:gd name="connsiteX3" fmla="*/ 80896 w 83608"/>
                <a:gd name="connsiteY3" fmla="*/ 66 h 127032"/>
                <a:gd name="connsiteX4" fmla="*/ 69028 w 83608"/>
                <a:gd name="connsiteY4" fmla="*/ 623 h 127032"/>
                <a:gd name="connsiteX5" fmla="*/ 56983 w 83608"/>
                <a:gd name="connsiteY5" fmla="*/ 809 h 127032"/>
                <a:gd name="connsiteX6" fmla="*/ 44761 w 83608"/>
                <a:gd name="connsiteY6" fmla="*/ 623 h 127032"/>
                <a:gd name="connsiteX7" fmla="*/ 32538 w 83608"/>
                <a:gd name="connsiteY7" fmla="*/ 66 h 127032"/>
                <a:gd name="connsiteX8" fmla="*/ 28818 w 83608"/>
                <a:gd name="connsiteY8" fmla="*/ 4157 h 127032"/>
                <a:gd name="connsiteX9" fmla="*/ 34664 w 83608"/>
                <a:gd name="connsiteY9" fmla="*/ 6761 h 127032"/>
                <a:gd name="connsiteX10" fmla="*/ 41395 w 83608"/>
                <a:gd name="connsiteY10" fmla="*/ 7133 h 127032"/>
                <a:gd name="connsiteX11" fmla="*/ 46178 w 83608"/>
                <a:gd name="connsiteY11" fmla="*/ 9737 h 127032"/>
                <a:gd name="connsiteX12" fmla="*/ 45469 w 83608"/>
                <a:gd name="connsiteY12" fmla="*/ 13643 h 127032"/>
                <a:gd name="connsiteX13" fmla="*/ 21910 w 83608"/>
                <a:gd name="connsiteY13" fmla="*/ 112405 h 127032"/>
                <a:gd name="connsiteX14" fmla="*/ 6676 w 83608"/>
                <a:gd name="connsiteY14" fmla="*/ 120403 h 127032"/>
                <a:gd name="connsiteX15" fmla="*/ 122 w 83608"/>
                <a:gd name="connsiteY15" fmla="*/ 124494 h 127032"/>
                <a:gd name="connsiteX16" fmla="*/ 2957 w 83608"/>
                <a:gd name="connsiteY16" fmla="*/ 127098 h 127032"/>
                <a:gd name="connsiteX17" fmla="*/ 26870 w 83608"/>
                <a:gd name="connsiteY17" fmla="*/ 126354 h 127032"/>
                <a:gd name="connsiteX18" fmla="*/ 39092 w 83608"/>
                <a:gd name="connsiteY18" fmla="*/ 126540 h 127032"/>
                <a:gd name="connsiteX19" fmla="*/ 51315 w 83608"/>
                <a:gd name="connsiteY19" fmla="*/ 127098 h 127032"/>
                <a:gd name="connsiteX20" fmla="*/ 55034 w 83608"/>
                <a:gd name="connsiteY20" fmla="*/ 123007 h 127032"/>
                <a:gd name="connsiteX21" fmla="*/ 49366 w 83608"/>
                <a:gd name="connsiteY21" fmla="*/ 120403 h 127032"/>
                <a:gd name="connsiteX22" fmla="*/ 41749 w 83608"/>
                <a:gd name="connsiteY22" fmla="*/ 120031 h 127032"/>
                <a:gd name="connsiteX23" fmla="*/ 37675 w 83608"/>
                <a:gd name="connsiteY23" fmla="*/ 117241 h 127032"/>
                <a:gd name="connsiteX24" fmla="*/ 38384 w 83608"/>
                <a:gd name="connsiteY24" fmla="*/ 113149 h 127032"/>
                <a:gd name="connsiteX25" fmla="*/ 61943 w 83608"/>
                <a:gd name="connsiteY25" fmla="*/ 14759 h 12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608" h="127032">
                  <a:moveTo>
                    <a:pt x="61943" y="14759"/>
                  </a:moveTo>
                  <a:cubicBezTo>
                    <a:pt x="63537" y="8435"/>
                    <a:pt x="63891" y="6761"/>
                    <a:pt x="77176" y="6761"/>
                  </a:cubicBezTo>
                  <a:cubicBezTo>
                    <a:pt x="81605" y="6761"/>
                    <a:pt x="83730" y="6761"/>
                    <a:pt x="83730" y="2855"/>
                  </a:cubicBezTo>
                  <a:cubicBezTo>
                    <a:pt x="83730" y="1181"/>
                    <a:pt x="82491" y="66"/>
                    <a:pt x="80896" y="66"/>
                  </a:cubicBezTo>
                  <a:cubicBezTo>
                    <a:pt x="77176" y="66"/>
                    <a:pt x="72748" y="623"/>
                    <a:pt x="69028" y="623"/>
                  </a:cubicBezTo>
                  <a:cubicBezTo>
                    <a:pt x="65131" y="623"/>
                    <a:pt x="60880" y="809"/>
                    <a:pt x="56983" y="809"/>
                  </a:cubicBezTo>
                  <a:cubicBezTo>
                    <a:pt x="56983" y="809"/>
                    <a:pt x="44761" y="623"/>
                    <a:pt x="44761" y="623"/>
                  </a:cubicBezTo>
                  <a:cubicBezTo>
                    <a:pt x="40864" y="623"/>
                    <a:pt x="36435" y="66"/>
                    <a:pt x="32538" y="66"/>
                  </a:cubicBezTo>
                  <a:cubicBezTo>
                    <a:pt x="31475" y="66"/>
                    <a:pt x="28818" y="66"/>
                    <a:pt x="28818" y="4157"/>
                  </a:cubicBezTo>
                  <a:cubicBezTo>
                    <a:pt x="28818" y="6761"/>
                    <a:pt x="30767" y="6761"/>
                    <a:pt x="34664" y="6761"/>
                  </a:cubicBezTo>
                  <a:cubicBezTo>
                    <a:pt x="34841" y="6761"/>
                    <a:pt x="38384" y="6761"/>
                    <a:pt x="41395" y="7133"/>
                  </a:cubicBezTo>
                  <a:cubicBezTo>
                    <a:pt x="44938" y="7505"/>
                    <a:pt x="46178" y="7691"/>
                    <a:pt x="46178" y="9737"/>
                  </a:cubicBezTo>
                  <a:cubicBezTo>
                    <a:pt x="46178" y="10853"/>
                    <a:pt x="45823" y="12155"/>
                    <a:pt x="45469" y="13643"/>
                  </a:cubicBezTo>
                  <a:lnTo>
                    <a:pt x="21910" y="112405"/>
                  </a:lnTo>
                  <a:cubicBezTo>
                    <a:pt x="20493" y="118543"/>
                    <a:pt x="19962" y="120403"/>
                    <a:pt x="6676" y="120403"/>
                  </a:cubicBezTo>
                  <a:cubicBezTo>
                    <a:pt x="1894" y="120403"/>
                    <a:pt x="122" y="120403"/>
                    <a:pt x="122" y="124494"/>
                  </a:cubicBezTo>
                  <a:cubicBezTo>
                    <a:pt x="122" y="124680"/>
                    <a:pt x="122" y="127098"/>
                    <a:pt x="2957" y="127098"/>
                  </a:cubicBezTo>
                  <a:cubicBezTo>
                    <a:pt x="8271" y="127098"/>
                    <a:pt x="21556" y="126354"/>
                    <a:pt x="26870" y="126354"/>
                  </a:cubicBezTo>
                  <a:lnTo>
                    <a:pt x="39092" y="126540"/>
                  </a:lnTo>
                  <a:cubicBezTo>
                    <a:pt x="42989" y="126540"/>
                    <a:pt x="47418" y="127098"/>
                    <a:pt x="51315" y="127098"/>
                  </a:cubicBezTo>
                  <a:cubicBezTo>
                    <a:pt x="52377" y="127098"/>
                    <a:pt x="55034" y="127098"/>
                    <a:pt x="55034" y="123007"/>
                  </a:cubicBezTo>
                  <a:cubicBezTo>
                    <a:pt x="55034" y="120403"/>
                    <a:pt x="52909" y="120403"/>
                    <a:pt x="49366" y="120403"/>
                  </a:cubicBezTo>
                  <a:cubicBezTo>
                    <a:pt x="49012" y="120403"/>
                    <a:pt x="45292" y="120403"/>
                    <a:pt x="41749" y="120031"/>
                  </a:cubicBezTo>
                  <a:cubicBezTo>
                    <a:pt x="37675" y="119659"/>
                    <a:pt x="37675" y="118915"/>
                    <a:pt x="37675" y="117241"/>
                  </a:cubicBezTo>
                  <a:cubicBezTo>
                    <a:pt x="37675" y="117055"/>
                    <a:pt x="37675" y="115939"/>
                    <a:pt x="38384" y="113149"/>
                  </a:cubicBezTo>
                  <a:lnTo>
                    <a:pt x="61943" y="147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6AFD4F4-A7D2-215D-F4A5-C45C510C93C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292629" y="2867182"/>
              <a:ext cx="58707" cy="265703"/>
            </a:xfrm>
            <a:custGeom>
              <a:avLst/>
              <a:gdLst>
                <a:gd name="connsiteX0" fmla="*/ 58835 w 58707"/>
                <a:gd name="connsiteY0" fmla="*/ 132915 h 265703"/>
                <a:gd name="connsiteX1" fmla="*/ 42133 w 58707"/>
                <a:gd name="connsiteY1" fmla="*/ 50015 h 265703"/>
                <a:gd name="connsiteX2" fmla="*/ 2657 w 58707"/>
                <a:gd name="connsiteY2" fmla="*/ 63 h 265703"/>
                <a:gd name="connsiteX3" fmla="*/ 127 w 58707"/>
                <a:gd name="connsiteY3" fmla="*/ 2720 h 265703"/>
                <a:gd name="connsiteX4" fmla="*/ 4935 w 58707"/>
                <a:gd name="connsiteY4" fmla="*/ 8831 h 265703"/>
                <a:gd name="connsiteX5" fmla="*/ 44158 w 58707"/>
                <a:gd name="connsiteY5" fmla="*/ 132915 h 265703"/>
                <a:gd name="connsiteX6" fmla="*/ 3417 w 58707"/>
                <a:gd name="connsiteY6" fmla="*/ 258592 h 265703"/>
                <a:gd name="connsiteX7" fmla="*/ 127 w 58707"/>
                <a:gd name="connsiteY7" fmla="*/ 263109 h 265703"/>
                <a:gd name="connsiteX8" fmla="*/ 2657 w 58707"/>
                <a:gd name="connsiteY8" fmla="*/ 265766 h 265703"/>
                <a:gd name="connsiteX9" fmla="*/ 42893 w 58707"/>
                <a:gd name="connsiteY9" fmla="*/ 213954 h 265703"/>
                <a:gd name="connsiteX10" fmla="*/ 58835 w 58707"/>
                <a:gd name="connsiteY10" fmla="*/ 132915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65703">
                  <a:moveTo>
                    <a:pt x="58835" y="132915"/>
                  </a:moveTo>
                  <a:cubicBezTo>
                    <a:pt x="58835" y="112190"/>
                    <a:pt x="56051" y="80040"/>
                    <a:pt x="42133" y="50015"/>
                  </a:cubicBezTo>
                  <a:cubicBezTo>
                    <a:pt x="26950" y="17334"/>
                    <a:pt x="5188" y="63"/>
                    <a:pt x="2657" y="63"/>
                  </a:cubicBezTo>
                  <a:cubicBezTo>
                    <a:pt x="1139" y="63"/>
                    <a:pt x="127" y="1126"/>
                    <a:pt x="127" y="2720"/>
                  </a:cubicBezTo>
                  <a:cubicBezTo>
                    <a:pt x="127" y="3517"/>
                    <a:pt x="127" y="4048"/>
                    <a:pt x="4935" y="8831"/>
                  </a:cubicBezTo>
                  <a:cubicBezTo>
                    <a:pt x="29734" y="35136"/>
                    <a:pt x="44158" y="77383"/>
                    <a:pt x="44158" y="132915"/>
                  </a:cubicBezTo>
                  <a:cubicBezTo>
                    <a:pt x="44158" y="178350"/>
                    <a:pt x="34795" y="225114"/>
                    <a:pt x="3417" y="258592"/>
                  </a:cubicBezTo>
                  <a:cubicBezTo>
                    <a:pt x="127" y="261781"/>
                    <a:pt x="127" y="262312"/>
                    <a:pt x="127" y="263109"/>
                  </a:cubicBezTo>
                  <a:cubicBezTo>
                    <a:pt x="127" y="264704"/>
                    <a:pt x="1139" y="265766"/>
                    <a:pt x="2657" y="265766"/>
                  </a:cubicBezTo>
                  <a:cubicBezTo>
                    <a:pt x="5188" y="265766"/>
                    <a:pt x="27963" y="247699"/>
                    <a:pt x="42893" y="213954"/>
                  </a:cubicBezTo>
                  <a:cubicBezTo>
                    <a:pt x="55798" y="184727"/>
                    <a:pt x="58835" y="155234"/>
                    <a:pt x="58835" y="132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Z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D137B3-A87D-60B7-8A07-64C667BE9705}"/>
              </a:ext>
            </a:extLst>
          </p:cNvPr>
          <p:cNvSpPr txBox="1"/>
          <p:nvPr/>
        </p:nvSpPr>
        <p:spPr>
          <a:xfrm>
            <a:off x="260930" y="1430212"/>
            <a:ext cx="492443" cy="11637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N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3EF741-67CF-4577-6B42-8DD6FE789EE4}"/>
              </a:ext>
            </a:extLst>
          </p:cNvPr>
          <p:cNvCxnSpPr>
            <a:cxnSpLocks/>
          </p:cNvCxnSpPr>
          <p:nvPr/>
        </p:nvCxnSpPr>
        <p:spPr>
          <a:xfrm>
            <a:off x="1296170" y="2547067"/>
            <a:ext cx="184685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C5C4EA-5ED0-571D-18F4-706C83FEA75B}"/>
              </a:ext>
            </a:extLst>
          </p:cNvPr>
          <p:cNvCxnSpPr>
            <a:cxnSpLocks/>
          </p:cNvCxnSpPr>
          <p:nvPr/>
        </p:nvCxnSpPr>
        <p:spPr>
          <a:xfrm>
            <a:off x="2199733" y="2012229"/>
            <a:ext cx="0" cy="5184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549B9C-2D05-1010-217D-E12B065AF8B6}"/>
              </a:ext>
            </a:extLst>
          </p:cNvPr>
          <p:cNvCxnSpPr>
            <a:cxnSpLocks/>
          </p:cNvCxnSpPr>
          <p:nvPr/>
        </p:nvCxnSpPr>
        <p:spPr>
          <a:xfrm>
            <a:off x="2199733" y="2776974"/>
            <a:ext cx="0" cy="1899149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773D7F-837D-DAB7-E329-EBA57D011EA9}"/>
              </a:ext>
            </a:extLst>
          </p:cNvPr>
          <p:cNvCxnSpPr>
            <a:cxnSpLocks/>
          </p:cNvCxnSpPr>
          <p:nvPr/>
        </p:nvCxnSpPr>
        <p:spPr>
          <a:xfrm>
            <a:off x="1646839" y="29502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E62286-1528-867F-1299-11D69334B944}"/>
              </a:ext>
            </a:extLst>
          </p:cNvPr>
          <p:cNvCxnSpPr>
            <a:cxnSpLocks/>
          </p:cNvCxnSpPr>
          <p:nvPr/>
        </p:nvCxnSpPr>
        <p:spPr>
          <a:xfrm>
            <a:off x="1799239" y="31026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6ADED9-9924-48BD-A086-E87212E4074E}"/>
              </a:ext>
            </a:extLst>
          </p:cNvPr>
          <p:cNvCxnSpPr>
            <a:cxnSpLocks/>
          </p:cNvCxnSpPr>
          <p:nvPr/>
        </p:nvCxnSpPr>
        <p:spPr>
          <a:xfrm>
            <a:off x="1735983" y="32550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ACA62A-95D1-2CEE-B8E5-C0BDF90217DD}"/>
              </a:ext>
            </a:extLst>
          </p:cNvPr>
          <p:cNvCxnSpPr>
            <a:cxnSpLocks/>
          </p:cNvCxnSpPr>
          <p:nvPr/>
        </p:nvCxnSpPr>
        <p:spPr>
          <a:xfrm>
            <a:off x="2104039" y="34074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C124E4-A382-9AB1-B8AA-8E400C176EF7}"/>
              </a:ext>
            </a:extLst>
          </p:cNvPr>
          <p:cNvCxnSpPr>
            <a:cxnSpLocks/>
          </p:cNvCxnSpPr>
          <p:nvPr/>
        </p:nvCxnSpPr>
        <p:spPr>
          <a:xfrm>
            <a:off x="1850999" y="35598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F5473B-6CE3-CEDC-00C9-A49ECC72FB03}"/>
              </a:ext>
            </a:extLst>
          </p:cNvPr>
          <p:cNvCxnSpPr>
            <a:cxnSpLocks/>
          </p:cNvCxnSpPr>
          <p:nvPr/>
        </p:nvCxnSpPr>
        <p:spPr>
          <a:xfrm>
            <a:off x="1779115" y="37122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145C6F-23B1-B2A2-E4AF-C438E228E7FB}"/>
              </a:ext>
            </a:extLst>
          </p:cNvPr>
          <p:cNvCxnSpPr>
            <a:cxnSpLocks/>
          </p:cNvCxnSpPr>
          <p:nvPr/>
        </p:nvCxnSpPr>
        <p:spPr>
          <a:xfrm>
            <a:off x="1793494" y="38646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0130E2-A4AF-D301-2BFC-5771FE8220F8}"/>
              </a:ext>
            </a:extLst>
          </p:cNvPr>
          <p:cNvCxnSpPr>
            <a:cxnSpLocks/>
          </p:cNvCxnSpPr>
          <p:nvPr/>
        </p:nvCxnSpPr>
        <p:spPr>
          <a:xfrm>
            <a:off x="2040781" y="40170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410467-7246-12A1-2346-398B5FD98302}"/>
              </a:ext>
            </a:extLst>
          </p:cNvPr>
          <p:cNvCxnSpPr>
            <a:cxnSpLocks/>
          </p:cNvCxnSpPr>
          <p:nvPr/>
        </p:nvCxnSpPr>
        <p:spPr>
          <a:xfrm>
            <a:off x="1459941" y="41694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9483E3-1840-B138-3357-3E946077612A}"/>
              </a:ext>
            </a:extLst>
          </p:cNvPr>
          <p:cNvCxnSpPr>
            <a:cxnSpLocks/>
          </p:cNvCxnSpPr>
          <p:nvPr/>
        </p:nvCxnSpPr>
        <p:spPr>
          <a:xfrm>
            <a:off x="1922887" y="43218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CA7D58-646F-2335-4AD4-F6FA279001B8}"/>
              </a:ext>
            </a:extLst>
          </p:cNvPr>
          <p:cNvCxnSpPr>
            <a:cxnSpLocks/>
          </p:cNvCxnSpPr>
          <p:nvPr/>
        </p:nvCxnSpPr>
        <p:spPr>
          <a:xfrm>
            <a:off x="2075287" y="4474234"/>
            <a:ext cx="638355" cy="0"/>
          </a:xfrm>
          <a:prstGeom prst="line">
            <a:avLst/>
          </a:prstGeom>
          <a:ln w="28575">
            <a:solidFill>
              <a:srgbClr val="92D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D48EA0-6F73-1789-2B98-999CA7881A4D}"/>
              </a:ext>
            </a:extLst>
          </p:cNvPr>
          <p:cNvCxnSpPr>
            <a:cxnSpLocks/>
          </p:cNvCxnSpPr>
          <p:nvPr/>
        </p:nvCxnSpPr>
        <p:spPr>
          <a:xfrm>
            <a:off x="4105506" y="2547066"/>
            <a:ext cx="184685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319DFC-79D8-72A7-EC27-8D95F82A58A7}"/>
              </a:ext>
            </a:extLst>
          </p:cNvPr>
          <p:cNvCxnSpPr>
            <a:cxnSpLocks/>
          </p:cNvCxnSpPr>
          <p:nvPr/>
        </p:nvCxnSpPr>
        <p:spPr>
          <a:xfrm>
            <a:off x="5354123" y="2012228"/>
            <a:ext cx="0" cy="51848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7878F4-E66A-6B7F-3496-8C7267C64041}"/>
              </a:ext>
            </a:extLst>
          </p:cNvPr>
          <p:cNvCxnSpPr>
            <a:cxnSpLocks/>
          </p:cNvCxnSpPr>
          <p:nvPr/>
        </p:nvCxnSpPr>
        <p:spPr>
          <a:xfrm>
            <a:off x="5354123" y="2776973"/>
            <a:ext cx="0" cy="1899149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2F734E-FC98-8EC5-D7C6-941A748A9C2D}"/>
              </a:ext>
            </a:extLst>
          </p:cNvPr>
          <p:cNvCxnSpPr>
            <a:cxnSpLocks/>
          </p:cNvCxnSpPr>
          <p:nvPr/>
        </p:nvCxnSpPr>
        <p:spPr>
          <a:xfrm>
            <a:off x="4801229" y="29502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7B64E0-AF78-F97A-419C-0975EE32F26C}"/>
              </a:ext>
            </a:extLst>
          </p:cNvPr>
          <p:cNvCxnSpPr>
            <a:cxnSpLocks/>
          </p:cNvCxnSpPr>
          <p:nvPr/>
        </p:nvCxnSpPr>
        <p:spPr>
          <a:xfrm>
            <a:off x="4953629" y="31026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6584D2-E420-A3C0-ADF2-50E0F81069CD}"/>
              </a:ext>
            </a:extLst>
          </p:cNvPr>
          <p:cNvCxnSpPr>
            <a:cxnSpLocks/>
          </p:cNvCxnSpPr>
          <p:nvPr/>
        </p:nvCxnSpPr>
        <p:spPr>
          <a:xfrm>
            <a:off x="4890373" y="32550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B967FA-5CF5-06FB-C35F-E2F3B8B099D5}"/>
              </a:ext>
            </a:extLst>
          </p:cNvPr>
          <p:cNvCxnSpPr>
            <a:cxnSpLocks/>
          </p:cNvCxnSpPr>
          <p:nvPr/>
        </p:nvCxnSpPr>
        <p:spPr>
          <a:xfrm>
            <a:off x="5258429" y="34074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FE4578-09B4-E593-B5ED-8AB3062165CF}"/>
              </a:ext>
            </a:extLst>
          </p:cNvPr>
          <p:cNvCxnSpPr>
            <a:cxnSpLocks/>
          </p:cNvCxnSpPr>
          <p:nvPr/>
        </p:nvCxnSpPr>
        <p:spPr>
          <a:xfrm>
            <a:off x="5005389" y="35598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5C2EBF4-524E-DBAE-C4EC-A1629A6617ED}"/>
              </a:ext>
            </a:extLst>
          </p:cNvPr>
          <p:cNvCxnSpPr>
            <a:cxnSpLocks/>
          </p:cNvCxnSpPr>
          <p:nvPr/>
        </p:nvCxnSpPr>
        <p:spPr>
          <a:xfrm>
            <a:off x="4933505" y="37122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434F2C-29A0-60C7-A7F4-6C6B3EC9D14D}"/>
              </a:ext>
            </a:extLst>
          </p:cNvPr>
          <p:cNvCxnSpPr>
            <a:cxnSpLocks/>
          </p:cNvCxnSpPr>
          <p:nvPr/>
        </p:nvCxnSpPr>
        <p:spPr>
          <a:xfrm>
            <a:off x="4947884" y="38646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67C52E-0D80-165E-6806-9397CBAD3D3C}"/>
              </a:ext>
            </a:extLst>
          </p:cNvPr>
          <p:cNvCxnSpPr>
            <a:cxnSpLocks/>
          </p:cNvCxnSpPr>
          <p:nvPr/>
        </p:nvCxnSpPr>
        <p:spPr>
          <a:xfrm>
            <a:off x="5195171" y="40170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F36D367-A89C-F7B1-0E40-79A8F8FAC289}"/>
              </a:ext>
            </a:extLst>
          </p:cNvPr>
          <p:cNvCxnSpPr>
            <a:cxnSpLocks/>
          </p:cNvCxnSpPr>
          <p:nvPr/>
        </p:nvCxnSpPr>
        <p:spPr>
          <a:xfrm>
            <a:off x="4614331" y="41694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A68D082-3A3F-26C3-7539-6B83CBF0E25F}"/>
              </a:ext>
            </a:extLst>
          </p:cNvPr>
          <p:cNvCxnSpPr>
            <a:cxnSpLocks/>
          </p:cNvCxnSpPr>
          <p:nvPr/>
        </p:nvCxnSpPr>
        <p:spPr>
          <a:xfrm>
            <a:off x="5077277" y="43218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AA1896-9AE3-8C77-05F9-82C163C0BE46}"/>
              </a:ext>
            </a:extLst>
          </p:cNvPr>
          <p:cNvCxnSpPr>
            <a:cxnSpLocks/>
          </p:cNvCxnSpPr>
          <p:nvPr/>
        </p:nvCxnSpPr>
        <p:spPr>
          <a:xfrm>
            <a:off x="5229677" y="4474233"/>
            <a:ext cx="638355" cy="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02E8C4-4D90-ADB3-C099-DDEC5A05903E}"/>
              </a:ext>
            </a:extLst>
          </p:cNvPr>
          <p:cNvCxnSpPr>
            <a:cxnSpLocks/>
          </p:cNvCxnSpPr>
          <p:nvPr/>
        </p:nvCxnSpPr>
        <p:spPr>
          <a:xfrm>
            <a:off x="7057536" y="2554959"/>
            <a:ext cx="184685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5993B08-3AFD-80C4-2883-1D8D22E756E4}"/>
              </a:ext>
            </a:extLst>
          </p:cNvPr>
          <p:cNvSpPr/>
          <p:nvPr/>
        </p:nvSpPr>
        <p:spPr>
          <a:xfrm>
            <a:off x="7575551" y="1870268"/>
            <a:ext cx="1178556" cy="666799"/>
          </a:xfrm>
          <a:custGeom>
            <a:avLst/>
            <a:gdLst>
              <a:gd name="connsiteX0" fmla="*/ 0 w 6305550"/>
              <a:gd name="connsiteY0" fmla="*/ 2698755 h 2705105"/>
              <a:gd name="connsiteX1" fmla="*/ 2038350 w 6305550"/>
              <a:gd name="connsiteY1" fmla="*/ 1943105 h 2705105"/>
              <a:gd name="connsiteX2" fmla="*/ 3162300 w 6305550"/>
              <a:gd name="connsiteY2" fmla="*/ 5 h 2705105"/>
              <a:gd name="connsiteX3" fmla="*/ 4298950 w 6305550"/>
              <a:gd name="connsiteY3" fmla="*/ 1962155 h 2705105"/>
              <a:gd name="connsiteX4" fmla="*/ 6305550 w 6305550"/>
              <a:gd name="connsiteY4" fmla="*/ 2705105 h 27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5550" h="2705105">
                <a:moveTo>
                  <a:pt x="0" y="2698755"/>
                </a:moveTo>
                <a:cubicBezTo>
                  <a:pt x="755650" y="2545826"/>
                  <a:pt x="1511300" y="2392897"/>
                  <a:pt x="2038350" y="1943105"/>
                </a:cubicBezTo>
                <a:cubicBezTo>
                  <a:pt x="2565400" y="1493313"/>
                  <a:pt x="2785533" y="-3170"/>
                  <a:pt x="3162300" y="5"/>
                </a:cubicBezTo>
                <a:cubicBezTo>
                  <a:pt x="3539067" y="3180"/>
                  <a:pt x="3775075" y="1511305"/>
                  <a:pt x="4298950" y="1962155"/>
                </a:cubicBezTo>
                <a:cubicBezTo>
                  <a:pt x="4822825" y="2413005"/>
                  <a:pt x="5964767" y="2566463"/>
                  <a:pt x="6305550" y="270510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1CF6E5A-1273-FBFC-6577-D410CF07730E}"/>
              </a:ext>
            </a:extLst>
          </p:cNvPr>
          <p:cNvCxnSpPr>
            <a:cxnSpLocks/>
          </p:cNvCxnSpPr>
          <p:nvPr/>
        </p:nvCxnSpPr>
        <p:spPr>
          <a:xfrm>
            <a:off x="7862373" y="2018578"/>
            <a:ext cx="0" cy="51848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6847DF6-9BE9-3D14-7A91-8978BC563F6F}"/>
              </a:ext>
            </a:extLst>
          </p:cNvPr>
          <p:cNvCxnSpPr>
            <a:cxnSpLocks/>
          </p:cNvCxnSpPr>
          <p:nvPr/>
        </p:nvCxnSpPr>
        <p:spPr>
          <a:xfrm>
            <a:off x="8491023" y="2018578"/>
            <a:ext cx="0" cy="51848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C06AB7-005C-4C48-7A9D-24AD22B4D465}"/>
              </a:ext>
            </a:extLst>
          </p:cNvPr>
          <p:cNvCxnSpPr>
            <a:cxnSpLocks/>
          </p:cNvCxnSpPr>
          <p:nvPr/>
        </p:nvCxnSpPr>
        <p:spPr>
          <a:xfrm>
            <a:off x="8491023" y="2787394"/>
            <a:ext cx="0" cy="19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9B7559D-7102-BF6D-6266-E0E6A68882A4}"/>
              </a:ext>
            </a:extLst>
          </p:cNvPr>
          <p:cNvCxnSpPr>
            <a:cxnSpLocks/>
          </p:cNvCxnSpPr>
          <p:nvPr/>
        </p:nvCxnSpPr>
        <p:spPr>
          <a:xfrm>
            <a:off x="7863446" y="2781829"/>
            <a:ext cx="0" cy="190080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503E9B-C3B0-C8A0-2B99-3FCA557FE9D4}"/>
              </a:ext>
            </a:extLst>
          </p:cNvPr>
          <p:cNvCxnSpPr>
            <a:cxnSpLocks/>
          </p:cNvCxnSpPr>
          <p:nvPr/>
        </p:nvCxnSpPr>
        <p:spPr>
          <a:xfrm>
            <a:off x="7314535" y="29502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748D7B-997E-C252-7094-66352A0A0C91}"/>
              </a:ext>
            </a:extLst>
          </p:cNvPr>
          <p:cNvCxnSpPr>
            <a:cxnSpLocks/>
          </p:cNvCxnSpPr>
          <p:nvPr/>
        </p:nvCxnSpPr>
        <p:spPr>
          <a:xfrm>
            <a:off x="7466935" y="31026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69A4BDB-3F5E-48A7-043F-8A1AE01A06FB}"/>
              </a:ext>
            </a:extLst>
          </p:cNvPr>
          <p:cNvCxnSpPr>
            <a:cxnSpLocks/>
          </p:cNvCxnSpPr>
          <p:nvPr/>
        </p:nvCxnSpPr>
        <p:spPr>
          <a:xfrm>
            <a:off x="7403679" y="32550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10238F0-E94F-FAD7-A304-73682A9F64A4}"/>
              </a:ext>
            </a:extLst>
          </p:cNvPr>
          <p:cNvCxnSpPr>
            <a:cxnSpLocks/>
          </p:cNvCxnSpPr>
          <p:nvPr/>
        </p:nvCxnSpPr>
        <p:spPr>
          <a:xfrm>
            <a:off x="7771735" y="34074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10A864-5162-C103-D38E-861A7B850690}"/>
              </a:ext>
            </a:extLst>
          </p:cNvPr>
          <p:cNvCxnSpPr>
            <a:cxnSpLocks/>
          </p:cNvCxnSpPr>
          <p:nvPr/>
        </p:nvCxnSpPr>
        <p:spPr>
          <a:xfrm>
            <a:off x="7518695" y="35598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4BB71D5-1AE2-C1E3-A4E9-46893C18DD8B}"/>
              </a:ext>
            </a:extLst>
          </p:cNvPr>
          <p:cNvCxnSpPr>
            <a:cxnSpLocks/>
          </p:cNvCxnSpPr>
          <p:nvPr/>
        </p:nvCxnSpPr>
        <p:spPr>
          <a:xfrm>
            <a:off x="7446811" y="37122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E39166E-8527-D60E-32D7-1EBE1F30606D}"/>
              </a:ext>
            </a:extLst>
          </p:cNvPr>
          <p:cNvCxnSpPr>
            <a:cxnSpLocks/>
          </p:cNvCxnSpPr>
          <p:nvPr/>
        </p:nvCxnSpPr>
        <p:spPr>
          <a:xfrm>
            <a:off x="7461190" y="38646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46DABA0-F4C8-7B8E-FEA5-DE7567F2639E}"/>
              </a:ext>
            </a:extLst>
          </p:cNvPr>
          <p:cNvCxnSpPr>
            <a:cxnSpLocks/>
          </p:cNvCxnSpPr>
          <p:nvPr/>
        </p:nvCxnSpPr>
        <p:spPr>
          <a:xfrm>
            <a:off x="7708477" y="40170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639811D-0637-9CA9-6A37-4E1DBDF9E296}"/>
              </a:ext>
            </a:extLst>
          </p:cNvPr>
          <p:cNvCxnSpPr>
            <a:cxnSpLocks/>
          </p:cNvCxnSpPr>
          <p:nvPr/>
        </p:nvCxnSpPr>
        <p:spPr>
          <a:xfrm>
            <a:off x="7127637" y="41694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C541564-CBE5-F8AA-5A4B-08814FB0F692}"/>
              </a:ext>
            </a:extLst>
          </p:cNvPr>
          <p:cNvCxnSpPr>
            <a:cxnSpLocks/>
          </p:cNvCxnSpPr>
          <p:nvPr/>
        </p:nvCxnSpPr>
        <p:spPr>
          <a:xfrm>
            <a:off x="7590583" y="43218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2D5603C-65AA-E989-8FBF-F8288C7C3455}"/>
              </a:ext>
            </a:extLst>
          </p:cNvPr>
          <p:cNvCxnSpPr>
            <a:cxnSpLocks/>
          </p:cNvCxnSpPr>
          <p:nvPr/>
        </p:nvCxnSpPr>
        <p:spPr>
          <a:xfrm>
            <a:off x="7742983" y="4474233"/>
            <a:ext cx="129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21F606A-D1A4-D3BA-C818-2E52010E8662}"/>
              </a:ext>
            </a:extLst>
          </p:cNvPr>
          <p:cNvCxnSpPr>
            <a:cxnSpLocks/>
          </p:cNvCxnSpPr>
          <p:nvPr/>
        </p:nvCxnSpPr>
        <p:spPr>
          <a:xfrm>
            <a:off x="9816883" y="2562261"/>
            <a:ext cx="184685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153F29F-6821-BD91-5497-216A237AE51C}"/>
              </a:ext>
            </a:extLst>
          </p:cNvPr>
          <p:cNvSpPr/>
          <p:nvPr/>
        </p:nvSpPr>
        <p:spPr>
          <a:xfrm>
            <a:off x="10334898" y="1877570"/>
            <a:ext cx="1178556" cy="666799"/>
          </a:xfrm>
          <a:custGeom>
            <a:avLst/>
            <a:gdLst>
              <a:gd name="connsiteX0" fmla="*/ 0 w 6305550"/>
              <a:gd name="connsiteY0" fmla="*/ 2698755 h 2705105"/>
              <a:gd name="connsiteX1" fmla="*/ 2038350 w 6305550"/>
              <a:gd name="connsiteY1" fmla="*/ 1943105 h 2705105"/>
              <a:gd name="connsiteX2" fmla="*/ 3162300 w 6305550"/>
              <a:gd name="connsiteY2" fmla="*/ 5 h 2705105"/>
              <a:gd name="connsiteX3" fmla="*/ 4298950 w 6305550"/>
              <a:gd name="connsiteY3" fmla="*/ 1962155 h 2705105"/>
              <a:gd name="connsiteX4" fmla="*/ 6305550 w 6305550"/>
              <a:gd name="connsiteY4" fmla="*/ 2705105 h 27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5550" h="2705105">
                <a:moveTo>
                  <a:pt x="0" y="2698755"/>
                </a:moveTo>
                <a:cubicBezTo>
                  <a:pt x="755650" y="2545826"/>
                  <a:pt x="1511300" y="2392897"/>
                  <a:pt x="2038350" y="1943105"/>
                </a:cubicBezTo>
                <a:cubicBezTo>
                  <a:pt x="2565400" y="1493313"/>
                  <a:pt x="2785533" y="-3170"/>
                  <a:pt x="3162300" y="5"/>
                </a:cubicBezTo>
                <a:cubicBezTo>
                  <a:pt x="3539067" y="3180"/>
                  <a:pt x="3775075" y="1511305"/>
                  <a:pt x="4298950" y="1962155"/>
                </a:cubicBezTo>
                <a:cubicBezTo>
                  <a:pt x="4822825" y="2413005"/>
                  <a:pt x="5964767" y="2566463"/>
                  <a:pt x="6305550" y="270510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4A34665-0C6D-6E95-2F5D-CA58628F3DF3}"/>
              </a:ext>
            </a:extLst>
          </p:cNvPr>
          <p:cNvCxnSpPr>
            <a:cxnSpLocks/>
          </p:cNvCxnSpPr>
          <p:nvPr/>
        </p:nvCxnSpPr>
        <p:spPr>
          <a:xfrm>
            <a:off x="10447315" y="29502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16D6C1D-5DED-B85B-D93C-B0E74BB0FD0A}"/>
              </a:ext>
            </a:extLst>
          </p:cNvPr>
          <p:cNvCxnSpPr>
            <a:cxnSpLocks/>
          </p:cNvCxnSpPr>
          <p:nvPr/>
        </p:nvCxnSpPr>
        <p:spPr>
          <a:xfrm>
            <a:off x="10599715" y="31026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2DA681B-2BF4-3683-FF8F-A6C0AD9B5D18}"/>
              </a:ext>
            </a:extLst>
          </p:cNvPr>
          <p:cNvCxnSpPr>
            <a:cxnSpLocks/>
          </p:cNvCxnSpPr>
          <p:nvPr/>
        </p:nvCxnSpPr>
        <p:spPr>
          <a:xfrm>
            <a:off x="10536459" y="32550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5EBA24-20AD-2A86-59C3-748B54ACFBB5}"/>
              </a:ext>
            </a:extLst>
          </p:cNvPr>
          <p:cNvCxnSpPr>
            <a:cxnSpLocks/>
          </p:cNvCxnSpPr>
          <p:nvPr/>
        </p:nvCxnSpPr>
        <p:spPr>
          <a:xfrm>
            <a:off x="10904515" y="34074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7B38F8-FC24-6ABD-921F-95102FFC253D}"/>
              </a:ext>
            </a:extLst>
          </p:cNvPr>
          <p:cNvCxnSpPr>
            <a:cxnSpLocks/>
          </p:cNvCxnSpPr>
          <p:nvPr/>
        </p:nvCxnSpPr>
        <p:spPr>
          <a:xfrm>
            <a:off x="10651475" y="35598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6C8DF05-7BD9-A853-DD77-2E13F827EAA1}"/>
              </a:ext>
            </a:extLst>
          </p:cNvPr>
          <p:cNvCxnSpPr>
            <a:cxnSpLocks/>
          </p:cNvCxnSpPr>
          <p:nvPr/>
        </p:nvCxnSpPr>
        <p:spPr>
          <a:xfrm>
            <a:off x="10579591" y="37122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6758958-FFF5-A388-744B-4E9CFC556618}"/>
              </a:ext>
            </a:extLst>
          </p:cNvPr>
          <p:cNvCxnSpPr>
            <a:cxnSpLocks/>
          </p:cNvCxnSpPr>
          <p:nvPr/>
        </p:nvCxnSpPr>
        <p:spPr>
          <a:xfrm>
            <a:off x="10593970" y="38646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E8D81B-05D7-C5D5-CEBC-CE1B600FFC2B}"/>
              </a:ext>
            </a:extLst>
          </p:cNvPr>
          <p:cNvCxnSpPr>
            <a:cxnSpLocks/>
          </p:cNvCxnSpPr>
          <p:nvPr/>
        </p:nvCxnSpPr>
        <p:spPr>
          <a:xfrm>
            <a:off x="10841257" y="40170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A5E443-809A-5A96-074C-88C20F19FA53}"/>
              </a:ext>
            </a:extLst>
          </p:cNvPr>
          <p:cNvCxnSpPr>
            <a:cxnSpLocks/>
          </p:cNvCxnSpPr>
          <p:nvPr/>
        </p:nvCxnSpPr>
        <p:spPr>
          <a:xfrm>
            <a:off x="10260417" y="41694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881ED61-A2C7-D78A-B191-AAE3990DA823}"/>
              </a:ext>
            </a:extLst>
          </p:cNvPr>
          <p:cNvCxnSpPr>
            <a:cxnSpLocks/>
          </p:cNvCxnSpPr>
          <p:nvPr/>
        </p:nvCxnSpPr>
        <p:spPr>
          <a:xfrm>
            <a:off x="10723363" y="43218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90C031E-6A04-53A1-EDE5-92D10412EFB6}"/>
              </a:ext>
            </a:extLst>
          </p:cNvPr>
          <p:cNvCxnSpPr>
            <a:cxnSpLocks/>
          </p:cNvCxnSpPr>
          <p:nvPr/>
        </p:nvCxnSpPr>
        <p:spPr>
          <a:xfrm>
            <a:off x="10875763" y="4474233"/>
            <a:ext cx="720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79042F3-E27C-8002-8F65-CC6517B29089}"/>
              </a:ext>
            </a:extLst>
          </p:cNvPr>
          <p:cNvCxnSpPr/>
          <p:nvPr/>
        </p:nvCxnSpPr>
        <p:spPr>
          <a:xfrm>
            <a:off x="3632200" y="4727296"/>
            <a:ext cx="8475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9241C6-26A5-A7C1-0A3B-DAD2A4BA083C}"/>
              </a:ext>
            </a:extLst>
          </p:cNvPr>
          <p:cNvCxnSpPr>
            <a:cxnSpLocks/>
          </p:cNvCxnSpPr>
          <p:nvPr/>
        </p:nvCxnSpPr>
        <p:spPr>
          <a:xfrm flipV="1">
            <a:off x="3632200" y="4379632"/>
            <a:ext cx="0" cy="35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DA3ABC0-3DA9-3254-0BFF-045AB8173CC7}"/>
              </a:ext>
            </a:extLst>
          </p:cNvPr>
          <p:cNvCxnSpPr>
            <a:cxnSpLocks/>
          </p:cNvCxnSpPr>
          <p:nvPr/>
        </p:nvCxnSpPr>
        <p:spPr>
          <a:xfrm flipV="1">
            <a:off x="12108015" y="4379632"/>
            <a:ext cx="0" cy="35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A324499-232D-6BDC-6DE7-D67A393CE763}"/>
              </a:ext>
            </a:extLst>
          </p:cNvPr>
          <p:cNvCxnSpPr>
            <a:cxnSpLocks/>
          </p:cNvCxnSpPr>
          <p:nvPr/>
        </p:nvCxnSpPr>
        <p:spPr>
          <a:xfrm flipH="1">
            <a:off x="47812" y="2692621"/>
            <a:ext cx="120665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7D6685-9AA4-95E9-18E3-E119376AEC8F}"/>
              </a:ext>
            </a:extLst>
          </p:cNvPr>
          <p:cNvCxnSpPr>
            <a:cxnSpLocks/>
          </p:cNvCxnSpPr>
          <p:nvPr/>
        </p:nvCxnSpPr>
        <p:spPr>
          <a:xfrm flipH="1">
            <a:off x="47812" y="1775233"/>
            <a:ext cx="120602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Plus Sign 225">
            <a:extLst>
              <a:ext uri="{FF2B5EF4-FFF2-40B4-BE49-F238E27FC236}">
                <a16:creationId xmlns:a16="http://schemas.microsoft.com/office/drawing/2014/main" id="{6DA31B6C-9A3E-DC55-9D6E-545D3DCE3DE4}"/>
              </a:ext>
            </a:extLst>
          </p:cNvPr>
          <p:cNvSpPr/>
          <p:nvPr/>
        </p:nvSpPr>
        <p:spPr>
          <a:xfrm rot="2700000">
            <a:off x="10967850" y="220997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27" name="Plus Sign 226">
            <a:extLst>
              <a:ext uri="{FF2B5EF4-FFF2-40B4-BE49-F238E27FC236}">
                <a16:creationId xmlns:a16="http://schemas.microsoft.com/office/drawing/2014/main" id="{4205C3B4-BEFB-AA5C-0599-1781D6FAB838}"/>
              </a:ext>
            </a:extLst>
          </p:cNvPr>
          <p:cNvSpPr/>
          <p:nvPr/>
        </p:nvSpPr>
        <p:spPr>
          <a:xfrm rot="2700000">
            <a:off x="10576050" y="2358199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28" name="Plus Sign 227">
            <a:extLst>
              <a:ext uri="{FF2B5EF4-FFF2-40B4-BE49-F238E27FC236}">
                <a16:creationId xmlns:a16="http://schemas.microsoft.com/office/drawing/2014/main" id="{2A2AA539-3094-D0A3-75E2-40FCAB1F5CD4}"/>
              </a:ext>
            </a:extLst>
          </p:cNvPr>
          <p:cNvSpPr/>
          <p:nvPr/>
        </p:nvSpPr>
        <p:spPr>
          <a:xfrm rot="2700000">
            <a:off x="10796400" y="1978363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29" name="Plus Sign 228">
            <a:extLst>
              <a:ext uri="{FF2B5EF4-FFF2-40B4-BE49-F238E27FC236}">
                <a16:creationId xmlns:a16="http://schemas.microsoft.com/office/drawing/2014/main" id="{BB700195-28E6-A2E8-3609-2202461FC428}"/>
              </a:ext>
            </a:extLst>
          </p:cNvPr>
          <p:cNvSpPr/>
          <p:nvPr/>
        </p:nvSpPr>
        <p:spPr>
          <a:xfrm rot="2700000">
            <a:off x="10678804" y="2106948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0" name="Plus Sign 229">
            <a:extLst>
              <a:ext uri="{FF2B5EF4-FFF2-40B4-BE49-F238E27FC236}">
                <a16:creationId xmlns:a16="http://schemas.microsoft.com/office/drawing/2014/main" id="{F826A93B-BD3F-D023-B3FC-74C0767B6789}"/>
              </a:ext>
            </a:extLst>
          </p:cNvPr>
          <p:cNvSpPr/>
          <p:nvPr/>
        </p:nvSpPr>
        <p:spPr>
          <a:xfrm rot="2700000">
            <a:off x="10878950" y="2094563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1" name="Plus Sign 230">
            <a:extLst>
              <a:ext uri="{FF2B5EF4-FFF2-40B4-BE49-F238E27FC236}">
                <a16:creationId xmlns:a16="http://schemas.microsoft.com/office/drawing/2014/main" id="{CF158F86-D125-5A8B-0764-0B8A211ED770}"/>
              </a:ext>
            </a:extLst>
          </p:cNvPr>
          <p:cNvSpPr/>
          <p:nvPr/>
        </p:nvSpPr>
        <p:spPr>
          <a:xfrm rot="2700000">
            <a:off x="10967850" y="2359511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2" name="Plus Sign 231">
            <a:extLst>
              <a:ext uri="{FF2B5EF4-FFF2-40B4-BE49-F238E27FC236}">
                <a16:creationId xmlns:a16="http://schemas.microsoft.com/office/drawing/2014/main" id="{93995D23-1CA0-0D67-63EF-96DDC86E55A5}"/>
              </a:ext>
            </a:extLst>
          </p:cNvPr>
          <p:cNvSpPr/>
          <p:nvPr/>
        </p:nvSpPr>
        <p:spPr>
          <a:xfrm rot="2700000">
            <a:off x="10720200" y="2242205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3" name="Plus Sign 232">
            <a:extLst>
              <a:ext uri="{FF2B5EF4-FFF2-40B4-BE49-F238E27FC236}">
                <a16:creationId xmlns:a16="http://schemas.microsoft.com/office/drawing/2014/main" id="{F733A5E4-2BA2-283F-BD1C-CB3CA909A6D3}"/>
              </a:ext>
            </a:extLst>
          </p:cNvPr>
          <p:cNvSpPr/>
          <p:nvPr/>
        </p:nvSpPr>
        <p:spPr>
          <a:xfrm rot="2700000">
            <a:off x="10853550" y="2225620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4" name="Plus Sign 233">
            <a:extLst>
              <a:ext uri="{FF2B5EF4-FFF2-40B4-BE49-F238E27FC236}">
                <a16:creationId xmlns:a16="http://schemas.microsoft.com/office/drawing/2014/main" id="{C0E46654-5A20-E59C-3732-7494B9A97B8C}"/>
              </a:ext>
            </a:extLst>
          </p:cNvPr>
          <p:cNvSpPr/>
          <p:nvPr/>
        </p:nvSpPr>
        <p:spPr>
          <a:xfrm rot="2700000">
            <a:off x="10720200" y="2378412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5" name="Plus Sign 234">
            <a:extLst>
              <a:ext uri="{FF2B5EF4-FFF2-40B4-BE49-F238E27FC236}">
                <a16:creationId xmlns:a16="http://schemas.microsoft.com/office/drawing/2014/main" id="{BFDB7B04-8925-2890-7CE9-644EC5D49B8A}"/>
              </a:ext>
            </a:extLst>
          </p:cNvPr>
          <p:cNvSpPr/>
          <p:nvPr/>
        </p:nvSpPr>
        <p:spPr>
          <a:xfrm rot="2700000">
            <a:off x="10866250" y="2367929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6" name="Plus Sign 235">
            <a:extLst>
              <a:ext uri="{FF2B5EF4-FFF2-40B4-BE49-F238E27FC236}">
                <a16:creationId xmlns:a16="http://schemas.microsoft.com/office/drawing/2014/main" id="{4977EAB3-4FB6-7E27-F9CB-D4318B69A6CB}"/>
              </a:ext>
            </a:extLst>
          </p:cNvPr>
          <p:cNvSpPr/>
          <p:nvPr/>
        </p:nvSpPr>
        <p:spPr>
          <a:xfrm rot="2700000">
            <a:off x="11177254" y="2375317"/>
            <a:ext cx="216897" cy="216897"/>
          </a:xfrm>
          <a:prstGeom prst="mathPl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6526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8476"/>
  <p:tag name="ORIGINALWIDTH" val="4.3203"/>
  <p:tag name="OUTPUTTYPE" val="SVG"/>
  <p:tag name="IGUANATEXVERSION" val="160"/>
  <p:tag name="LATEXADDIN" val="\documentclass{article}&#10;\usepackage{amsmath}&#10;\pagestyle{empty}&#10;\begin{document}&#10;&#10;&#10;$\theta$&#10;&#10;\end{document}"/>
  <p:tag name="IGUANATEXSIZE" val="18"/>
  <p:tag name="IGUANATEXCURSOR" val="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5314"/>
  <p:tag name="ORIGINALWIDTH" val="0.885669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2163"/>
  <p:tag name="ORIGINALWIDTH" val="2.538464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587793"/>
  <p:tag name="ORIGINALWIDTH" val="4.71429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02439"/>
  <p:tag name="ORIGINALWIDTH" val="4.28192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4"/>
  <p:tag name="ORIGINALWIDTH" val="2.311299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8107"/>
  <p:tag name="ORIGINALWIDTH" val="4.59275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9053"/>
  <p:tag name="ORIGINALWIDTH" val="3.41716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2163"/>
  <p:tag name="ORIGINALWIDTH" val="2.538464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983"/>
  <p:tag name="ORIGINALWIDTH" val="0.8019683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01257"/>
  <p:tag name="ORIGINALWIDTH" val="3.291653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56368"/>
  <p:tag name="ORIGINALWIDTH" val="5.220401"/>
  <p:tag name="OUTPUTTYPE" val="SVG"/>
  <p:tag name="IGUANATEXVERSION" val="160"/>
  <p:tag name="LATEXADDIN" val="\documentclass{article}&#10;\usepackage{amsmath}&#10;\pagestyle{empty}&#10;\begin{document}&#10;$\phi$&#10;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4"/>
  <p:tag name="ORIGINALWIDTH" val="2.311299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427797"/>
  <p:tag name="ORIGINALWIDTH" val="5.234685"/>
  <p:tag name="LATEXADDIN" val="\documentclass{article}&#10;\usepackage{amsmath}&#10;\pagestyle{empty}&#10;\begin{document}&#10;&#10;$\mathcal{C}_{y_i, (1-\delta, 1-\alpha)}(y^\textrm{o}_{1:I})$&#10;&#10;&#10;\end{document}"/>
  <p:tag name="IGUANATEXSIZE" val="20"/>
  <p:tag name="IGUANATEXCURSOR" val="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0355"/>
  <p:tag name="ORIGINALWIDTH" val="3.601102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54056"/>
  <p:tag name="ORIGINALWIDTH" val="1.76492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96733"/>
  <p:tag name="ORIGINALWIDTH" val="0.8914961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198"/>
  <p:tag name="ORIGINALWIDTH" val="1.825118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67"/>
  <p:tag name="ORIGINALWIDTH" val="2.555157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94489"/>
  <p:tag name="ORIGINALWIDTH" val="4.745315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78072"/>
  <p:tag name="ORIGINALWIDTH" val="3.095669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96733"/>
  <p:tag name="ORIGINALWIDTH" val="0.891496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82788"/>
  <p:tag name="ORIGINALWIDTH" val="49.81263"/>
  <p:tag name="OUTPUTTYPE" val="SVG"/>
  <p:tag name="IGUANATEXVERSION" val="160"/>
  <p:tag name="LATEXADDIN" val="\documentclass{article}&#10;\usepackage{amsmath}&#10;\pagestyle{empty}&#10;\begin{document}&#10;&#10;$\mathcal{C}_{\theta, 1-\alpha}(y_{1:I}^{\textrm{o}})$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67"/>
  <p:tag name="ORIGINALWIDTH" val="2.55515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94489"/>
  <p:tag name="ORIGINALWIDTH" val="4.74531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16654"/>
  <p:tag name="ORIGINALWIDTH" val="4.31007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198"/>
  <p:tag name="ORIGINALWIDTH" val="1.81807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8906"/>
  <p:tag name="ORIGINALWIDTH" val="2.32653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2324"/>
  <p:tag name="ORIGINALWIDTH" val="4.622992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2323"/>
  <p:tag name="ORIGINALWIDTH" val="3.439646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67"/>
  <p:tag name="ORIGINALWIDTH" val="2.555157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74016"/>
  <p:tag name="ORIGINALWIDTH" val="0.8072441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1379"/>
  <p:tag name="ORIGINALWIDTH" val="3.31330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90846"/>
  <p:tag name="ORIGINALWIDTH" val="50.35051"/>
  <p:tag name="OUTPUTTYPE" val="SVG"/>
  <p:tag name="IGUANATEXVERSION" val="160"/>
  <p:tag name="LATEXADDIN" val="\documentclass{article}&#10;\usepackage{amsmath}&#10;\pagestyle{empty}&#10;\begin{document}&#10;&#10;&#10;$\mathcal{C}_{\phi, 1-\alpha}(y_{1:I}^{\textrm{o}})$&#10;&#10;\end{document}"/>
  <p:tag name="IGUANATEXSIZE" val="20"/>
  <p:tag name="IGUANATEXCURSOR" val="1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8906"/>
  <p:tag name="ORIGINALWIDTH" val="2.32653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862"/>
  <p:tag name="ORIGINALWIDTH" val="5.175472"/>
  <p:tag name="LATEXADDIN" val="\documentclass{article}&#10;\usepackage{amsmath}&#10;\pagestyle{empty}&#10;\begin{document}&#10;&#10;&#10;$\mathcal{C}_{\phi, 1-\alpha}(y_{1:I}^{\textrm{o}})$&#10;&#10;\end{document}"/>
  <p:tag name="IGUANATEXSIZE" val="20"/>
  <p:tag name="IGUANATEXCURSOR" val="1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5626"/>
  <p:tag name="ORIGINALWIDTH" val="4.004528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5314"/>
  <p:tag name="ORIGINALWIDTH" val="0.8814173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2163"/>
  <p:tag name="ORIGINALWIDTH" val="2.52626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587793"/>
  <p:tag name="ORIGINALWIDTH" val="4.691654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02439"/>
  <p:tag name="ORIGINALWIDTH" val="4.261339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4"/>
  <p:tag name="ORIGINALWIDTH" val="2.300197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8107"/>
  <p:tag name="ORIGINALWIDTH" val="4.57066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9053"/>
  <p:tag name="ORIGINALWIDTH" val="3.400748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25744"/>
  <p:tag name="ORIGINALWIDTH" val="75.73063"/>
  <p:tag name="OUTPUTTYPE" val="SVG"/>
  <p:tag name="IGUANATEXVERSION" val="160"/>
  <p:tag name="LATEXADDIN" val="\documentclass{article}&#10;\usepackage{amsmath}&#10;\pagestyle{empty}&#10;\begin{document}&#10;&#10;$\mathcal{C}_{y_i, (1-\delta, 1-\alpha)}(y^\textrm{o}_{1:I})$&#10;&#10;&#10;\end{document}"/>
  <p:tag name="IGUANATEXSIZE" val="20"/>
  <p:tag name="IGUANATEXCURSOR" val="9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2163"/>
  <p:tag name="ORIGINALWIDTH" val="2.52626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983"/>
  <p:tag name="ORIGINALWIDTH" val="0.7981102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01257"/>
  <p:tag name="ORIGINALWIDTH" val="3.275827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4"/>
  <p:tag name="ORIGINALWIDTH" val="2.300197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867"/>
  <p:tag name="ORIGINALWIDTH" val="5.200471"/>
  <p:tag name="LATEXADDIN" val="\documentclass{article}&#10;\usepackage{amsmath}&#10;\pagestyle{empty}&#10;\begin{document}&#10;&#10;$\mathcal{C}_{\theta, 1-\alpha}(y_{1:I}^{\textrm{o}})$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28269"/>
  <p:tag name="ORIGINALWIDTH" val="3.124251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5316"/>
  <p:tag name="ORIGINALWIDTH" val="0.8856691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2166"/>
  <p:tag name="ORIGINALWIDTH" val="2.538464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587796"/>
  <p:tag name="ORIGINALWIDTH" val="4.714291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02441"/>
  <p:tag name="ORIGINALWIDTH" val="4.281928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90846"/>
  <p:tag name="ORIGINALWIDTH" val="52.99983"/>
  <p:tag name="OUTPUTTYPE" val="SVG"/>
  <p:tag name="IGUANATEXVERSION" val="160"/>
  <p:tag name="LATEXADDIN" val="\documentclass{article}&#10;\usepackage{amsmath}&#10;\pagestyle{empty}&#10;\begin{document}&#10;&#10;$\mathcal{C}_{y_i, 1-\alpha}(y^\textrm{o}_{1:I})$&#10;&#10;&#10;\end{document}"/>
  <p:tag name="IGUANATEXSIZE" val="20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5"/>
  <p:tag name="ORIGINALWIDTH" val="2.311299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8112"/>
  <p:tag name="ORIGINALWIDTH" val="4.592755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9056"/>
  <p:tag name="ORIGINALWIDTH" val="3.417165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2166"/>
  <p:tag name="ORIGINALWIDTH" val="2.538464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985"/>
  <p:tag name="ORIGINALWIDTH" val="0.8019683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01261"/>
  <p:tag name="ORIGINALWIDTH" val="3.291653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5"/>
  <p:tag name="ORIGINALWIDTH" val="2.311299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862"/>
  <p:tag name="ORIGINALWIDTH" val="5.200471"/>
  <p:tag name="LATEXADDIN" val="\documentclass{article}&#10;\usepackage{amsmath}&#10;\pagestyle{empty}&#10;\begin{document}&#10;&#10;$\mathcal{C}_{y_i, 1-\alpha}(y^\textrm{o}_{1:I})$&#10;&#10;&#10;\end{document}"/>
  <p:tag name="IGUANATEXSIZE" val="20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23029"/>
  <p:tag name="ORIGINALWIDTH" val="3.577558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618"/>
  <p:tag name="ORIGINALWIDTH" val="1.75338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Trent</dc:creator>
  <cp:lastModifiedBy>Joel Trent</cp:lastModifiedBy>
  <cp:revision>6</cp:revision>
  <dcterms:created xsi:type="dcterms:W3CDTF">2023-12-21T01:04:31Z</dcterms:created>
  <dcterms:modified xsi:type="dcterms:W3CDTF">2023-12-21T03:40:41Z</dcterms:modified>
</cp:coreProperties>
</file>