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211"/>
    <a:srgbClr val="53F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15:04:56.31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83,'6'1,"0"0,0 0,-1 1,1 0,-1 0,1 0,8 6,16 5,203 71,-211-78,0-1,1-1,0-1,-1-1,44-1,14 1,8 10,-59-6,45 1,229-6,-142-2,-144 0,1-1,-1-1,0 0,0-1,32-13,-9 4,-16 7,47-6,-3 1,-36 6,1 1,40 0,40-4,-16-11,-59 10,0 2,76-4,294 13,-381 0,0 0,32 8,-29-4,45 2,128-10,71 4,-179 12,-62-8,51 2,541-6,-301-4,-283-1,77-13,-55 6,-1-1,-29 5,51-4,34-4,-77 8,56-2,-5 3,169-32,-203 27,-9 1,-11 1,1 3,52-3,2012 10,-2085-1,0 1,0 1,0 1,0 0,22 9,-21-6,1-1,0-1,37 4,213-7,-131-4,-116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15:05:03.850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84,'1285'0,"-1257"-1,-1-2,32-7,-30 5,47-3,109 9,55-3,-128-11,-65 7,52-2,939 9,-1018-2,1-1,35-9,-33 6,-1 1,26-1,507 4,-269 3,-178-4,118 5,-180 3,72 18,-54-1,-52-17,1-1,0-1,0 0,1-1,22 3,250-4,-136-5,286 3,-412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15:05:11.816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57,'2870'0,"-2848"1,0 2,40 9,-4-1,57 14,-78-16,0-1,68 5,148 3,-157-3,-6-1,114 2,637-15,-815-1,1-1,31-6,-29 3,47-2,-33 4,0-1,60-16,13-2,-83 18,36-6,88-2,-119 10,0-1,65-16,-63 10,0 3,48-4,34-2,-79 6,55-1,993 10,-1067-2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C031-2EA1-E2EE-3043-845E8C6DE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F2C8D-6F37-9DCE-F82C-9FF15256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9316-DBA4-413B-D196-5A03B04F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A555-A42D-4818-E94A-73FA2F8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318A-B82C-5F92-698A-58E56CA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315A-356F-2535-F77D-63A47EC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3ADC5-1A6A-ECDD-9835-6E6704B3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3624-2BFC-2AA3-CF63-134BE4AE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909A-89FD-E3FB-B599-E83D401F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62A5-F08C-2DE7-DFA5-4A64AA4C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6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EB9A6-BFCF-BE49-958C-79B86E2E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A2A31-657F-471F-2496-C5858B4AB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D8E3-B2C2-FDC7-E720-9B8FA2B6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C1D4-93B8-19B8-83CA-4B86E486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F430-796F-856F-3412-E0D8F2C6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3524-A5CC-0F00-2F5D-05103C0B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C5B5-43A0-177D-AA32-98EC4752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2D3C-B7AA-8355-4ED2-60ECB657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0AFD-61AD-53BE-CC61-2FF23655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6139-21DB-C302-0201-547B413C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7919-CA8E-AEB6-5C5D-5532ADE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43F48-21B1-09F4-8E46-82EC5D47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3DC1-9923-4E00-47F8-405BEC0A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E4D3-2B64-9A42-BE08-7EDE503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5118-0156-19F8-4217-13670C60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3277-34C7-6F7E-8D88-A8505FF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8FF5-18F7-8000-5A5F-F6FEC60D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EA298-6891-9EB3-6A73-C0EE7F6A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6D4F9-3063-C08A-5B90-5AF849C9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12ED-9DA7-785A-D032-CCD5DCCF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9A17D-510C-28C5-7464-AFB784A6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6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D871-F9B1-B26E-0AE6-C1E73983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B6F4-55AF-A4D0-C494-75E46BDB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6D65-5D50-D7E6-084D-91DA8ED2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5A6A-70F3-7928-CA1F-789AAAA83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6A102-6A12-49FE-9A07-7EA648B6E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C49F2-1B12-91D5-7102-195B5B96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A2241-5116-AB7B-D29B-EFDDD2CD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CD222-F1AC-9905-A509-FE27B704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059B-A85B-5F73-152E-6BCB794E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5FD0A-CFF1-BE09-3EBC-F186B595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9D999-3198-AD0A-8F57-B46868D9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1EEDD-0E03-9E04-E0EA-31F76BED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9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78AF1-B708-0F21-0247-B2C3DB16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14CD1-2ADF-797F-5FCC-23483931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2EB62-FA27-D7FC-A670-613D0B46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DE0F-1DF4-89C5-A7C8-38CAAAD1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00B2-D920-4713-53B2-C0496C59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90F69-B77F-44B6-1294-7218B9EDF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1CF31-87C6-DF84-F9B6-7B959F7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667A-5BEF-38FF-CF30-4EF6BE5C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89F05-8F1B-6E98-4A84-BC0105E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86D9-D62A-15E8-B3CD-C5F62239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CF7E2-B391-2ABE-427D-BC77D207C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5834D-D042-32E4-B8D2-746194B9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A454-4631-C61F-F16E-7672B9D7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77C1-EEBF-2846-5EB3-8B1FE6C6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E00E-73E2-8A9D-EEE1-00091085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4539A-3367-F0CA-801F-87F75A59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6DC7-70F4-8B98-028C-1504B756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AC5D-C69B-BAA9-BFD7-364F9413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344F-C13D-4610-9E36-43D024B0D6B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1A60-EA0A-6E7D-A65E-6E95B6F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D101-7046-2E14-66C2-7A654842D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8C70-E2FF-4944-A6A8-FAB9E95E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5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cuda-installation-guide-linux/index.html#pip-wheel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CAEB-B1B5-5011-D08D-0ED990B81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Nvidia Driver installation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919A1-D280-5D19-77D3-CE76B735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https://docs.nvidia.com/cuda/cuda-installation-guide-linux/index.html#pip-wheels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Run the highlighted commands</a:t>
            </a:r>
          </a:p>
        </p:txBody>
      </p:sp>
    </p:spTree>
    <p:extLst>
      <p:ext uri="{BB962C8B-B14F-4D97-AF65-F5344CB8AC3E}">
        <p14:creationId xmlns:p14="http://schemas.microsoft.com/office/powerpoint/2010/main" val="35147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36C6D9-61F5-772A-4A6F-044B45AF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CA851F-8859-BAF4-BD00-A03B556B32BC}"/>
                  </a:ext>
                </a:extLst>
              </p14:cNvPr>
              <p14:cNvContentPartPr/>
              <p14:nvPr/>
            </p14:nvContentPartPr>
            <p14:xfrm>
              <a:off x="2969489" y="2261028"/>
              <a:ext cx="3037320" cy="89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CA851F-8859-BAF4-BD00-A03B556B32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9489" y="2081028"/>
                <a:ext cx="3216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F8824F-6A0A-2303-38BF-64967E420C6E}"/>
                  </a:ext>
                </a:extLst>
              </p14:cNvPr>
              <p14:cNvContentPartPr/>
              <p14:nvPr/>
            </p14:nvContentPartPr>
            <p14:xfrm>
              <a:off x="3018089" y="3096228"/>
              <a:ext cx="2093760" cy="31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F8824F-6A0A-2303-38BF-64967E420C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8449" y="2916588"/>
                <a:ext cx="22734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553161-BD17-6FA1-81C0-232D5E4C9CC8}"/>
                  </a:ext>
                </a:extLst>
              </p14:cNvPr>
              <p14:cNvContentPartPr/>
              <p14:nvPr/>
            </p14:nvContentPartPr>
            <p14:xfrm>
              <a:off x="2959049" y="5308788"/>
              <a:ext cx="2634480" cy="69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553161-BD17-6FA1-81C0-232D5E4C9C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409" y="5128788"/>
                <a:ext cx="2814120" cy="4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033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D522-729E-8358-1829-83F86560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After executing above commands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4A5F-8DC8-250A-2D33-B69240F5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install ubuntu-drivers</a:t>
            </a:r>
          </a:p>
          <a:p>
            <a:r>
              <a:rPr lang="en-US" dirty="0" err="1"/>
              <a:t>Sudo</a:t>
            </a:r>
            <a:r>
              <a:rPr lang="en-US" dirty="0"/>
              <a:t> ubuntu-drivers install nvidia:535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25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Nvidia Driver installation</vt:lpstr>
      <vt:lpstr>PowerPoint Presentation</vt:lpstr>
      <vt:lpstr>After executing above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Driver installation</dc:title>
  <dc:creator>Team Techriders</dc:creator>
  <cp:lastModifiedBy>Team Techriders</cp:lastModifiedBy>
  <cp:revision>1</cp:revision>
  <dcterms:created xsi:type="dcterms:W3CDTF">2023-12-27T14:37:31Z</dcterms:created>
  <dcterms:modified xsi:type="dcterms:W3CDTF">2023-12-27T15:09:39Z</dcterms:modified>
</cp:coreProperties>
</file>