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BAFBBDC-EA00-443C-BFFC-7D8E35463BD0}">
          <p14:sldIdLst>
            <p14:sldId id="256"/>
            <p14:sldId id="265"/>
          </p14:sldIdLst>
        </p14:section>
        <p14:section name="Sección sin título" id="{D6D8CFB1-4CAA-45A9-A4C5-82141408376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B9E"/>
    <a:srgbClr val="7BD2F0"/>
    <a:srgbClr val="8FDAF4"/>
    <a:srgbClr val="1B98CC"/>
    <a:srgbClr val="286D9F"/>
    <a:srgbClr val="5F77EF"/>
    <a:srgbClr val="FF874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148" autoAdjust="0"/>
  </p:normalViewPr>
  <p:slideViewPr>
    <p:cSldViewPr snapToGrid="0">
      <p:cViewPr varScale="1">
        <p:scale>
          <a:sx n="64" d="100"/>
          <a:sy n="6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13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89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4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3934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39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646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4012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65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01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6473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078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2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264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349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60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58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3D08-DB56-4EAF-8E9D-ED31AF6740E8}" type="datetimeFigureOut">
              <a:rPr lang="es-BO" smtClean="0"/>
              <a:t>28/03/2023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C6ECB7-2131-429F-88EE-57D316E023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84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="" xmlns:a16="http://schemas.microsoft.com/office/drawing/2014/main" id="{10B91297-5A81-4FFF-9D75-66BED20A27E5}"/>
              </a:ext>
            </a:extLst>
          </p:cNvPr>
          <p:cNvCxnSpPr/>
          <p:nvPr/>
        </p:nvCxnSpPr>
        <p:spPr>
          <a:xfrm>
            <a:off x="1986455" y="4713890"/>
            <a:ext cx="9270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2390801" y="2246456"/>
            <a:ext cx="6884645" cy="16449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3200" b="1" dirty="0" smtClean="0"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TITULO</a:t>
            </a:r>
          </a:p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1800" dirty="0" smtClean="0"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Lugar, </a:t>
            </a:r>
            <a:r>
              <a:rPr lang="es-ES" sz="1800" dirty="0" err="1" smtClean="0">
                <a:latin typeface="Franklin Gothic Medium Cond" panose="020B06060304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endParaRPr lang="es-ES" sz="11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244941" y="4713890"/>
            <a:ext cx="7176366" cy="3073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es-ES" sz="1600" b="1" dirty="0" smtClean="0"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r>
              <a:rPr lang="es-ES" sz="1600" b="1" dirty="0" smtClean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581" y="370609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n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8012657" y="370609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1" y="5817256"/>
            <a:ext cx="1429290" cy="898338"/>
          </a:xfrm>
          <a:prstGeom prst="rect">
            <a:avLst/>
          </a:prstGeom>
          <a:noFill/>
        </p:spPr>
      </p:pic>
      <p:sp>
        <p:nvSpPr>
          <p:cNvPr id="4" name="Rectángulo 3"/>
          <p:cNvSpPr/>
          <p:nvPr/>
        </p:nvSpPr>
        <p:spPr>
          <a:xfrm>
            <a:off x="1986455" y="6266425"/>
            <a:ext cx="3054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256B9E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CENTRO DE ESTADISTICA APLICADA “CESA”</a:t>
            </a:r>
            <a:endParaRPr lang="es-BO" sz="1400" b="1" dirty="0">
              <a:solidFill>
                <a:srgbClr val="256B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501793" y="594442"/>
            <a:ext cx="6643186" cy="814466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3200" b="1" dirty="0" smtClean="0">
                <a:solidFill>
                  <a:schemeClr val="tx1"/>
                </a:solidFill>
                <a:effectLst/>
                <a:latin typeface="Franklin Gothic Medium Cond" panose="020B0606030402020204" pitchFamily="34" charset="0"/>
                <a:cs typeface="Times New Roman" panose="02020603050405020304" pitchFamily="18" charset="0"/>
              </a:rPr>
              <a:t>Introducción</a:t>
            </a:r>
            <a:endParaRPr lang="es-ES" sz="2800" b="1" dirty="0">
              <a:solidFill>
                <a:schemeClr val="tx1"/>
              </a:solidFill>
              <a:effectLst/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58" y="364873"/>
            <a:ext cx="845820" cy="12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r="-1" b="14911"/>
          <a:stretch/>
        </p:blipFill>
        <p:spPr bwMode="auto">
          <a:xfrm>
            <a:off x="8144979" y="288133"/>
            <a:ext cx="1271905" cy="1120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3" y="5894705"/>
            <a:ext cx="1429290" cy="898338"/>
          </a:xfrm>
          <a:prstGeom prst="rect">
            <a:avLst/>
          </a:prstGeom>
          <a:noFill/>
        </p:spPr>
      </p:pic>
      <p:sp>
        <p:nvSpPr>
          <p:cNvPr id="11" name="Rectángulo 10"/>
          <p:cNvSpPr/>
          <p:nvPr/>
        </p:nvSpPr>
        <p:spPr>
          <a:xfrm>
            <a:off x="2118777" y="6343874"/>
            <a:ext cx="3054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>
                <a:solidFill>
                  <a:srgbClr val="256B9E"/>
                </a:solidFill>
                <a:latin typeface="Franklin Gothic Medium Cond" panose="020B0606030402020204" pitchFamily="34" charset="0"/>
                <a:cs typeface="Times New Roman" panose="02020603050405020304" pitchFamily="18" charset="0"/>
              </a:rPr>
              <a:t>CENTRO DE ESTADISTICA APLICADA “CESA”</a:t>
            </a:r>
            <a:endParaRPr lang="es-BO" sz="1400" b="1" dirty="0">
              <a:solidFill>
                <a:srgbClr val="256B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1983</TotalTime>
  <Words>20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Franklin Gothic Medium Cond</vt:lpstr>
      <vt:lpstr>Garamond</vt:lpstr>
      <vt:lpstr>Helvetica</vt:lpstr>
      <vt:lpstr>Times</vt:lpstr>
      <vt:lpstr>Times New Roman</vt:lpstr>
      <vt:lpstr>Trebuchet MS</vt:lpstr>
      <vt:lpstr>Wingdings 3</vt:lpstr>
      <vt:lpstr>Faceta</vt:lpstr>
      <vt:lpstr>Presentación de PowerPoint</vt:lpstr>
      <vt:lpstr>Introducción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numérico Cálculo numérico Cálculo computarizado</dc:title>
  <dc:creator>Usuario de Windows</dc:creator>
  <cp:lastModifiedBy>Usuario</cp:lastModifiedBy>
  <cp:revision>52</cp:revision>
  <dcterms:created xsi:type="dcterms:W3CDTF">2022-01-23T23:20:50Z</dcterms:created>
  <dcterms:modified xsi:type="dcterms:W3CDTF">2023-03-28T13:14:28Z</dcterms:modified>
</cp:coreProperties>
</file>