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19" name="对象"/>
          <p:cNvSpPr>
            <a:spLocks noGrp="1" noChangeAspect="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56356016"/>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65956421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3733623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2234104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8670586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6673968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7443117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0644730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543231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2209664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3183738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4596735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9312825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89174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95373916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451610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353369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sz="3200" b="0" i="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202235899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sz="4800" b="1" i="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50"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5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30206379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039818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23092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767369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555700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178033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236973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717390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082400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sz="4800" b="1" i="0" u="none" strike="noStrike" cap="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sz="1800" b="0" i="0" u="none" strike="noStrike" cap="none">
              <a:latin typeface="Calibri" pitchFamily="0" charset="0"/>
              <a:ea typeface="Calibri" pitchFamily="0" charset="0"/>
              <a:cs typeface="Calibri" pitchFamily="0" charset="0"/>
              <a:sym typeface="Calibri" pitchFamily="0" charset="0"/>
            </a:endParaRPr>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3580571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28625" y="3259625"/>
            <a:ext cx="9982200" cy="1901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a:t>
            </a:r>
            <a:r>
              <a:rPr lang="en-US" altLang="zh-CN" sz="2400" b="0" i="0" u="none" strike="noStrike" kern="0" cap="none" spc="0" baseline="0">
                <a:solidFill>
                  <a:srgbClr val="000000"/>
                </a:solidFill>
                <a:latin typeface="Calibri" pitchFamily="0" charset="0"/>
                <a:ea typeface="Calibri" pitchFamily="0" charset="0"/>
                <a:cs typeface="Calibri" pitchFamily="0" charset="0"/>
              </a:rPr>
              <a:t>BARATH K</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 312</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139</a:t>
            </a:r>
            <a:r>
              <a:rPr lang="en-US" altLang="zh-CN" sz="2400" b="0" i="0" u="none" strike="noStrike" kern="0" cap="none" spc="0" baseline="0">
                <a:solidFill>
                  <a:srgbClr val="000000"/>
                </a:solidFill>
                <a:latin typeface="Calibri" pitchFamily="0" charset="0"/>
                <a:ea typeface="Calibri" pitchFamily="0" charset="0"/>
                <a:cs typeface="Calibri" pitchFamily="0" charset="0"/>
              </a:rPr>
              <a:t>25</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B.com</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bank management) 3</a:t>
            </a:r>
            <a:r>
              <a:rPr lang="en-US" altLang="zh-CN" sz="2400" b="0" i="0" u="none" strike="noStrike" kern="0" cap="none" spc="0" baseline="30000">
                <a:solidFill>
                  <a:srgbClr val="000000"/>
                </a:solidFill>
                <a:latin typeface="Calibri" pitchFamily="0" charset="0"/>
                <a:ea typeface="Calibri" pitchFamily="0" charset="0"/>
                <a:cs typeface="Calibri" pitchFamily="0" charset="0"/>
                <a:sym typeface="Calibri" pitchFamily="0" charset="0"/>
              </a:rPr>
              <a:t>rd</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 THOMAS COLLEGE OF ARTS AND SCIENCE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70035867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63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6161342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5" name="矩形"/>
          <p:cNvSpPr>
            <a:spLocks/>
          </p:cNvSpPr>
          <p:nvPr/>
        </p:nvSpPr>
        <p:spPr>
          <a:xfrm rot="0">
            <a:off x="739774" y="1543057"/>
            <a:ext cx="6102070" cy="42252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5031141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142504259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239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4348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43669557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45150772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9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sp>
        <p:sp>
          <p:nvSpPr>
            <p:cNvPr id="9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98"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4864983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838325"/>
            <a:ext cx="6812785"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19" name="矩形"/>
          <p:cNvSpPr>
            <a:spLocks/>
          </p:cNvSpPr>
          <p:nvPr/>
        </p:nvSpPr>
        <p:spPr>
          <a:xfrm rot="0">
            <a:off x="478601" y="3851395"/>
            <a:ext cx="71627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1802900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76653827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5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95938861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38" name="曲线"/>
          <p:cNvSpPr>
            <a:spLocks/>
          </p:cNvSpPr>
          <p:nvPr/>
        </p:nvSpPr>
        <p:spPr>
          <a:xfrm rot="0">
            <a:off x="74676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40" name="文本框"/>
          <p:cNvSpPr>
            <a:spLocks noGrp="1"/>
          </p:cNvSpPr>
          <p:nvPr>
            <p:ph type="title"/>
          </p:nvPr>
        </p:nvSpPr>
        <p:spPr>
          <a:xfrm rot="0">
            <a:off x="699452" y="891793"/>
            <a:ext cx="5014595"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044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0244363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48" name="曲线"/>
          <p:cNvSpPr>
            <a:spLocks/>
          </p:cNvSpPr>
          <p:nvPr/>
        </p:nvSpPr>
        <p:spPr>
          <a:xfrm rot="0">
            <a:off x="8000999" y="210871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50" name="文本框"/>
          <p:cNvSpPr>
            <a:spLocks noGrp="1"/>
          </p:cNvSpPr>
          <p:nvPr>
            <p:ph type="title"/>
          </p:nvPr>
        </p:nvSpPr>
        <p:spPr>
          <a:xfrm rot="0">
            <a:off x="558165" y="857885"/>
            <a:ext cx="9763125" cy="55625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5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202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52639883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239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158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5132090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cp:lastModifiedBy>root</cp:lastModifiedBy>
  <cp:revision>2</cp:revision>
  <dcterms:modified xsi:type="dcterms:W3CDTF">2024-09-10T13:18:35Z</dcterms:modified>
</cp:coreProperties>
</file>