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5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9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8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64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79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70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03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32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6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4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9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5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8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2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1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9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1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21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F01B-0D47-462D-82F7-8D6FBC5D1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Twitter Sentiment and the Covid-19 Vaccine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8638F-FFEB-4D2A-9733-810D1D6C7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Group B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Joel Cox, Zachary Gibbs &amp; Kevin Gray</a:t>
            </a:r>
          </a:p>
        </p:txBody>
      </p:sp>
    </p:spTree>
    <p:extLst>
      <p:ext uri="{BB962C8B-B14F-4D97-AF65-F5344CB8AC3E}">
        <p14:creationId xmlns:p14="http://schemas.microsoft.com/office/powerpoint/2010/main" val="293017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Does Twitter Show an evolution in sentiment toward Covid-19 vaccines?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Landscape: Surveys of U.S. adults by Boston Consultancy Group (BCG) and a poll of adults in 23 nations conducted by The Johns Hopkins Center for Communication Programs (CCP); find that roughly 37-40 percent of eligible adults are hesitant to take or plan to refuse to take a Covid-19 vaccine.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 wondered does Twitter reflect this attitude and how, if at all, has sentiment evolved since the successful release of three U.S. vaccines; and various others worldwide</a:t>
            </a:r>
          </a:p>
        </p:txBody>
      </p:sp>
    </p:spTree>
    <p:extLst>
      <p:ext uri="{BB962C8B-B14F-4D97-AF65-F5344CB8AC3E}">
        <p14:creationId xmlns:p14="http://schemas.microsoft.com/office/powerpoint/2010/main" val="212335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Process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Compile tweets from December-March containing specific keywords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Format data using Pandas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Create and app and webpage to house it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Create visualizations using Tableau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Analyze findings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Deploy project through Heroku</a:t>
            </a:r>
          </a:p>
        </p:txBody>
      </p:sp>
    </p:spTree>
    <p:extLst>
      <p:ext uri="{BB962C8B-B14F-4D97-AF65-F5344CB8AC3E}">
        <p14:creationId xmlns:p14="http://schemas.microsoft.com/office/powerpoint/2010/main" val="368884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Process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Compile tweets from December-March containing specific keywords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Format data using Pandas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Create and app and webpage to house it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Create visualizations using Tableau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Analyze findings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Deploy project through Heroku</a:t>
            </a:r>
          </a:p>
        </p:txBody>
      </p:sp>
    </p:spTree>
    <p:extLst>
      <p:ext uri="{BB962C8B-B14F-4D97-AF65-F5344CB8AC3E}">
        <p14:creationId xmlns:p14="http://schemas.microsoft.com/office/powerpoint/2010/main" val="3529716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43</TotalTime>
  <Words>182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Twitter Sentiment and the Covid-19 Vaccine</vt:lpstr>
      <vt:lpstr>Does Twitter Show an evolution in sentiment toward Covid-19 vaccines?</vt:lpstr>
      <vt:lpstr>Process for analysis</vt:lpstr>
      <vt:lpstr>Process for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and the Covid-19 Vaccine</dc:title>
  <dc:creator>Kevin Gray</dc:creator>
  <cp:lastModifiedBy>Kevin Gray</cp:lastModifiedBy>
  <cp:revision>5</cp:revision>
  <dcterms:created xsi:type="dcterms:W3CDTF">2021-03-05T15:55:17Z</dcterms:created>
  <dcterms:modified xsi:type="dcterms:W3CDTF">2021-03-05T16:38:31Z</dcterms:modified>
</cp:coreProperties>
</file>