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52E6BD-5E0E-4D14-ABCB-5B4A4E32484D}" v="2" dt="2021-03-05T21:42:46.6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Gray" userId="91d44a80e12699df" providerId="LiveId" clId="{4052E6BD-5E0E-4D14-ABCB-5B4A4E32484D}"/>
    <pc:docChg chg="undo custSel addSld delSld modSld sldOrd">
      <pc:chgData name="Kevin Gray" userId="91d44a80e12699df" providerId="LiveId" clId="{4052E6BD-5E0E-4D14-ABCB-5B4A4E32484D}" dt="2021-03-05T22:04:49.327" v="1557" actId="20577"/>
      <pc:docMkLst>
        <pc:docMk/>
      </pc:docMkLst>
      <pc:sldChg chg="modSp mod ord">
        <pc:chgData name="Kevin Gray" userId="91d44a80e12699df" providerId="LiveId" clId="{4052E6BD-5E0E-4D14-ABCB-5B4A4E32484D}" dt="2021-03-05T21:44:33.626" v="1058" actId="20577"/>
        <pc:sldMkLst>
          <pc:docMk/>
          <pc:sldMk cId="3688840791" sldId="258"/>
        </pc:sldMkLst>
        <pc:spChg chg="mod">
          <ac:chgData name="Kevin Gray" userId="91d44a80e12699df" providerId="LiveId" clId="{4052E6BD-5E0E-4D14-ABCB-5B4A4E32484D}" dt="2021-03-05T21:44:33.626" v="1058" actId="20577"/>
          <ac:spMkLst>
            <pc:docMk/>
            <pc:sldMk cId="3688840791" sldId="258"/>
            <ac:spMk id="2" creationId="{453E0CE5-D36E-43F8-B706-780D4C0BC3A4}"/>
          </ac:spMkLst>
        </pc:spChg>
      </pc:sldChg>
      <pc:sldChg chg="modSp mod">
        <pc:chgData name="Kevin Gray" userId="91d44a80e12699df" providerId="LiveId" clId="{4052E6BD-5E0E-4D14-ABCB-5B4A4E32484D}" dt="2021-03-05T21:32:12.406" v="72" actId="20577"/>
        <pc:sldMkLst>
          <pc:docMk/>
          <pc:sldMk cId="3529716458" sldId="259"/>
        </pc:sldMkLst>
        <pc:spChg chg="mod">
          <ac:chgData name="Kevin Gray" userId="91d44a80e12699df" providerId="LiveId" clId="{4052E6BD-5E0E-4D14-ABCB-5B4A4E32484D}" dt="2021-03-05T21:31:51.184" v="19" actId="20577"/>
          <ac:spMkLst>
            <pc:docMk/>
            <pc:sldMk cId="3529716458" sldId="259"/>
            <ac:spMk id="2" creationId="{453E0CE5-D36E-43F8-B706-780D4C0BC3A4}"/>
          </ac:spMkLst>
        </pc:spChg>
        <pc:spChg chg="mod">
          <ac:chgData name="Kevin Gray" userId="91d44a80e12699df" providerId="LiveId" clId="{4052E6BD-5E0E-4D14-ABCB-5B4A4E32484D}" dt="2021-03-05T21:32:12.406" v="72" actId="20577"/>
          <ac:spMkLst>
            <pc:docMk/>
            <pc:sldMk cId="3529716458" sldId="259"/>
            <ac:spMk id="3" creationId="{8E516A47-C12D-4A30-A858-1098C543DC33}"/>
          </ac:spMkLst>
        </pc:spChg>
      </pc:sldChg>
      <pc:sldChg chg="new del">
        <pc:chgData name="Kevin Gray" userId="91d44a80e12699df" providerId="LiveId" clId="{4052E6BD-5E0E-4D14-ABCB-5B4A4E32484D}" dt="2021-03-05T21:32:22.846" v="74" actId="680"/>
        <pc:sldMkLst>
          <pc:docMk/>
          <pc:sldMk cId="3144701408" sldId="260"/>
        </pc:sldMkLst>
      </pc:sldChg>
      <pc:sldChg chg="addSp delSp modSp add mod">
        <pc:chgData name="Kevin Gray" userId="91d44a80e12699df" providerId="LiveId" clId="{4052E6BD-5E0E-4D14-ABCB-5B4A4E32484D}" dt="2021-03-05T21:44:22.325" v="1057" actId="1076"/>
        <pc:sldMkLst>
          <pc:docMk/>
          <pc:sldMk cId="3688310994" sldId="260"/>
        </pc:sldMkLst>
        <pc:spChg chg="mod">
          <ac:chgData name="Kevin Gray" userId="91d44a80e12699df" providerId="LiveId" clId="{4052E6BD-5E0E-4D14-ABCB-5B4A4E32484D}" dt="2021-03-05T21:32:53.815" v="107" actId="20577"/>
          <ac:spMkLst>
            <pc:docMk/>
            <pc:sldMk cId="3688310994" sldId="260"/>
            <ac:spMk id="2" creationId="{453E0CE5-D36E-43F8-B706-780D4C0BC3A4}"/>
          </ac:spMkLst>
        </pc:spChg>
        <pc:spChg chg="mod">
          <ac:chgData name="Kevin Gray" userId="91d44a80e12699df" providerId="LiveId" clId="{4052E6BD-5E0E-4D14-ABCB-5B4A4E32484D}" dt="2021-03-05T21:44:12.837" v="1055" actId="20577"/>
          <ac:spMkLst>
            <pc:docMk/>
            <pc:sldMk cId="3688310994" sldId="260"/>
            <ac:spMk id="3" creationId="{8E516A47-C12D-4A30-A858-1098C543DC33}"/>
          </ac:spMkLst>
        </pc:spChg>
        <pc:picChg chg="add del mod">
          <ac:chgData name="Kevin Gray" userId="91d44a80e12699df" providerId="LiveId" clId="{4052E6BD-5E0E-4D14-ABCB-5B4A4E32484D}" dt="2021-03-05T21:42:39.677" v="924" actId="21"/>
          <ac:picMkLst>
            <pc:docMk/>
            <pc:sldMk cId="3688310994" sldId="260"/>
            <ac:picMk id="5" creationId="{759E2347-3DDA-4E1D-A9A3-6DAD859537A6}"/>
          </ac:picMkLst>
        </pc:picChg>
        <pc:picChg chg="add mod">
          <ac:chgData name="Kevin Gray" userId="91d44a80e12699df" providerId="LiveId" clId="{4052E6BD-5E0E-4D14-ABCB-5B4A4E32484D}" dt="2021-03-05T21:44:22.325" v="1057" actId="1076"/>
          <ac:picMkLst>
            <pc:docMk/>
            <pc:sldMk cId="3688310994" sldId="260"/>
            <ac:picMk id="7" creationId="{E43ABD7D-B097-4CF5-9A4B-1352775B558B}"/>
          </ac:picMkLst>
        </pc:picChg>
      </pc:sldChg>
      <pc:sldChg chg="modSp add mod">
        <pc:chgData name="Kevin Gray" userId="91d44a80e12699df" providerId="LiveId" clId="{4052E6BD-5E0E-4D14-ABCB-5B4A4E32484D}" dt="2021-03-05T21:39:09.038" v="915" actId="20577"/>
        <pc:sldMkLst>
          <pc:docMk/>
          <pc:sldMk cId="705752475" sldId="261"/>
        </pc:sldMkLst>
        <pc:spChg chg="mod">
          <ac:chgData name="Kevin Gray" userId="91d44a80e12699df" providerId="LiveId" clId="{4052E6BD-5E0E-4D14-ABCB-5B4A4E32484D}" dt="2021-03-05T21:36:09.092" v="514" actId="20577"/>
          <ac:spMkLst>
            <pc:docMk/>
            <pc:sldMk cId="705752475" sldId="261"/>
            <ac:spMk id="2" creationId="{453E0CE5-D36E-43F8-B706-780D4C0BC3A4}"/>
          </ac:spMkLst>
        </pc:spChg>
        <pc:spChg chg="mod">
          <ac:chgData name="Kevin Gray" userId="91d44a80e12699df" providerId="LiveId" clId="{4052E6BD-5E0E-4D14-ABCB-5B4A4E32484D}" dt="2021-03-05T21:39:09.038" v="915" actId="20577"/>
          <ac:spMkLst>
            <pc:docMk/>
            <pc:sldMk cId="705752475" sldId="261"/>
            <ac:spMk id="3" creationId="{8E516A47-C12D-4A30-A858-1098C543DC33}"/>
          </ac:spMkLst>
        </pc:spChg>
      </pc:sldChg>
      <pc:sldChg chg="modSp add mod">
        <pc:chgData name="Kevin Gray" userId="91d44a80e12699df" providerId="LiveId" clId="{4052E6BD-5E0E-4D14-ABCB-5B4A4E32484D}" dt="2021-03-05T22:01:27.289" v="1372"/>
        <pc:sldMkLst>
          <pc:docMk/>
          <pc:sldMk cId="2681568414" sldId="262"/>
        </pc:sldMkLst>
        <pc:spChg chg="mod">
          <ac:chgData name="Kevin Gray" userId="91d44a80e12699df" providerId="LiveId" clId="{4052E6BD-5E0E-4D14-ABCB-5B4A4E32484D}" dt="2021-03-05T21:52:21.285" v="1117" actId="20577"/>
          <ac:spMkLst>
            <pc:docMk/>
            <pc:sldMk cId="2681568414" sldId="262"/>
            <ac:spMk id="2" creationId="{453E0CE5-D36E-43F8-B706-780D4C0BC3A4}"/>
          </ac:spMkLst>
        </pc:spChg>
        <pc:spChg chg="mod">
          <ac:chgData name="Kevin Gray" userId="91d44a80e12699df" providerId="LiveId" clId="{4052E6BD-5E0E-4D14-ABCB-5B4A4E32484D}" dt="2021-03-05T22:01:27.289" v="1372"/>
          <ac:spMkLst>
            <pc:docMk/>
            <pc:sldMk cId="2681568414" sldId="262"/>
            <ac:spMk id="3" creationId="{8E516A47-C12D-4A30-A858-1098C543DC33}"/>
          </ac:spMkLst>
        </pc:spChg>
      </pc:sldChg>
      <pc:sldChg chg="modSp add mod">
        <pc:chgData name="Kevin Gray" userId="91d44a80e12699df" providerId="LiveId" clId="{4052E6BD-5E0E-4D14-ABCB-5B4A4E32484D}" dt="2021-03-05T22:03:05.268" v="1439" actId="20577"/>
        <pc:sldMkLst>
          <pc:docMk/>
          <pc:sldMk cId="3780492875" sldId="263"/>
        </pc:sldMkLst>
        <pc:spChg chg="mod">
          <ac:chgData name="Kevin Gray" userId="91d44a80e12699df" providerId="LiveId" clId="{4052E6BD-5E0E-4D14-ABCB-5B4A4E32484D}" dt="2021-03-05T22:02:44.870" v="1381" actId="20577"/>
          <ac:spMkLst>
            <pc:docMk/>
            <pc:sldMk cId="3780492875" sldId="263"/>
            <ac:spMk id="2" creationId="{453E0CE5-D36E-43F8-B706-780D4C0BC3A4}"/>
          </ac:spMkLst>
        </pc:spChg>
        <pc:spChg chg="mod">
          <ac:chgData name="Kevin Gray" userId="91d44a80e12699df" providerId="LiveId" clId="{4052E6BD-5E0E-4D14-ABCB-5B4A4E32484D}" dt="2021-03-05T22:03:05.268" v="1439" actId="20577"/>
          <ac:spMkLst>
            <pc:docMk/>
            <pc:sldMk cId="3780492875" sldId="263"/>
            <ac:spMk id="3" creationId="{8E516A47-C12D-4A30-A858-1098C543DC33}"/>
          </ac:spMkLst>
        </pc:spChg>
      </pc:sldChg>
      <pc:sldChg chg="modSp add mod">
        <pc:chgData name="Kevin Gray" userId="91d44a80e12699df" providerId="LiveId" clId="{4052E6BD-5E0E-4D14-ABCB-5B4A4E32484D}" dt="2021-03-05T22:03:20.020" v="1451" actId="20577"/>
        <pc:sldMkLst>
          <pc:docMk/>
          <pc:sldMk cId="1592997081" sldId="264"/>
        </pc:sldMkLst>
        <pc:spChg chg="mod">
          <ac:chgData name="Kevin Gray" userId="91d44a80e12699df" providerId="LiveId" clId="{4052E6BD-5E0E-4D14-ABCB-5B4A4E32484D}" dt="2021-03-05T22:03:20.020" v="1451" actId="20577"/>
          <ac:spMkLst>
            <pc:docMk/>
            <pc:sldMk cId="1592997081" sldId="264"/>
            <ac:spMk id="2" creationId="{453E0CE5-D36E-43F8-B706-780D4C0BC3A4}"/>
          </ac:spMkLst>
        </pc:spChg>
      </pc:sldChg>
      <pc:sldChg chg="modSp add mod">
        <pc:chgData name="Kevin Gray" userId="91d44a80e12699df" providerId="LiveId" clId="{4052E6BD-5E0E-4D14-ABCB-5B4A4E32484D}" dt="2021-03-05T22:04:49.327" v="1557" actId="20577"/>
        <pc:sldMkLst>
          <pc:docMk/>
          <pc:sldMk cId="1305285333" sldId="265"/>
        </pc:sldMkLst>
        <pc:spChg chg="mod">
          <ac:chgData name="Kevin Gray" userId="91d44a80e12699df" providerId="LiveId" clId="{4052E6BD-5E0E-4D14-ABCB-5B4A4E32484D}" dt="2021-03-05T22:04:13.277" v="1462" actId="20577"/>
          <ac:spMkLst>
            <pc:docMk/>
            <pc:sldMk cId="1305285333" sldId="265"/>
            <ac:spMk id="2" creationId="{453E0CE5-D36E-43F8-B706-780D4C0BC3A4}"/>
          </ac:spMkLst>
        </pc:spChg>
        <pc:spChg chg="mod">
          <ac:chgData name="Kevin Gray" userId="91d44a80e12699df" providerId="LiveId" clId="{4052E6BD-5E0E-4D14-ABCB-5B4A4E32484D}" dt="2021-03-05T22:04:49.327" v="1557" actId="20577"/>
          <ac:spMkLst>
            <pc:docMk/>
            <pc:sldMk cId="1305285333" sldId="265"/>
            <ac:spMk id="3" creationId="{8E516A47-C12D-4A30-A858-1098C543DC3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52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59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88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8643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79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470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603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332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063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949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49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554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181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32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217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299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17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8215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1F01B-0D47-462D-82F7-8D6FBC5D1E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Twitter Sentiment and the Covid-19 Vaccine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8638F-FFEB-4D2A-9733-810D1D6C74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Group B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Joel Cox, Zachary Gibbs &amp; Kevin Gray</a:t>
            </a:r>
          </a:p>
        </p:txBody>
      </p:sp>
    </p:spTree>
    <p:extLst>
      <p:ext uri="{BB962C8B-B14F-4D97-AF65-F5344CB8AC3E}">
        <p14:creationId xmlns:p14="http://schemas.microsoft.com/office/powerpoint/2010/main" val="2930173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0CE5-D36E-43F8-B706-780D4C0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conclusions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16A47-C12D-4A30-A858-1098C543D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997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0CE5-D36E-43F8-B706-780D4C0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Does Twitter Show an evolution in sentiment toward Covid-19 vaccines?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16A47-C12D-4A30-A858-1098C543D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Landscape: Surveys of U.S. adults by Boston Consultancy Group (BCG) and a poll of adults in 23 nations conducted by The Johns Hopkins Center for Communication Programs (CCP); find that roughly 37-40 percent of eligible adults are hesitant to take or plan to refuse to take a Covid-19 vaccine.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We wondered does Twitter reflect this attitude and how, if at all, has sentiment evolved since the successful release of three U.S. vaccines; and various others worldwide</a:t>
            </a:r>
          </a:p>
        </p:txBody>
      </p:sp>
    </p:spTree>
    <p:extLst>
      <p:ext uri="{BB962C8B-B14F-4D97-AF65-F5344CB8AC3E}">
        <p14:creationId xmlns:p14="http://schemas.microsoft.com/office/powerpoint/2010/main" val="2123353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0CE5-D36E-43F8-B706-780D4C0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Tools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16A47-C12D-4A30-A858-1098C543D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Pandas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CSS/Bootstrap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Tableau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Heroku</a:t>
            </a:r>
          </a:p>
        </p:txBody>
      </p:sp>
    </p:spTree>
    <p:extLst>
      <p:ext uri="{BB962C8B-B14F-4D97-AF65-F5344CB8AC3E}">
        <p14:creationId xmlns:p14="http://schemas.microsoft.com/office/powerpoint/2010/main" val="3529716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0CE5-D36E-43F8-B706-780D4C0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Limitations/obstacles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16A47-C12D-4A30-A858-1098C543D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Access to the Twitter Enterprise API costs $5,000/month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Limited capacity to perform API calls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No reliable geographic information about tweet origins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Slow response for access to low-rung Twitter API</a:t>
            </a:r>
            <a:br>
              <a:rPr lang="en-US" dirty="0">
                <a:solidFill>
                  <a:schemeClr val="bg2">
                    <a:lumMod val="75000"/>
                  </a:schemeClr>
                </a:solidFill>
              </a:rPr>
            </a:b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E43ABD7D-B097-4CF5-9A4B-1352775B5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449" y="3429000"/>
            <a:ext cx="3273909" cy="305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310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0CE5-D36E-43F8-B706-780D4C0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16A47-C12D-4A30-A858-1098C543D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Utilized a tweet dataset compiled by data scientist Gabriel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Preda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The dataset, had some likely weaknesses, but was updated twice during our work allowing us to pull tweet data from 20-Dec through 3-March.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All told, the dataset included 19,945 tweets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752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0CE5-D36E-43F8-B706-780D4C0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16A47-C12D-4A30-A858-1098C543D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Compile tweets from December-March containing specific keywords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Format data using Pandas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Create and app and webpage to house it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Create visualizations using Tableau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Analyze findings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Deploy project through Heroku</a:t>
            </a:r>
          </a:p>
        </p:txBody>
      </p:sp>
    </p:spTree>
    <p:extLst>
      <p:ext uri="{BB962C8B-B14F-4D97-AF65-F5344CB8AC3E}">
        <p14:creationId xmlns:p14="http://schemas.microsoft.com/office/powerpoint/2010/main" val="3688840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0CE5-D36E-43F8-B706-780D4C0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Determining Sentiment - </a:t>
            </a:r>
            <a:r>
              <a:rPr lang="en-US" dirty="0" err="1">
                <a:solidFill>
                  <a:schemeClr val="bg1"/>
                </a:solidFill>
              </a:rPr>
              <a:t>vader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16A47-C12D-4A30-A858-1098C543D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VADER = Valence Aware Dictionary and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sEntiment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Reasoner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Open-source lexicon &amp; rule-based sentiment analysis tool specifically attuned to sentiments expressed in social media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https://github.com/cjhutto/vaderSentiment/blob/master/README.rst</a:t>
            </a:r>
          </a:p>
          <a:p>
            <a:pPr marL="0" indent="0">
              <a:buNone/>
            </a:pPr>
            <a:endParaRPr lang="en-US" sz="1500" b="0" i="1" dirty="0">
              <a:solidFill>
                <a:srgbClr val="797979"/>
              </a:solidFill>
              <a:effectLst/>
            </a:endParaRPr>
          </a:p>
          <a:p>
            <a:pPr marL="0" indent="0">
              <a:buNone/>
            </a:pPr>
            <a:r>
              <a:rPr lang="en-US" sz="1500" b="0" i="1" dirty="0">
                <a:solidFill>
                  <a:schemeClr val="bg2">
                    <a:lumMod val="75000"/>
                  </a:schemeClr>
                </a:solidFill>
                <a:effectLst/>
              </a:rPr>
              <a:t>Hutto, C.J. &amp; Gilbert, E.E. (2014). VADER: A Parsimonious Rule-based Model for Sentiment Analysis of Social Media Text. Eighth International Conference on Weblogs and Social Media (ICWSM-14). Ann Arbor, MI, June 2014.</a:t>
            </a:r>
            <a:endParaRPr lang="en-US" sz="15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568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0CE5-D36E-43F8-B706-780D4C0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16A47-C12D-4A30-A858-1098C543D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De</a:t>
            </a:r>
            <a:endParaRPr lang="en-US" sz="1500" b="0" i="1" dirty="0">
              <a:solidFill>
                <a:srgbClr val="797979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05285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0CE5-D36E-43F8-B706-780D4C0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16A47-C12D-4A30-A858-1098C543D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4928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76</TotalTime>
  <Words>333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Twitter Sentiment and the Covid-19 Vaccine</vt:lpstr>
      <vt:lpstr>Does Twitter Show an evolution in sentiment toward Covid-19 vaccines?</vt:lpstr>
      <vt:lpstr>Tools </vt:lpstr>
      <vt:lpstr>Limitations/obstacles </vt:lpstr>
      <vt:lpstr>Solutions</vt:lpstr>
      <vt:lpstr>Process</vt:lpstr>
      <vt:lpstr>Determining Sentiment - vader</vt:lpstr>
      <vt:lpstr>deployment</vt:lpstr>
      <vt:lpstr>Findings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Sentiment and the Covid-19 Vaccine</dc:title>
  <dc:creator>Kevin Gray</dc:creator>
  <cp:lastModifiedBy>Kevin Gray</cp:lastModifiedBy>
  <cp:revision>5</cp:revision>
  <dcterms:created xsi:type="dcterms:W3CDTF">2021-03-05T15:55:17Z</dcterms:created>
  <dcterms:modified xsi:type="dcterms:W3CDTF">2021-03-05T22:04:52Z</dcterms:modified>
</cp:coreProperties>
</file>