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1D9233B-3A9B-49E6-B6CC-68D3E5F56C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 exploratory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5A28FE-CEEF-4599-859B-6E5AA48670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11/15/2023 8:24:37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" id="2" name="slide2">
            <a:extLst>
              <a:ext uri="{FF2B5EF4-FFF2-40B4-BE49-F238E27FC236}">
                <a16:creationId xmlns:a16="http://schemas.microsoft.com/office/drawing/2014/main" id="{298F8F03-800D-4A6B-9101-83A452746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" id="3" name="slide3">
            <a:extLst>
              <a:ext uri="{FF2B5EF4-FFF2-40B4-BE49-F238E27FC236}">
                <a16:creationId xmlns:a16="http://schemas.microsoft.com/office/drawing/2014/main" id="{B84C40CB-FF09-48D6-99D2-1ACF22BA9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" id="4" name="slide4">
            <a:extLst>
              <a:ext uri="{FF2B5EF4-FFF2-40B4-BE49-F238E27FC236}">
                <a16:creationId xmlns:a16="http://schemas.microsoft.com/office/drawing/2014/main" id="{32E0F890-EE5D-414F-8419-995303834D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nitation dash" id="5" name="slide5">
            <a:extLst>
              <a:ext uri="{FF2B5EF4-FFF2-40B4-BE49-F238E27FC236}">
                <a16:creationId xmlns:a16="http://schemas.microsoft.com/office/drawing/2014/main" id="{31153F91-D772-48D4-9E2A-9F75C21F38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nourishment Dash" id="6" name="slide6">
            <a:extLst>
              <a:ext uri="{FF2B5EF4-FFF2-40B4-BE49-F238E27FC236}">
                <a16:creationId xmlns:a16="http://schemas.microsoft.com/office/drawing/2014/main" id="{303FF970-78D8-4DB2-B4E0-D66B6C07BF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2023-11-16T02:24:40Z</dcterms:created>
  <dcterms:modified xsi:type="dcterms:W3CDTF">2023-11-16T02:24:40Z</dcterms:modified>
</cp:coreProperties>
</file>