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8a13dfae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8a13dfae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a13dfaec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a13dfa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8a13dfae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8a13df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8a13dfae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8a13dfa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8a13dfae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8a13dfa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The.What.You.Need. App</a:t>
            </a:r>
            <a:endParaRPr sz="55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Team 6 - Kevin, Joel, Jason, Roberto.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90250" y="526350"/>
            <a:ext cx="6712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Continuation...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Learned</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In order to work effectively as a group, time always has to be utilized efficiently.</a:t>
            </a:r>
            <a:endParaRPr b="1" sz="1800"/>
          </a:p>
          <a:p>
            <a:pPr indent="0" lvl="0" marL="457200" rtl="0" algn="l">
              <a:spcBef>
                <a:spcPts val="1600"/>
              </a:spcBef>
              <a:spcAft>
                <a:spcPts val="0"/>
              </a:spcAft>
              <a:buNone/>
            </a:pPr>
            <a:r>
              <a:t/>
            </a:r>
            <a:endParaRPr b="1" sz="1800"/>
          </a:p>
          <a:p>
            <a:pPr indent="-342900" lvl="0" marL="457200" rtl="0" algn="l">
              <a:spcBef>
                <a:spcPts val="1600"/>
              </a:spcBef>
              <a:spcAft>
                <a:spcPts val="0"/>
              </a:spcAft>
              <a:buSzPts val="1800"/>
              <a:buChar char="❖"/>
            </a:pPr>
            <a:r>
              <a:rPr b="1" lang="en" sz="1800"/>
              <a:t>We learned how to implement the Database, as well as how to display it on the </a:t>
            </a:r>
            <a:r>
              <a:rPr b="1" lang="en" sz="1800"/>
              <a:t>screen.</a:t>
            </a:r>
            <a:endParaRPr b="1" sz="1800"/>
          </a:p>
        </p:txBody>
      </p:sp>
      <p:sp>
        <p:nvSpPr>
          <p:cNvPr id="122" name="Google Shape;122;p24"/>
          <p:cNvSpPr txBox="1"/>
          <p:nvPr>
            <p:ph idx="2" type="body"/>
          </p:nvPr>
        </p:nvSpPr>
        <p:spPr>
          <a:xfrm>
            <a:off x="4832400" y="1171675"/>
            <a:ext cx="3999900" cy="368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Another lesson learned overall, is how to make stable and efficient Android Apps.</a:t>
            </a:r>
            <a:endParaRPr b="1" sz="1800"/>
          </a:p>
          <a:p>
            <a:pPr indent="0" lvl="0" marL="457200" rtl="0" algn="l">
              <a:spcBef>
                <a:spcPts val="1600"/>
              </a:spcBef>
              <a:spcAft>
                <a:spcPts val="0"/>
              </a:spcAft>
              <a:buNone/>
            </a:pPr>
            <a:r>
              <a:t/>
            </a:r>
            <a:endParaRPr sz="1600"/>
          </a:p>
          <a:p>
            <a:pPr indent="-342900" lvl="0" marL="457200" rtl="0" algn="l">
              <a:spcBef>
                <a:spcPts val="1600"/>
              </a:spcBef>
              <a:spcAft>
                <a:spcPts val="0"/>
              </a:spcAft>
              <a:buSzPts val="1800"/>
              <a:buChar char="❖"/>
            </a:pPr>
            <a:r>
              <a:rPr b="1" lang="en" sz="1800"/>
              <a:t>Communication is always taken for granted, however it is extremely important. There is a lot of importance in communication, and we learned that as a team.</a:t>
            </a:r>
            <a:endParaRPr b="1" sz="1800"/>
          </a:p>
        </p:txBody>
      </p:sp>
      <p:sp>
        <p:nvSpPr>
          <p:cNvPr id="123" name="Google Shape;12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Lessons Learned 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Accomplishments</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rotWithShape="1">
          <a:blip r:embed="rId3">
            <a:alphaModFix/>
          </a:blip>
          <a:srcRect b="12535" l="0" r="0" t="12535"/>
          <a:stretch/>
        </p:blipFill>
        <p:spPr>
          <a:xfrm>
            <a:off x="0" y="0"/>
            <a:ext cx="4576348" cy="5143500"/>
          </a:xfrm>
          <a:prstGeom prst="rect">
            <a:avLst/>
          </a:prstGeom>
          <a:noFill/>
          <a:ln>
            <a:noFill/>
          </a:ln>
        </p:spPr>
      </p:pic>
      <p:pic>
        <p:nvPicPr>
          <p:cNvPr id="134" name="Google Shape;134;p26"/>
          <p:cNvPicPr preferRelativeResize="0"/>
          <p:nvPr/>
        </p:nvPicPr>
        <p:blipFill rotWithShape="1">
          <a:blip r:embed="rId4">
            <a:alphaModFix/>
          </a:blip>
          <a:srcRect b="0" l="16698" r="16692" t="0"/>
          <a:stretch/>
        </p:blipFill>
        <p:spPr>
          <a:xfrm>
            <a:off x="4576350" y="0"/>
            <a:ext cx="4567650" cy="5143200"/>
          </a:xfrm>
          <a:prstGeom prst="rect">
            <a:avLst/>
          </a:prstGeom>
          <a:noFill/>
          <a:ln>
            <a:noFill/>
          </a:ln>
        </p:spPr>
      </p:pic>
      <p:sp>
        <p:nvSpPr>
          <p:cNvPr id="135" name="Google Shape;135;p26"/>
          <p:cNvSpPr txBox="1"/>
          <p:nvPr>
            <p:ph idx="1" type="body"/>
          </p:nvPr>
        </p:nvSpPr>
        <p:spPr>
          <a:xfrm>
            <a:off x="1572600" y="2397825"/>
            <a:ext cx="59988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Always Celebrate EVERY Accomplishment big or small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Accomplishments</a:t>
            </a:r>
            <a:endParaRPr/>
          </a:p>
        </p:txBody>
      </p:sp>
      <p:sp>
        <p:nvSpPr>
          <p:cNvPr id="141" name="Google Shape;14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61950" lvl="0" marL="457200" rtl="0" algn="l">
              <a:spcBef>
                <a:spcPts val="1600"/>
              </a:spcBef>
              <a:spcAft>
                <a:spcPts val="0"/>
              </a:spcAft>
              <a:buSzPts val="2100"/>
              <a:buChar char="➔"/>
            </a:pPr>
            <a:r>
              <a:rPr lang="en" sz="2100"/>
              <a:t>We are proud of coming together as a group and being able to complete this project, it was a lot of </a:t>
            </a:r>
            <a:r>
              <a:rPr lang="en" sz="2100"/>
              <a:t>hard work</a:t>
            </a:r>
            <a:r>
              <a:rPr lang="en" sz="2100"/>
              <a:t> but at the end of the day we saw it through and completed it in time. </a:t>
            </a:r>
            <a:endParaRPr sz="2100"/>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The What You Need App is an application which essentially enables the user to create a list of things the user has or items the user needs. Furthermore, it gives the user the ability to search for the items needed from the closest store nearby or through websites.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639600"/>
            <a:ext cx="8118600" cy="27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Members Responsibilities and Contributions….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Joel Rosas</a:t>
            </a:r>
            <a:endParaRPr b="1" sz="5100"/>
          </a:p>
        </p:txBody>
      </p:sp>
      <p:sp>
        <p:nvSpPr>
          <p:cNvPr id="76" name="Google Shape;76;p16"/>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Joel worked on the Main and List Activities and classes of the project, he also worked on the database which stored the values </a:t>
            </a:r>
            <a:r>
              <a:rPr lang="en" sz="2000"/>
              <a:t>inputted by the user. Joel is also going to be presenting for Team 6.</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400"/>
              <a:t>Kevin Acquaah</a:t>
            </a:r>
            <a:endParaRPr b="1" sz="4400"/>
          </a:p>
        </p:txBody>
      </p:sp>
      <p:sp>
        <p:nvSpPr>
          <p:cNvPr id="82" name="Google Shape;8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100"/>
              <a:t>Kevin worked on the List and Need Activities and classes of the project. He was also in charge of creating the Google Slides Presentation for Team 6.</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100"/>
              <a:t>Jason Cedillo</a:t>
            </a:r>
            <a:endParaRPr b="1" sz="5100"/>
          </a:p>
        </p:txBody>
      </p:sp>
      <p:sp>
        <p:nvSpPr>
          <p:cNvPr id="88" name="Google Shape;8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100"/>
              <a:t>Jason worked on the settings aspect of the project, which </a:t>
            </a:r>
            <a:r>
              <a:rPr lang="en" sz="2100"/>
              <a:t>essentially</a:t>
            </a:r>
            <a:r>
              <a:rPr lang="en" sz="2100"/>
              <a:t> changes the backgrounds of each list created.</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100"/>
              <a:t>Roberto Morales</a:t>
            </a:r>
            <a:endParaRPr b="1" sz="4100"/>
          </a:p>
        </p:txBody>
      </p:sp>
      <p:sp>
        <p:nvSpPr>
          <p:cNvPr id="94" name="Google Shape;94;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200"/>
              <a:t>Roberto worked on the Got activity and class of the project.</a:t>
            </a:r>
            <a:r>
              <a:rPr lang="en" sz="2000"/>
              <a:t> </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73750" y="1789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 Encountered</a:t>
            </a:r>
            <a:endParaRPr b="1"/>
          </a:p>
        </p:txBody>
      </p:sp>
      <p:sp>
        <p:nvSpPr>
          <p:cNvPr id="105" name="Google Shape;105;p21"/>
          <p:cNvSpPr txBox="1"/>
          <p:nvPr>
            <p:ph idx="1" type="body"/>
          </p:nvPr>
        </p:nvSpPr>
        <p:spPr>
          <a:xfrm>
            <a:off x="292000" y="880875"/>
            <a:ext cx="3999900" cy="377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It was </a:t>
            </a:r>
            <a:r>
              <a:rPr lang="en" sz="1600"/>
              <a:t>challenging</a:t>
            </a:r>
            <a:r>
              <a:rPr lang="en" sz="1600"/>
              <a:t> </a:t>
            </a:r>
            <a:r>
              <a:rPr lang="en" sz="1600"/>
              <a:t>working</a:t>
            </a:r>
            <a:r>
              <a:rPr lang="en" sz="1600"/>
              <a:t> as a group from home, since we all have different schedules and duties.</a:t>
            </a:r>
            <a:endParaRPr sz="1600"/>
          </a:p>
          <a:p>
            <a:pPr indent="-330200" lvl="0" marL="457200" rtl="0" algn="l">
              <a:spcBef>
                <a:spcPts val="1600"/>
              </a:spcBef>
              <a:spcAft>
                <a:spcPts val="0"/>
              </a:spcAft>
              <a:buSzPts val="1600"/>
              <a:buAutoNum type="arabicPeriod"/>
            </a:pPr>
            <a:r>
              <a:rPr lang="en" sz="1600"/>
              <a:t>Another challenge was figuring out how to use Databases and understanding how they worked.</a:t>
            </a:r>
            <a:endParaRPr sz="1600"/>
          </a:p>
          <a:p>
            <a:pPr indent="-330200" lvl="0" marL="457200" rtl="0" algn="l">
              <a:spcBef>
                <a:spcPts val="1600"/>
              </a:spcBef>
              <a:spcAft>
                <a:spcPts val="0"/>
              </a:spcAft>
              <a:buSzPts val="1600"/>
              <a:buAutoNum type="arabicPeriod"/>
            </a:pPr>
            <a:r>
              <a:rPr lang="en" sz="1600"/>
              <a:t>Retrieving data and information from the </a:t>
            </a:r>
            <a:r>
              <a:rPr lang="en" sz="1600"/>
              <a:t>preferences</a:t>
            </a:r>
            <a:r>
              <a:rPr lang="en" sz="1600"/>
              <a:t> was also another challenge that had to be dealt with.</a:t>
            </a:r>
            <a:endParaRPr sz="1600"/>
          </a:p>
          <a:p>
            <a:pPr indent="0" lvl="0" marL="457200" rtl="0" algn="l">
              <a:spcBef>
                <a:spcPts val="1600"/>
              </a:spcBef>
              <a:spcAft>
                <a:spcPts val="1600"/>
              </a:spcAft>
              <a:buNone/>
            </a:pPr>
            <a:r>
              <a:t/>
            </a:r>
            <a:endParaRPr sz="1600"/>
          </a:p>
        </p:txBody>
      </p:sp>
      <p:pic>
        <p:nvPicPr>
          <p:cNvPr id="106" name="Google Shape;106;p21"/>
          <p:cNvPicPr preferRelativeResize="0"/>
          <p:nvPr/>
        </p:nvPicPr>
        <p:blipFill rotWithShape="1">
          <a:blip r:embed="rId3">
            <a:alphaModFix/>
          </a:blip>
          <a:srcRect b="5869" l="0" r="0" t="5869"/>
          <a:stretch/>
        </p:blipFill>
        <p:spPr>
          <a:xfrm>
            <a:off x="5261750" y="109300"/>
            <a:ext cx="3698624" cy="253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