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94277-C6C7-4C77-B6C6-B2A7E7D75223}" type="datetimeFigureOut">
              <a:rPr lang="en-IN" smtClean="0"/>
              <a:t>06-10-2024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01B1864-30D5-4377-A9BC-E996F21523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5590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94277-C6C7-4C77-B6C6-B2A7E7D75223}" type="datetimeFigureOut">
              <a:rPr lang="en-IN" smtClean="0"/>
              <a:t>06-10-2024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01B1864-30D5-4377-A9BC-E996F21523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3490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94277-C6C7-4C77-B6C6-B2A7E7D75223}" type="datetimeFigureOut">
              <a:rPr lang="en-IN" smtClean="0"/>
              <a:t>06-10-2024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01B1864-30D5-4377-A9BC-E996F215235D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96896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94277-C6C7-4C77-B6C6-B2A7E7D75223}" type="datetimeFigureOut">
              <a:rPr lang="en-IN" smtClean="0"/>
              <a:t>06-10-2024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01B1864-30D5-4377-A9BC-E996F21523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45804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94277-C6C7-4C77-B6C6-B2A7E7D75223}" type="datetimeFigureOut">
              <a:rPr lang="en-IN" smtClean="0"/>
              <a:t>06-10-2024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01B1864-30D5-4377-A9BC-E996F215235D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555079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94277-C6C7-4C77-B6C6-B2A7E7D75223}" type="datetimeFigureOut">
              <a:rPr lang="en-IN" smtClean="0"/>
              <a:t>06-10-2024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01B1864-30D5-4377-A9BC-E996F21523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52890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94277-C6C7-4C77-B6C6-B2A7E7D75223}" type="datetimeFigureOut">
              <a:rPr lang="en-IN" smtClean="0"/>
              <a:t>06-10-2024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B1864-30D5-4377-A9BC-E996F21523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65717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94277-C6C7-4C77-B6C6-B2A7E7D75223}" type="datetimeFigureOut">
              <a:rPr lang="en-IN" smtClean="0"/>
              <a:t>06-10-2024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B1864-30D5-4377-A9BC-E996F21523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8951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94277-C6C7-4C77-B6C6-B2A7E7D75223}" type="datetimeFigureOut">
              <a:rPr lang="en-IN" smtClean="0"/>
              <a:t>06-10-2024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B1864-30D5-4377-A9BC-E996F21523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9831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94277-C6C7-4C77-B6C6-B2A7E7D75223}" type="datetimeFigureOut">
              <a:rPr lang="en-IN" smtClean="0"/>
              <a:t>06-10-2024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01B1864-30D5-4377-A9BC-E996F21523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4598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94277-C6C7-4C77-B6C6-B2A7E7D75223}" type="datetimeFigureOut">
              <a:rPr lang="en-IN" smtClean="0"/>
              <a:t>06-10-2024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01B1864-30D5-4377-A9BC-E996F21523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9128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94277-C6C7-4C77-B6C6-B2A7E7D75223}" type="datetimeFigureOut">
              <a:rPr lang="en-IN" smtClean="0"/>
              <a:t>06-10-2024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01B1864-30D5-4377-A9BC-E996F21523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122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94277-C6C7-4C77-B6C6-B2A7E7D75223}" type="datetimeFigureOut">
              <a:rPr lang="en-IN" smtClean="0"/>
              <a:t>06-10-2024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B1864-30D5-4377-A9BC-E996F21523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0259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94277-C6C7-4C77-B6C6-B2A7E7D75223}" type="datetimeFigureOut">
              <a:rPr lang="en-IN" smtClean="0"/>
              <a:t>06-10-2024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B1864-30D5-4377-A9BC-E996F21523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0579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94277-C6C7-4C77-B6C6-B2A7E7D75223}" type="datetimeFigureOut">
              <a:rPr lang="en-IN" smtClean="0"/>
              <a:t>06-10-2024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B1864-30D5-4377-A9BC-E996F21523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8498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94277-C6C7-4C77-B6C6-B2A7E7D75223}" type="datetimeFigureOut">
              <a:rPr lang="en-IN" smtClean="0"/>
              <a:t>06-10-2024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01B1864-30D5-4377-A9BC-E996F21523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6173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D94277-C6C7-4C77-B6C6-B2A7E7D75223}" type="datetimeFigureOut">
              <a:rPr lang="en-IN" smtClean="0"/>
              <a:t>06-10-2024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01B1864-30D5-4377-A9BC-E996F21523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3015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3659F4E-1DA0-61CD-9D35-B545E9207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4878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IN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CYBER KILL CHAIN</a:t>
            </a:r>
            <a:endParaRPr lang="en-IN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C7F619-989A-5646-3007-341835E6F8AD}"/>
              </a:ext>
            </a:extLst>
          </p:cNvPr>
          <p:cNvSpPr txBox="1"/>
          <p:nvPr/>
        </p:nvSpPr>
        <p:spPr>
          <a:xfrm>
            <a:off x="7854696" y="4462272"/>
            <a:ext cx="37398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Joelisa Ann Mary Jose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joelisa1995@gmail.com</a:t>
            </a:r>
          </a:p>
        </p:txBody>
      </p:sp>
    </p:spTree>
    <p:extLst>
      <p:ext uri="{BB962C8B-B14F-4D97-AF65-F5344CB8AC3E}">
        <p14:creationId xmlns:p14="http://schemas.microsoft.com/office/powerpoint/2010/main" val="6642221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F7A23-CE8D-2EAE-DF43-B94F1629B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951477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ACTIONS ON OBJECTIVES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BDC58FE-309D-E879-ED4A-9E0F896BD71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592924" y="1852585"/>
            <a:ext cx="6459635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Achieving the final goal: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Data theft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Disruption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Espionage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Defense Strategies: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Data loss prevention (DLP)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Business continuity planning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Incident response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203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D13B1-090F-36E2-6921-FBDA09D1F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9475" y="624110"/>
            <a:ext cx="9355138" cy="1280890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95409C26-DD65-BD05-9AC0-5A4A3634D4F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149474" y="1088842"/>
            <a:ext cx="7790053" cy="41088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What is the Cyber Kill Chain?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sequential model describing the phases of a cyberattack </a:t>
            </a: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Developed by Lockheed Martin </a:t>
            </a: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Provides a framework for understanding and defending against attacks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Why is it important?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Helps identify vulnerabilities </a:t>
            </a: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Enables proactive defense strategies </a:t>
            </a: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Improves incident response capabilities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683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4AB02BE-FB00-F033-E1A3-EC1617AFF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4521" y="624110"/>
            <a:ext cx="9630092" cy="128089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Seven Stages of the Cyber Kill Chain: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252301F9-62EE-56E6-2909-B3D8CFBB7AB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958276" y="1566460"/>
            <a:ext cx="9546336" cy="5160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defTabSz="914400" eaLnBrk="0" fontAlgn="base" hangingPunct="0">
              <a:lnSpc>
                <a:spcPts val="216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ts val="216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1. Reconnaissance: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marR="0" lvl="1" indent="0" algn="l" defTabSz="914400" rtl="0" eaLnBrk="0" fontAlgn="base" latinLnBrk="0" hangingPunct="0">
              <a:lnSpc>
                <a:spcPts val="216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Gathering information about targets </a:t>
            </a:r>
          </a:p>
          <a:p>
            <a:pPr marL="457200" marR="0" lvl="1" indent="0" algn="l" defTabSz="914400" rtl="0" eaLnBrk="0" fontAlgn="base" latinLnBrk="0" hangingPunct="0">
              <a:lnSpc>
                <a:spcPts val="216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Identifying vulnerabilities </a:t>
            </a:r>
          </a:p>
          <a:p>
            <a:pPr marL="0" marR="0" lvl="0" indent="0" algn="l" defTabSz="914400" rtl="0" eaLnBrk="0" fontAlgn="base" latinLnBrk="0" hangingPunct="0">
              <a:lnSpc>
                <a:spcPts val="216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2. Weaponization: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marR="0" lvl="1" indent="0" algn="l" defTabSz="914400" rtl="0" eaLnBrk="0" fontAlgn="base" latinLnBrk="0" hangingPunct="0">
              <a:lnSpc>
                <a:spcPts val="216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Creating malicious payloads (e.g., malware, exploits) </a:t>
            </a:r>
          </a:p>
          <a:p>
            <a:pPr marL="0" marR="0" lvl="0" indent="0" algn="l" defTabSz="914400" rtl="0" eaLnBrk="0" fontAlgn="base" latinLnBrk="0" hangingPunct="0">
              <a:lnSpc>
                <a:spcPts val="216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3. Delivery: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marR="0" lvl="1" indent="0" algn="l" defTabSz="914400" rtl="0" eaLnBrk="0" fontAlgn="base" latinLnBrk="0" hangingPunct="0">
              <a:lnSpc>
                <a:spcPts val="216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Distributing payloads to targets (e.g., phishing, spam, social engineering) </a:t>
            </a:r>
          </a:p>
          <a:p>
            <a:pPr marL="0" marR="0" lvl="0" indent="0" algn="l" defTabSz="914400" rtl="0" eaLnBrk="0" fontAlgn="base" latinLnBrk="0" hangingPunct="0">
              <a:lnSpc>
                <a:spcPts val="216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4. Exploitation: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marR="0" lvl="1" indent="0" algn="l" defTabSz="914400" rtl="0" eaLnBrk="0" fontAlgn="base" latinLnBrk="0" hangingPunct="0">
              <a:lnSpc>
                <a:spcPts val="216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Compromising systems by exploiting vulnerabilities </a:t>
            </a:r>
          </a:p>
          <a:p>
            <a:pPr marL="0" marR="0" lvl="0" indent="0" algn="l" defTabSz="914400" rtl="0" eaLnBrk="0" fontAlgn="base" latinLnBrk="0" hangingPunct="0">
              <a:lnSpc>
                <a:spcPts val="216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5. Installation: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marR="0" lvl="1" indent="0" algn="l" defTabSz="914400" rtl="0" eaLnBrk="0" fontAlgn="base" latinLnBrk="0" hangingPunct="0">
              <a:lnSpc>
                <a:spcPts val="216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Installing malicious software on compromised systems </a:t>
            </a:r>
          </a:p>
          <a:p>
            <a:pPr marL="0" marR="0" lvl="0" indent="0" algn="l" defTabSz="914400" rtl="0" eaLnBrk="0" fontAlgn="base" latinLnBrk="0" hangingPunct="0">
              <a:lnSpc>
                <a:spcPts val="216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6. Command and Control: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marR="0" lvl="1" indent="0" algn="l" defTabSz="914400" rtl="0" eaLnBrk="0" fontAlgn="base" latinLnBrk="0" hangingPunct="0">
              <a:lnSpc>
                <a:spcPts val="216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Attackers establishing control over compromised systems </a:t>
            </a:r>
          </a:p>
          <a:p>
            <a:pPr marL="0" marR="0" lvl="0" indent="0" algn="l" defTabSz="914400" rtl="0" eaLnBrk="0" fontAlgn="base" latinLnBrk="0" hangingPunct="0">
              <a:lnSpc>
                <a:spcPts val="216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7. Actions on Objectives: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marR="0" lvl="1" indent="0" algn="l" defTabSz="914400" rtl="0" eaLnBrk="0" fontAlgn="base" latinLnBrk="0" hangingPunct="0">
              <a:lnSpc>
                <a:spcPts val="216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Achieving the final goal of the attack (e.g., data theft, disruption) 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9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9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2523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98A9D4E1-EBF4-6323-A2A8-726B88FD25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592925" y="802890"/>
            <a:ext cx="433965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RECONNAISSANCE</a:t>
            </a:r>
            <a:b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4C33A616-5E59-5DF8-9D78-93CFD5E93A6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589212" y="1673987"/>
            <a:ext cx="6490780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Techniques: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Open-source intelligence (OSINT)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Social engineering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Network scanning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Defense Strategies: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Strong access controls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Regular vulnerability assessments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Security awareness training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70236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6C3D31A4-3F29-9D8A-BF49-5F58C1F0F1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592925" y="802890"/>
            <a:ext cx="3980705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WEAPONIZATION</a:t>
            </a:r>
            <a:b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8FFFF123-9A5A-C623-1A19-7030840DDA8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592925" y="1959619"/>
            <a:ext cx="4778364" cy="3277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Types of payloads: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Malware (e.g., ransomware, spyware)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Exploits (e.g., zero-day vulnerabilities)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Defense Strategies: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Threat intelligence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Patch management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Sandboxing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5728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27FC2-BDC6-D0F4-B83A-4A1E8DEE5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5144" y="624110"/>
            <a:ext cx="9209469" cy="1280890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DELIVERY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356EB61-326F-FDFE-D87E-EA4869350F5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395728" y="1731635"/>
            <a:ext cx="5678424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Common methods: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Phishing emails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Malicious websites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USB devices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Defense Strategies: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Email filtering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Web application firewalls (WAFs)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Endpoint security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25304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96F80-DFA0-4E97-50F7-73186AEA5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EXPLOITATION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4CE1299-D41C-8DBA-0FD7-9086742BF0C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592924" y="2009637"/>
            <a:ext cx="6459636" cy="3277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Exploiting vulnerabilities: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Software flaws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Misconfigurations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Defense Strategies: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Patch management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Vulnerability scanning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Intrusion detection systems (IDS)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05396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508F9-A929-0C37-059C-E8D5E1463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INSTALLATION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3D27545-AA9D-C5F2-12FE-981542930B4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592924" y="2060430"/>
            <a:ext cx="6231035" cy="3277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Installing malicious software: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Backdoors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Rootkits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Defense Strategies: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Endpoint security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Application whitelisting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Behavioral analysis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91971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57434-A97C-C4C6-F9BF-19897B593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COMMAND AND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482D51-E6EF-55EA-7E32-8EC56174FA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4" y="1673352"/>
            <a:ext cx="8911687" cy="4237870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Communicating with compromised systems: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Botnets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Command and control servers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Defense Strategies: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 traffic monitoring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Intrusion prevention systems (IPS)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Threat intelligence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84343587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55</TotalTime>
  <Words>370</Words>
  <Application>Microsoft Office PowerPoint</Application>
  <PresentationFormat>Widescreen</PresentationFormat>
  <Paragraphs>90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Century Gothic</vt:lpstr>
      <vt:lpstr>Times New Roman</vt:lpstr>
      <vt:lpstr>Wingdings 3</vt:lpstr>
      <vt:lpstr>Wisp</vt:lpstr>
      <vt:lpstr>CYBER KILL CHAIN</vt:lpstr>
      <vt:lpstr>INTRODUCTION</vt:lpstr>
      <vt:lpstr>The Seven Stages of the Cyber Kill Chain:</vt:lpstr>
      <vt:lpstr>RECONNAISSANCE </vt:lpstr>
      <vt:lpstr>WEAPONIZATION </vt:lpstr>
      <vt:lpstr>DELIVERY</vt:lpstr>
      <vt:lpstr>EXPLOITATION</vt:lpstr>
      <vt:lpstr>INSTALLATION</vt:lpstr>
      <vt:lpstr>COMMAND AND CONTROL</vt:lpstr>
      <vt:lpstr>ACTIONS ON OBJECTIVES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Joelisa Ann Mary Jose</dc:creator>
  <cp:lastModifiedBy>Joelisa Ann Mary Jose</cp:lastModifiedBy>
  <cp:revision>1</cp:revision>
  <dcterms:created xsi:type="dcterms:W3CDTF">2024-10-06T12:09:03Z</dcterms:created>
  <dcterms:modified xsi:type="dcterms:W3CDTF">2024-10-06T13:04:08Z</dcterms:modified>
</cp:coreProperties>
</file>