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3" roundtripDataSignature="AMtx7mgeQqSUJBZFf3NMk4/gFK/Li888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618455-0663-4DB4-98BB-542FBD181AAF}">
  <a:tblStyle styleId="{02618455-0663-4DB4-98BB-542FBD181AA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43"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56" name="Google Shape;15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2bc4c831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2bc4c831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12bc4c831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2bc4c831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2bc4c831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112bc4c8317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1dd7d9a8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1dd7d9a8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11dd7d9a8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1dd7d9a8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1dd7d9a8c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11dd7d9a8c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1dd7d9a8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1dd7d9a8c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111dd7d9a8c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1dd7d9a8c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1dd7d9a8c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111dd7d9a8c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1dd7d9a8c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1dd7d9a8c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111dd7d9a8c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1dd7d9a8c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1dd7d9a8c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111dd7d9a8c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1dd7d9a8c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1dd7d9a8c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111dd7d9a8c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66" name="Google Shape;16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1dd7d9a8c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1dd7d9a8c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111dd7d9a8c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1dd7d9a8c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1dd7d9a8c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g111dd7d9a8c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1dd7d9a8c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1dd7d9a8c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111dd7d9a8c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1dd7d9a8c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11dd7d9a8c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111dd7d9a8c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76" name="Google Shape;17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2bc4c831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2bc4c8317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12bc4c8317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4"/>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4250635" y="6325159"/>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4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0" y="1956595"/>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 type="body"/>
          </p:nvPr>
        </p:nvSpPr>
        <p:spPr>
          <a:xfrm rot="5400000">
            <a:off x="1799430" y="-596105"/>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43"/>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3"/>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26"/>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 name="Google Shape;93;p26"/>
          <p:cNvSpPr txBox="1"/>
          <p:nvPr>
            <p:ph idx="10" type="dt"/>
          </p:nvPr>
        </p:nvSpPr>
        <p:spPr>
          <a:xfrm>
            <a:off x="189271" y="642989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i="1" sz="1600">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6"/>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i="1" sz="1600" u="none" cap="none" strike="noStrike">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6"/>
          <p:cNvSpPr txBox="1"/>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0" i="0" lang="en-US" sz="1600" u="none" cap="none" strike="noStrike">
                <a:solidFill>
                  <a:srgbClr val="002060"/>
                </a:solidFill>
                <a:latin typeface="Arial"/>
                <a:ea typeface="Arial"/>
                <a:cs typeface="Arial"/>
                <a:sym typeface="Arial"/>
              </a:rPr>
              <a:t>‹#›</a:t>
            </a:fld>
            <a:endParaRPr b="0" i="0" sz="1600" u="none" cap="none" strike="noStrike">
              <a:solidFill>
                <a:srgbClr val="00206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27"/>
          <p:cNvSpPr txBox="1"/>
          <p:nvPr>
            <p:ph type="title"/>
          </p:nvPr>
        </p:nvSpPr>
        <p:spPr>
          <a:xfrm>
            <a:off x="831851" y="1709742"/>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7"/>
          <p:cNvSpPr txBox="1"/>
          <p:nvPr>
            <p:ph idx="1" type="body"/>
          </p:nvPr>
        </p:nvSpPr>
        <p:spPr>
          <a:xfrm>
            <a:off x="831851" y="4589467"/>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9" name="Google Shape;99;p27"/>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7"/>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7"/>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lvl1pPr indent="0" lvl="0"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1pPr>
            <a:lvl2pPr indent="0" lvl="1"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2pPr>
            <a:lvl3pPr indent="0" lvl="2"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3pPr>
            <a:lvl4pPr indent="0" lvl="3"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4pPr>
            <a:lvl5pPr indent="0" lvl="4"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5pPr>
            <a:lvl6pPr indent="0" lvl="5"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6pPr>
            <a:lvl7pPr indent="0" lvl="6"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7pPr>
            <a:lvl8pPr indent="0" lvl="7"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8pPr>
            <a:lvl9pPr indent="0" lvl="8"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p28"/>
          <p:cNvSpPr txBox="1"/>
          <p:nvPr>
            <p:ph type="title"/>
          </p:nvPr>
        </p:nvSpPr>
        <p:spPr>
          <a:xfrm>
            <a:off x="839788"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05" name="Google Shape;105;p28"/>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6" name="Google Shape;106;p28"/>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07" name="Google Shape;107;p28"/>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8" name="Google Shape;108;p28"/>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8"/>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8"/>
          <p:cNvSpPr txBox="1"/>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0" i="0" lang="en-US" sz="1600" u="none" cap="none" strike="noStrike">
                <a:solidFill>
                  <a:srgbClr val="002060"/>
                </a:solidFill>
                <a:latin typeface="Arial"/>
                <a:ea typeface="Arial"/>
                <a:cs typeface="Arial"/>
                <a:sym typeface="Arial"/>
              </a:rPr>
              <a:t>‹#›</a:t>
            </a:fld>
            <a:endParaRPr b="0" i="0" sz="1600" u="none" cap="none" strike="noStrike">
              <a:solidFill>
                <a:srgbClr val="00206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29"/>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9"/>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9"/>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9"/>
          <p:cNvSpPr txBox="1"/>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0" i="0" lang="en-US" sz="1600" u="none" cap="none" strike="noStrike">
                <a:solidFill>
                  <a:srgbClr val="002060"/>
                </a:solidFill>
                <a:latin typeface="Arial"/>
                <a:ea typeface="Arial"/>
                <a:cs typeface="Arial"/>
                <a:sym typeface="Arial"/>
              </a:rPr>
              <a:t>‹#›</a:t>
            </a:fld>
            <a:endParaRPr b="0" i="0" sz="1600" u="none" cap="none" strike="noStrike">
              <a:solidFill>
                <a:srgbClr val="00206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0"/>
          <p:cNvSpPr txBox="1"/>
          <p:nvPr>
            <p:ph idx="1" type="body"/>
          </p:nvPr>
        </p:nvSpPr>
        <p:spPr>
          <a:xfrm>
            <a:off x="5183188" y="987429"/>
            <a:ext cx="617220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19" name="Google Shape;119;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20" name="Google Shape;120;p30"/>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0"/>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0"/>
          <p:cNvSpPr txBox="1"/>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0" i="0" lang="en-US" sz="1600" u="none" cap="none" strike="noStrike">
                <a:solidFill>
                  <a:srgbClr val="002060"/>
                </a:solidFill>
                <a:latin typeface="Arial"/>
                <a:ea typeface="Arial"/>
                <a:cs typeface="Arial"/>
                <a:sym typeface="Arial"/>
              </a:rPr>
              <a:t>‹#›</a:t>
            </a:fld>
            <a:endParaRPr b="0" i="0" sz="1600" u="none" cap="none" strike="noStrike">
              <a:solidFill>
                <a:srgbClr val="00206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1"/>
          <p:cNvSpPr/>
          <p:nvPr>
            <p:ph idx="2" type="pic"/>
          </p:nvPr>
        </p:nvSpPr>
        <p:spPr>
          <a:xfrm>
            <a:off x="5183188" y="987429"/>
            <a:ext cx="6172200" cy="4873625"/>
          </a:xfrm>
          <a:prstGeom prst="rect">
            <a:avLst/>
          </a:prstGeom>
          <a:noFill/>
          <a:ln>
            <a:noFill/>
          </a:ln>
        </p:spPr>
      </p:sp>
      <p:sp>
        <p:nvSpPr>
          <p:cNvPr id="126" name="Google Shape;126;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27" name="Google Shape;127;p3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0" i="0" lang="en-US" sz="1600" u="none" cap="none" strike="noStrike">
                <a:solidFill>
                  <a:srgbClr val="002060"/>
                </a:solidFill>
                <a:latin typeface="Arial"/>
                <a:ea typeface="Arial"/>
                <a:cs typeface="Arial"/>
                <a:sym typeface="Arial"/>
              </a:rPr>
              <a:t>‹#›</a:t>
            </a:fld>
            <a:endParaRPr b="0" i="0" sz="1600" u="none" cap="none" strike="noStrike">
              <a:solidFill>
                <a:srgbClr val="00206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32"/>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3" name="Google Shape;133;p32"/>
          <p:cNvSpPr txBox="1"/>
          <p:nvPr>
            <p:ph idx="10" type="dt"/>
          </p:nvPr>
        </p:nvSpPr>
        <p:spPr>
          <a:xfrm>
            <a:off x="29496" y="643009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2"/>
          <p:cNvSpPr txBox="1"/>
          <p:nvPr>
            <p:ph idx="11" type="ftr"/>
          </p:nvPr>
        </p:nvSpPr>
        <p:spPr>
          <a:xfrm>
            <a:off x="5176684" y="6492871"/>
            <a:ext cx="2976716" cy="30234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2"/>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lvl1pPr indent="0" lvl="0"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1pPr>
            <a:lvl2pPr indent="0" lvl="1"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2pPr>
            <a:lvl3pPr indent="0" lvl="2"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3pPr>
            <a:lvl4pPr indent="0" lvl="3"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4pPr>
            <a:lvl5pPr indent="0" lvl="4"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5pPr>
            <a:lvl6pPr indent="0" lvl="5"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6pPr>
            <a:lvl7pPr indent="0" lvl="6"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7pPr>
            <a:lvl8pPr indent="0" lvl="7"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8pPr>
            <a:lvl9pPr indent="0" lvl="8" mar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33"/>
          <p:cNvSpPr txBox="1"/>
          <p:nvPr>
            <p:ph type="title"/>
          </p:nvPr>
        </p:nvSpPr>
        <p:spPr>
          <a:xfrm rot="5400000">
            <a:off x="7133430" y="1956595"/>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3"/>
          <p:cNvSpPr txBox="1"/>
          <p:nvPr>
            <p:ph idx="1" type="body"/>
          </p:nvPr>
        </p:nvSpPr>
        <p:spPr>
          <a:xfrm rot="5400000">
            <a:off x="1799430" y="-596105"/>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9" name="Google Shape;139;p33"/>
          <p:cNvSpPr txBox="1"/>
          <p:nvPr>
            <p:ph idx="10" type="dt"/>
          </p:nvPr>
        </p:nvSpPr>
        <p:spPr>
          <a:xfrm>
            <a:off x="177013" y="639972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3"/>
          <p:cNvSpPr txBox="1"/>
          <p:nvPr>
            <p:ph idx="11" type="ftr"/>
          </p:nvPr>
        </p:nvSpPr>
        <p:spPr>
          <a:xfrm>
            <a:off x="4705349" y="6404847"/>
            <a:ext cx="300621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3"/>
          <p:cNvSpPr txBox="1"/>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1" lang="en-US" sz="1600" u="none" cap="none" strike="noStrike">
                <a:solidFill>
                  <a:srgbClr val="002060"/>
                </a:solidFill>
                <a:latin typeface="Arial"/>
                <a:ea typeface="Arial"/>
                <a:cs typeface="Arial"/>
                <a:sym typeface="Arial"/>
              </a:rPr>
              <a:t>‹#›</a:t>
            </a:fld>
            <a:endParaRPr b="1" i="1" sz="1600" u="none" cap="none" strike="noStrike">
              <a:solidFill>
                <a:srgbClr val="00206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4"/>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4"/>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1" y="1709742"/>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5"/>
          <p:cNvSpPr txBox="1"/>
          <p:nvPr>
            <p:ph idx="1" type="body"/>
          </p:nvPr>
        </p:nvSpPr>
        <p:spPr>
          <a:xfrm>
            <a:off x="831851" y="4589467"/>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3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36"/>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6"/>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37"/>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37"/>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37"/>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37"/>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7"/>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8"/>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9"/>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 type="body"/>
          </p:nvPr>
        </p:nvSpPr>
        <p:spPr>
          <a:xfrm>
            <a:off x="5183188" y="987429"/>
            <a:ext cx="617220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40"/>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p:nvPr>
            <p:ph idx="2" type="pic"/>
          </p:nvPr>
        </p:nvSpPr>
        <p:spPr>
          <a:xfrm>
            <a:off x="5183188" y="987429"/>
            <a:ext cx="6172200" cy="4873625"/>
          </a:xfrm>
          <a:prstGeom prst="rect">
            <a:avLst/>
          </a:prstGeom>
          <a:noFill/>
          <a:ln>
            <a:noFill/>
          </a:ln>
        </p:spPr>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4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3.xml"/><Relationship Id="rId1" Type="http://schemas.openxmlformats.org/officeDocument/2006/relationships/image" Target="../media/image5.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sp>
        <p:nvSpPr>
          <p:cNvPr id="85" name="Google Shape;85;p25"/>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25"/>
          <p:cNvSpPr txBox="1"/>
          <p:nvPr>
            <p:ph idx="10" type="dt"/>
          </p:nvPr>
        </p:nvSpPr>
        <p:spPr>
          <a:xfrm>
            <a:off x="189271" y="6429893"/>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1600" u="none" cap="none" strike="noStrike">
                <a:solidFill>
                  <a:srgbClr val="00206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8" name="Google Shape;88;p2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1600" u="none" cap="none" strike="noStrike">
                <a:solidFill>
                  <a:srgbClr val="00206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9" name="Google Shape;89;p25"/>
          <p:cNvSpPr txBox="1"/>
          <p:nvPr>
            <p:ph idx="12" type="sldNum"/>
          </p:nvPr>
        </p:nvSpPr>
        <p:spPr>
          <a:xfrm>
            <a:off x="11267087" y="6412325"/>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1pPr>
            <a:lvl2pPr indent="0" lvl="1" marL="0" marR="0" rt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2pPr>
            <a:lvl3pPr indent="0" lvl="2" marL="0" marR="0" rt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3pPr>
            <a:lvl4pPr indent="0" lvl="3" marL="0" marR="0" rt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4pPr>
            <a:lvl5pPr indent="0" lvl="4" marL="0" marR="0" rt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5pPr>
            <a:lvl6pPr indent="0" lvl="5" marL="0" marR="0" rt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6pPr>
            <a:lvl7pPr indent="0" lvl="6" marL="0" marR="0" rt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7pPr>
            <a:lvl8pPr indent="0" lvl="7" marL="0" marR="0" rt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8pPr>
            <a:lvl9pPr indent="0" lvl="8" marL="0" marR="0" rtl="0" algn="ctr">
              <a:lnSpc>
                <a:spcPct val="100000"/>
              </a:lnSpc>
              <a:spcBef>
                <a:spcPts val="0"/>
              </a:spcBef>
              <a:spcAft>
                <a:spcPts val="0"/>
              </a:spcAft>
              <a:buNone/>
              <a:defRPr b="0" i="0" sz="16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www.electronics-tutorials.ws/boolean/bool_6.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www.electronics-tutorials.ws/boolean/bool_6.html" TargetMode="External"/><Relationship Id="rId4" Type="http://schemas.openxmlformats.org/officeDocument/2006/relationships/image" Target="../media/image12.jp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CC2E5"/>
            </a:gs>
            <a:gs pos="38000">
              <a:srgbClr val="9CC2E5"/>
            </a:gs>
            <a:gs pos="80000">
              <a:srgbClr val="CCE0F2">
                <a:alpha val="33333"/>
              </a:srgbClr>
            </a:gs>
            <a:gs pos="100000">
              <a:srgbClr val="CCE0F2">
                <a:alpha val="33333"/>
              </a:srgbClr>
            </a:gs>
          </a:gsLst>
          <a:lin ang="5400000" scaled="0"/>
        </a:gradFill>
      </p:bgPr>
    </p:bg>
    <p:spTree>
      <p:nvGrpSpPr>
        <p:cNvPr id="146" name="Shape 146"/>
        <p:cNvGrpSpPr/>
        <p:nvPr/>
      </p:nvGrpSpPr>
      <p:grpSpPr>
        <a:xfrm>
          <a:off x="0" y="0"/>
          <a:ext cx="0" cy="0"/>
          <a:chOff x="0" y="0"/>
          <a:chExt cx="0" cy="0"/>
        </a:xfrm>
      </p:grpSpPr>
      <p:sp>
        <p:nvSpPr>
          <p:cNvPr id="147" name="Google Shape;147;p1"/>
          <p:cNvSpPr txBox="1"/>
          <p:nvPr/>
        </p:nvSpPr>
        <p:spPr>
          <a:xfrm>
            <a:off x="-1534472" y="1786025"/>
            <a:ext cx="18466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1"/>
          <p:cNvSpPr txBox="1"/>
          <p:nvPr>
            <p:ph type="ctrTitle"/>
          </p:nvPr>
        </p:nvSpPr>
        <p:spPr>
          <a:xfrm>
            <a:off x="3150943" y="1048453"/>
            <a:ext cx="6400721" cy="92221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2060"/>
              </a:buClr>
              <a:buSzPts val="4800"/>
              <a:buNone/>
            </a:pPr>
            <a:r>
              <a:rPr b="1" lang="en-US" sz="4800">
                <a:solidFill>
                  <a:srgbClr val="002060"/>
                </a:solidFill>
              </a:rPr>
              <a:t>Internet Programming I</a:t>
            </a:r>
            <a:endParaRPr b="1" sz="4800">
              <a:solidFill>
                <a:srgbClr val="7030A0"/>
              </a:solidFill>
            </a:endParaRPr>
          </a:p>
        </p:txBody>
      </p:sp>
      <p:sp>
        <p:nvSpPr>
          <p:cNvPr id="149" name="Google Shape;149;p1"/>
          <p:cNvSpPr txBox="1"/>
          <p:nvPr/>
        </p:nvSpPr>
        <p:spPr>
          <a:xfrm>
            <a:off x="2448582" y="2155316"/>
            <a:ext cx="9009128" cy="1692731"/>
          </a:xfrm>
          <a:prstGeom prst="rect">
            <a:avLst/>
          </a:prstGeom>
          <a:noFill/>
          <a:ln>
            <a:noFill/>
          </a:ln>
        </p:spPr>
        <p:txBody>
          <a:bodyPr anchorCtr="0" anchor="b"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4000"/>
              <a:buFont typeface="Arial"/>
              <a:buNone/>
            </a:pPr>
            <a:r>
              <a:rPr b="1" i="0" lang="en-US" sz="4400" u="none" cap="none" strike="noStrike">
                <a:solidFill>
                  <a:srgbClr val="000000"/>
                </a:solidFill>
                <a:latin typeface="Calibri"/>
                <a:ea typeface="Calibri"/>
                <a:cs typeface="Calibri"/>
                <a:sym typeface="Calibri"/>
              </a:rPr>
              <a:t>Chapter 4</a:t>
            </a:r>
            <a:endParaRPr/>
          </a:p>
          <a:p>
            <a:pPr indent="0" lvl="0" marL="0" marR="0" rtl="0" algn="ctr">
              <a:lnSpc>
                <a:spcPct val="90000"/>
              </a:lnSpc>
              <a:spcBef>
                <a:spcPts val="0"/>
              </a:spcBef>
              <a:spcAft>
                <a:spcPts val="0"/>
              </a:spcAft>
              <a:buClr>
                <a:srgbClr val="000000"/>
              </a:buClr>
              <a:buSzPts val="4000"/>
              <a:buFont typeface="Arial"/>
              <a:buNone/>
            </a:pPr>
            <a:r>
              <a:rPr b="1" i="0" lang="en-US" sz="4400" u="none" cap="none" strike="noStrike">
                <a:solidFill>
                  <a:srgbClr val="000000"/>
                </a:solidFill>
                <a:latin typeface="Calibri"/>
                <a:ea typeface="Calibri"/>
                <a:cs typeface="Calibri"/>
                <a:sym typeface="Calibri"/>
              </a:rPr>
              <a:t>JavaScript: Array in Java Script</a:t>
            </a:r>
            <a:endParaRPr/>
          </a:p>
        </p:txBody>
      </p:sp>
      <p:sp>
        <p:nvSpPr>
          <p:cNvPr id="150" name="Google Shape;150;p1"/>
          <p:cNvSpPr txBox="1"/>
          <p:nvPr/>
        </p:nvSpPr>
        <p:spPr>
          <a:xfrm>
            <a:off x="6096000" y="4611808"/>
            <a:ext cx="5754521" cy="21236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70C0"/>
                </a:solidFill>
                <a:latin typeface="Calibri"/>
                <a:ea typeface="Calibri"/>
                <a:cs typeface="Calibri"/>
                <a:sym typeface="Calibri"/>
              </a:rPr>
              <a:t>Group: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70C0"/>
                </a:solidFill>
                <a:latin typeface="Calibri"/>
                <a:ea typeface="Calibri"/>
                <a:cs typeface="Calibri"/>
                <a:sym typeface="Calibri"/>
              </a:rPr>
              <a:t>3</a:t>
            </a:r>
            <a:r>
              <a:rPr b="0" baseline="30000" i="0" lang="en-US" sz="2800" u="none" cap="none" strike="noStrike">
                <a:solidFill>
                  <a:srgbClr val="0070C0"/>
                </a:solidFill>
                <a:latin typeface="Calibri"/>
                <a:ea typeface="Calibri"/>
                <a:cs typeface="Calibri"/>
                <a:sym typeface="Calibri"/>
              </a:rPr>
              <a:t>rd</a:t>
            </a:r>
            <a:r>
              <a:rPr b="0" i="0" lang="en-US" sz="2800" u="none" cap="none" strike="noStrike">
                <a:solidFill>
                  <a:srgbClr val="0070C0"/>
                </a:solidFill>
                <a:latin typeface="Calibri"/>
                <a:ea typeface="Calibri"/>
                <a:cs typeface="Calibri"/>
                <a:sym typeface="Calibri"/>
              </a:rPr>
              <a:t> Year Sec B Students, </a:t>
            </a:r>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70C0"/>
                </a:solidFill>
                <a:latin typeface="Calibri"/>
                <a:ea typeface="Calibri"/>
                <a:cs typeface="Calibri"/>
                <a:sym typeface="Calibri"/>
              </a:rPr>
              <a:t>Dept. of Software Eng.</a:t>
            </a:r>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70C0"/>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800"/>
              <a:buFont typeface="Arial"/>
              <a:buNone/>
            </a:pPr>
            <a:r>
              <a:rPr b="0" i="0" lang="en-US" sz="2800" u="none" cap="none" strike="noStrike">
                <a:solidFill>
                  <a:srgbClr val="0070C0"/>
                </a:solidFill>
                <a:latin typeface="Calibri"/>
                <a:ea typeface="Calibri"/>
                <a:cs typeface="Calibri"/>
                <a:sym typeface="Calibri"/>
              </a:rPr>
              <a:t>Jan 2022, AASTU</a:t>
            </a:r>
            <a:endParaRPr b="0" i="0" sz="2800" u="none" cap="none" strike="noStrike">
              <a:solidFill>
                <a:srgbClr val="0070C0"/>
              </a:solidFill>
              <a:latin typeface="Calibri"/>
              <a:ea typeface="Calibri"/>
              <a:cs typeface="Calibri"/>
              <a:sym typeface="Calibri"/>
            </a:endParaRPr>
          </a:p>
        </p:txBody>
      </p:sp>
      <p:pic>
        <p:nvPicPr>
          <p:cNvPr id="151" name="Google Shape;151;p1"/>
          <p:cNvPicPr preferRelativeResize="0"/>
          <p:nvPr/>
        </p:nvPicPr>
        <p:blipFill rotWithShape="1">
          <a:blip r:embed="rId3">
            <a:alphaModFix/>
          </a:blip>
          <a:srcRect b="0" l="0" r="0" t="0"/>
          <a:stretch/>
        </p:blipFill>
        <p:spPr>
          <a:xfrm>
            <a:off x="0" y="3804283"/>
            <a:ext cx="2332383" cy="2931143"/>
          </a:xfrm>
          <a:prstGeom prst="rect">
            <a:avLst/>
          </a:prstGeom>
          <a:noFill/>
          <a:ln>
            <a:noFill/>
          </a:ln>
        </p:spPr>
      </p:pic>
      <p:sp>
        <p:nvSpPr>
          <p:cNvPr id="152" name="Google Shape;152;p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900" u="none" cap="none" strike="noStrike">
                <a:solidFill>
                  <a:srgbClr val="888888"/>
                </a:solidFill>
                <a:latin typeface="Calibri"/>
                <a:ea typeface="Calibri"/>
                <a:cs typeface="Calibri"/>
                <a:sym typeface="Calibri"/>
              </a:rPr>
              <a:t>Internet Programming 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ph type="title"/>
          </p:nvPr>
        </p:nvSpPr>
        <p:spPr>
          <a:xfrm>
            <a:off x="115529" y="146295"/>
            <a:ext cx="10515600" cy="55912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solidFill>
                  <a:srgbClr val="0000FF"/>
                </a:solidFill>
              </a:rPr>
              <a:t> Traversing over arrays</a:t>
            </a:r>
            <a:endParaRPr/>
          </a:p>
        </p:txBody>
      </p:sp>
      <p:sp>
        <p:nvSpPr>
          <p:cNvPr id="243" name="Google Shape;243;p9"/>
          <p:cNvSpPr txBox="1"/>
          <p:nvPr>
            <p:ph idx="1" type="body"/>
          </p:nvPr>
        </p:nvSpPr>
        <p:spPr>
          <a:xfrm>
            <a:off x="79886" y="795648"/>
            <a:ext cx="12032228" cy="5560706"/>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750"/>
              </a:spcBef>
              <a:spcAft>
                <a:spcPts val="0"/>
              </a:spcAft>
              <a:buClr>
                <a:srgbClr val="888888"/>
              </a:buClr>
              <a:buSzPts val="1800"/>
              <a:buNone/>
            </a:pPr>
            <a:r>
              <a:rPr lang="en-US" sz="2400">
                <a:solidFill>
                  <a:schemeClr val="dk1"/>
                </a:solidFill>
              </a:rPr>
              <a:t>We can use looping statements to iterate over arrays.</a:t>
            </a:r>
            <a:endParaRPr/>
          </a:p>
          <a:p>
            <a:pPr indent="-514350" lvl="0" marL="742950" rtl="0" algn="l">
              <a:lnSpc>
                <a:spcPct val="90000"/>
              </a:lnSpc>
              <a:spcBef>
                <a:spcPts val="750"/>
              </a:spcBef>
              <a:spcAft>
                <a:spcPts val="0"/>
              </a:spcAft>
              <a:buSzPts val="1800"/>
              <a:buAutoNum type="arabicPeriod"/>
            </a:pPr>
            <a:r>
              <a:rPr lang="en-US" sz="2400">
                <a:solidFill>
                  <a:schemeClr val="dk1"/>
                </a:solidFill>
              </a:rPr>
              <a:t>Indexed for loop</a:t>
            </a:r>
            <a:endParaRPr/>
          </a:p>
          <a:p>
            <a:pPr indent="-228600" lvl="0" marL="457200" rtl="0" algn="l">
              <a:lnSpc>
                <a:spcPct val="90000"/>
              </a:lnSpc>
              <a:spcBef>
                <a:spcPts val="750"/>
              </a:spcBef>
              <a:spcAft>
                <a:spcPts val="0"/>
              </a:spcAft>
              <a:buClr>
                <a:srgbClr val="888888"/>
              </a:buClr>
              <a:buSzPts val="1800"/>
              <a:buNone/>
            </a:pPr>
            <a:r>
              <a:rPr lang="en-US" sz="2400">
                <a:solidFill>
                  <a:schemeClr val="dk1"/>
                </a:solidFill>
              </a:rPr>
              <a:t>Example : </a:t>
            </a:r>
            <a:endParaRPr/>
          </a:p>
          <a:p>
            <a:pPr indent="-228600" lvl="0" marL="457200" rtl="0" algn="l">
              <a:lnSpc>
                <a:spcPct val="90000"/>
              </a:lnSpc>
              <a:spcBef>
                <a:spcPts val="750"/>
              </a:spcBef>
              <a:spcAft>
                <a:spcPts val="0"/>
              </a:spcAft>
              <a:buClr>
                <a:srgbClr val="888888"/>
              </a:buClr>
              <a:buSzPts val="1800"/>
              <a:buNone/>
            </a:pPr>
            <a:r>
              <a:rPr b="0" lang="en-US" sz="2400">
                <a:solidFill>
                  <a:srgbClr val="569CD6"/>
                </a:solidFill>
                <a:highlight>
                  <a:srgbClr val="000000"/>
                </a:highlight>
                <a:latin typeface="Consolas"/>
                <a:ea typeface="Consolas"/>
                <a:cs typeface="Consolas"/>
                <a:sym typeface="Consolas"/>
              </a:rPr>
              <a:t>const</a:t>
            </a:r>
            <a:r>
              <a:rPr b="0" lang="en-US" sz="2400">
                <a:solidFill>
                  <a:srgbClr val="D4D4D4"/>
                </a:solidFill>
                <a:highlight>
                  <a:srgbClr val="000000"/>
                </a:highlight>
                <a:latin typeface="Consolas"/>
                <a:ea typeface="Consolas"/>
                <a:cs typeface="Consolas"/>
                <a:sym typeface="Consolas"/>
              </a:rPr>
              <a:t> </a:t>
            </a:r>
            <a:r>
              <a:rPr b="0" lang="en-US" sz="2400">
                <a:solidFill>
                  <a:srgbClr val="4FC1FF"/>
                </a:solidFill>
                <a:highlight>
                  <a:srgbClr val="000000"/>
                </a:highlight>
                <a:latin typeface="Consolas"/>
                <a:ea typeface="Consolas"/>
                <a:cs typeface="Consolas"/>
                <a:sym typeface="Consolas"/>
              </a:rPr>
              <a:t>peoples</a:t>
            </a:r>
            <a:r>
              <a:rPr b="0" lang="en-US" sz="2400">
                <a:solidFill>
                  <a:srgbClr val="D4D4D4"/>
                </a:solidFill>
                <a:highlight>
                  <a:srgbClr val="000000"/>
                </a:highlight>
                <a:latin typeface="Consolas"/>
                <a:ea typeface="Consolas"/>
                <a:cs typeface="Consolas"/>
                <a:sym typeface="Consolas"/>
              </a:rPr>
              <a:t> = </a:t>
            </a:r>
            <a:r>
              <a:rPr b="0" lang="en-US" sz="2400">
                <a:solidFill>
                  <a:srgbClr val="569CD6"/>
                </a:solidFill>
                <a:highlight>
                  <a:srgbClr val="000000"/>
                </a:highlight>
                <a:latin typeface="Consolas"/>
                <a:ea typeface="Consolas"/>
                <a:cs typeface="Consolas"/>
                <a:sym typeface="Consolas"/>
              </a:rPr>
              <a:t>new</a:t>
            </a:r>
            <a:r>
              <a:rPr b="0" lang="en-US" sz="2400">
                <a:solidFill>
                  <a:srgbClr val="D4D4D4"/>
                </a:solidFill>
                <a:highlight>
                  <a:srgbClr val="000000"/>
                </a:highlight>
                <a:latin typeface="Consolas"/>
                <a:ea typeface="Consolas"/>
                <a:cs typeface="Consolas"/>
                <a:sym typeface="Consolas"/>
              </a:rPr>
              <a:t> </a:t>
            </a:r>
            <a:r>
              <a:rPr b="0" lang="en-US" sz="2400">
                <a:solidFill>
                  <a:srgbClr val="4EC9B0"/>
                </a:solidFill>
                <a:highlight>
                  <a:srgbClr val="000000"/>
                </a:highlight>
                <a:latin typeface="Consolas"/>
                <a:ea typeface="Consolas"/>
                <a:cs typeface="Consolas"/>
                <a:sym typeface="Consolas"/>
              </a:rPr>
              <a:t>Array</a:t>
            </a:r>
            <a:r>
              <a:rPr b="0" lang="en-US" sz="2400">
                <a:solidFill>
                  <a:srgbClr val="D4D4D4"/>
                </a:solidFill>
                <a:highlight>
                  <a:srgbClr val="000000"/>
                </a:highlight>
                <a:latin typeface="Consolas"/>
                <a:ea typeface="Consolas"/>
                <a:cs typeface="Consolas"/>
                <a:sym typeface="Consolas"/>
              </a:rPr>
              <a:t>(</a:t>
            </a:r>
            <a:r>
              <a:rPr b="0" lang="en-US" sz="2400">
                <a:solidFill>
                  <a:srgbClr val="CE9178"/>
                </a:solidFill>
                <a:highlight>
                  <a:srgbClr val="000000"/>
                </a:highlight>
                <a:latin typeface="Consolas"/>
                <a:ea typeface="Consolas"/>
                <a:cs typeface="Consolas"/>
                <a:sym typeface="Consolas"/>
              </a:rPr>
              <a:t>"John"</a:t>
            </a:r>
            <a:r>
              <a:rPr b="0" lang="en-US" sz="2400">
                <a:solidFill>
                  <a:srgbClr val="D4D4D4"/>
                </a:solidFill>
                <a:highlight>
                  <a:srgbClr val="000000"/>
                </a:highlight>
                <a:latin typeface="Consolas"/>
                <a:ea typeface="Consolas"/>
                <a:cs typeface="Consolas"/>
                <a:sym typeface="Consolas"/>
              </a:rPr>
              <a:t>,</a:t>
            </a:r>
            <a:r>
              <a:rPr b="0" lang="en-US" sz="2400">
                <a:solidFill>
                  <a:srgbClr val="CE9178"/>
                </a:solidFill>
                <a:highlight>
                  <a:srgbClr val="000000"/>
                </a:highlight>
                <a:latin typeface="Consolas"/>
                <a:ea typeface="Consolas"/>
                <a:cs typeface="Consolas"/>
                <a:sym typeface="Consolas"/>
              </a:rPr>
              <a:t>"Alex"</a:t>
            </a:r>
            <a:r>
              <a:rPr b="0" lang="en-US" sz="2400">
                <a:solidFill>
                  <a:srgbClr val="D4D4D4"/>
                </a:solidFill>
                <a:highlight>
                  <a:srgbClr val="000000"/>
                </a:highlight>
                <a:latin typeface="Consolas"/>
                <a:ea typeface="Consolas"/>
                <a:cs typeface="Consolas"/>
                <a:sym typeface="Consolas"/>
              </a:rPr>
              <a:t>,</a:t>
            </a:r>
            <a:r>
              <a:rPr b="0" lang="en-US" sz="2400">
                <a:solidFill>
                  <a:srgbClr val="CE9178"/>
                </a:solidFill>
                <a:highlight>
                  <a:srgbClr val="000000"/>
                </a:highlight>
                <a:latin typeface="Consolas"/>
                <a:ea typeface="Consolas"/>
                <a:cs typeface="Consolas"/>
                <a:sym typeface="Consolas"/>
              </a:rPr>
              <a:t>"Brian"</a:t>
            </a:r>
            <a:r>
              <a:rPr b="0" lang="en-US" sz="2400">
                <a:solidFill>
                  <a:srgbClr val="D4D4D4"/>
                </a:solidFill>
                <a:highlight>
                  <a:srgbClr val="000000"/>
                </a:highlight>
                <a:latin typeface="Consolas"/>
                <a:ea typeface="Consolas"/>
                <a:cs typeface="Consolas"/>
                <a:sym typeface="Consolas"/>
              </a:rPr>
              <a:t>,</a:t>
            </a:r>
            <a:r>
              <a:rPr b="0" lang="en-US" sz="2400">
                <a:solidFill>
                  <a:srgbClr val="CE9178"/>
                </a:solidFill>
                <a:highlight>
                  <a:srgbClr val="000000"/>
                </a:highlight>
                <a:latin typeface="Consolas"/>
                <a:ea typeface="Consolas"/>
                <a:cs typeface="Consolas"/>
                <a:sym typeface="Consolas"/>
              </a:rPr>
              <a:t>"Abebe"</a:t>
            </a:r>
            <a:r>
              <a:rPr b="0" lang="en-US" sz="2400">
                <a:solidFill>
                  <a:srgbClr val="D4D4D4"/>
                </a:solidFill>
                <a:highlight>
                  <a:srgbClr val="000000"/>
                </a:highlight>
                <a:latin typeface="Consolas"/>
                <a:ea typeface="Consolas"/>
                <a:cs typeface="Consolas"/>
                <a:sym typeface="Consolas"/>
              </a:rPr>
              <a:t>,</a:t>
            </a:r>
            <a:r>
              <a:rPr b="0" lang="en-US" sz="2400">
                <a:solidFill>
                  <a:srgbClr val="CE9178"/>
                </a:solidFill>
                <a:highlight>
                  <a:srgbClr val="000000"/>
                </a:highlight>
                <a:latin typeface="Consolas"/>
                <a:ea typeface="Consolas"/>
                <a:cs typeface="Consolas"/>
                <a:sym typeface="Consolas"/>
              </a:rPr>
              <a:t>"Bekele"</a:t>
            </a:r>
            <a:r>
              <a:rPr b="0" lang="en-US" sz="2400">
                <a:solidFill>
                  <a:srgbClr val="D4D4D4"/>
                </a:solidFill>
                <a:highlight>
                  <a:srgbClr val="000000"/>
                </a:highlight>
                <a:latin typeface="Consolas"/>
                <a:ea typeface="Consolas"/>
                <a:cs typeface="Consolas"/>
                <a:sym typeface="Consolas"/>
              </a:rPr>
              <a:t>,</a:t>
            </a:r>
            <a:r>
              <a:rPr b="0" lang="en-US" sz="2400">
                <a:solidFill>
                  <a:srgbClr val="CE9178"/>
                </a:solidFill>
                <a:highlight>
                  <a:srgbClr val="000000"/>
                </a:highlight>
                <a:latin typeface="Consolas"/>
                <a:ea typeface="Consolas"/>
                <a:cs typeface="Consolas"/>
                <a:sym typeface="Consolas"/>
              </a:rPr>
              <a:t>"Nati"</a:t>
            </a:r>
            <a:r>
              <a:rPr b="0" lang="en-US" sz="2400">
                <a:solidFill>
                  <a:srgbClr val="D4D4D4"/>
                </a:solidFill>
                <a:highlight>
                  <a:srgbClr val="000000"/>
                </a:highlight>
                <a:latin typeface="Consolas"/>
                <a:ea typeface="Consolas"/>
                <a:cs typeface="Consolas"/>
                <a:sym typeface="Consolas"/>
              </a:rPr>
              <a:t>,</a:t>
            </a:r>
            <a:r>
              <a:rPr b="0" lang="en-US" sz="2400">
                <a:solidFill>
                  <a:srgbClr val="CE9178"/>
                </a:solidFill>
                <a:highlight>
                  <a:srgbClr val="000000"/>
                </a:highlight>
                <a:latin typeface="Consolas"/>
                <a:ea typeface="Consolas"/>
                <a:cs typeface="Consolas"/>
                <a:sym typeface="Consolas"/>
              </a:rPr>
              <a:t>"Nardos"</a:t>
            </a:r>
            <a:r>
              <a:rPr b="0" lang="en-US" sz="24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400">
                <a:solidFill>
                  <a:srgbClr val="C586C0"/>
                </a:solidFill>
                <a:highlight>
                  <a:srgbClr val="000000"/>
                </a:highlight>
                <a:latin typeface="Consolas"/>
                <a:ea typeface="Consolas"/>
                <a:cs typeface="Consolas"/>
                <a:sym typeface="Consolas"/>
              </a:rPr>
              <a:t>for</a:t>
            </a:r>
            <a:r>
              <a:rPr b="0" lang="en-US" sz="2400">
                <a:solidFill>
                  <a:srgbClr val="D4D4D4"/>
                </a:solidFill>
                <a:highlight>
                  <a:srgbClr val="000000"/>
                </a:highlight>
                <a:latin typeface="Consolas"/>
                <a:ea typeface="Consolas"/>
                <a:cs typeface="Consolas"/>
                <a:sym typeface="Consolas"/>
              </a:rPr>
              <a:t>(</a:t>
            </a:r>
            <a:r>
              <a:rPr b="0" lang="en-US" sz="2400">
                <a:solidFill>
                  <a:srgbClr val="569CD6"/>
                </a:solidFill>
                <a:highlight>
                  <a:srgbClr val="000000"/>
                </a:highlight>
                <a:latin typeface="Consolas"/>
                <a:ea typeface="Consolas"/>
                <a:cs typeface="Consolas"/>
                <a:sym typeface="Consolas"/>
              </a:rPr>
              <a:t>let</a:t>
            </a:r>
            <a:r>
              <a:rPr b="0" lang="en-US" sz="2400">
                <a:solidFill>
                  <a:srgbClr val="D4D4D4"/>
                </a:solidFill>
                <a:highlight>
                  <a:srgbClr val="000000"/>
                </a:highlight>
                <a:latin typeface="Consolas"/>
                <a:ea typeface="Consolas"/>
                <a:cs typeface="Consolas"/>
                <a:sym typeface="Consolas"/>
              </a:rPr>
              <a:t> </a:t>
            </a:r>
            <a:r>
              <a:rPr b="0" lang="en-US" sz="2400">
                <a:solidFill>
                  <a:srgbClr val="9CDCFE"/>
                </a:solidFill>
                <a:highlight>
                  <a:srgbClr val="000000"/>
                </a:highlight>
                <a:latin typeface="Consolas"/>
                <a:ea typeface="Consolas"/>
                <a:cs typeface="Consolas"/>
                <a:sym typeface="Consolas"/>
              </a:rPr>
              <a:t>i</a:t>
            </a:r>
            <a:r>
              <a:rPr b="0" lang="en-US" sz="2400">
                <a:solidFill>
                  <a:srgbClr val="D4D4D4"/>
                </a:solidFill>
                <a:highlight>
                  <a:srgbClr val="000000"/>
                </a:highlight>
                <a:latin typeface="Consolas"/>
                <a:ea typeface="Consolas"/>
                <a:cs typeface="Consolas"/>
                <a:sym typeface="Consolas"/>
              </a:rPr>
              <a:t>=</a:t>
            </a:r>
            <a:r>
              <a:rPr b="0" lang="en-US" sz="2400">
                <a:solidFill>
                  <a:srgbClr val="B5CEA8"/>
                </a:solidFill>
                <a:highlight>
                  <a:srgbClr val="000000"/>
                </a:highlight>
                <a:latin typeface="Consolas"/>
                <a:ea typeface="Consolas"/>
                <a:cs typeface="Consolas"/>
                <a:sym typeface="Consolas"/>
              </a:rPr>
              <a:t>0</a:t>
            </a:r>
            <a:r>
              <a:rPr b="0" lang="en-US" sz="2400">
                <a:solidFill>
                  <a:srgbClr val="D4D4D4"/>
                </a:solidFill>
                <a:highlight>
                  <a:srgbClr val="000000"/>
                </a:highlight>
                <a:latin typeface="Consolas"/>
                <a:ea typeface="Consolas"/>
                <a:cs typeface="Consolas"/>
                <a:sym typeface="Consolas"/>
              </a:rPr>
              <a:t>;</a:t>
            </a:r>
            <a:r>
              <a:rPr b="0" lang="en-US" sz="2400">
                <a:solidFill>
                  <a:srgbClr val="9CDCFE"/>
                </a:solidFill>
                <a:highlight>
                  <a:srgbClr val="000000"/>
                </a:highlight>
                <a:latin typeface="Consolas"/>
                <a:ea typeface="Consolas"/>
                <a:cs typeface="Consolas"/>
                <a:sym typeface="Consolas"/>
              </a:rPr>
              <a:t>i</a:t>
            </a:r>
            <a:r>
              <a:rPr b="0" lang="en-US" sz="2400">
                <a:solidFill>
                  <a:srgbClr val="D4D4D4"/>
                </a:solidFill>
                <a:highlight>
                  <a:srgbClr val="000000"/>
                </a:highlight>
                <a:latin typeface="Consolas"/>
                <a:ea typeface="Consolas"/>
                <a:cs typeface="Consolas"/>
                <a:sym typeface="Consolas"/>
              </a:rPr>
              <a:t>&lt;</a:t>
            </a:r>
            <a:r>
              <a:rPr b="0" lang="en-US" sz="2400">
                <a:solidFill>
                  <a:srgbClr val="B5CEA8"/>
                </a:solidFill>
                <a:highlight>
                  <a:srgbClr val="000000"/>
                </a:highlight>
                <a:latin typeface="Consolas"/>
                <a:ea typeface="Consolas"/>
                <a:cs typeface="Consolas"/>
                <a:sym typeface="Consolas"/>
              </a:rPr>
              <a:t>10</a:t>
            </a:r>
            <a:r>
              <a:rPr b="0" lang="en-US" sz="2400">
                <a:solidFill>
                  <a:srgbClr val="D4D4D4"/>
                </a:solidFill>
                <a:highlight>
                  <a:srgbClr val="000000"/>
                </a:highlight>
                <a:latin typeface="Consolas"/>
                <a:ea typeface="Consolas"/>
                <a:cs typeface="Consolas"/>
                <a:sym typeface="Consolas"/>
              </a:rPr>
              <a:t>;</a:t>
            </a:r>
            <a:r>
              <a:rPr b="0" lang="en-US" sz="2400">
                <a:solidFill>
                  <a:srgbClr val="9CDCFE"/>
                </a:solidFill>
                <a:highlight>
                  <a:srgbClr val="000000"/>
                </a:highlight>
                <a:latin typeface="Consolas"/>
                <a:ea typeface="Consolas"/>
                <a:cs typeface="Consolas"/>
                <a:sym typeface="Consolas"/>
              </a:rPr>
              <a:t>i</a:t>
            </a:r>
            <a:r>
              <a:rPr b="0" lang="en-US" sz="24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400">
                <a:solidFill>
                  <a:srgbClr val="D4D4D4"/>
                </a:solidFill>
                <a:highlight>
                  <a:srgbClr val="000000"/>
                </a:highlight>
                <a:latin typeface="Consolas"/>
                <a:ea typeface="Consolas"/>
                <a:cs typeface="Consolas"/>
                <a:sym typeface="Consolas"/>
              </a:rPr>
              <a:t>   console.log(</a:t>
            </a:r>
            <a:r>
              <a:rPr b="0" lang="en-US" sz="2400">
                <a:solidFill>
                  <a:srgbClr val="4FC1FF"/>
                </a:solidFill>
                <a:highlight>
                  <a:srgbClr val="000000"/>
                </a:highlight>
                <a:latin typeface="Consolas"/>
                <a:ea typeface="Consolas"/>
                <a:cs typeface="Consolas"/>
                <a:sym typeface="Consolas"/>
              </a:rPr>
              <a:t>peoples</a:t>
            </a:r>
            <a:r>
              <a:rPr b="0" lang="en-US" sz="2400">
                <a:solidFill>
                  <a:srgbClr val="D4D4D4"/>
                </a:solidFill>
                <a:highlight>
                  <a:srgbClr val="000000"/>
                </a:highlight>
                <a:latin typeface="Consolas"/>
                <a:ea typeface="Consolas"/>
                <a:cs typeface="Consolas"/>
                <a:sym typeface="Consolas"/>
              </a:rPr>
              <a:t>[</a:t>
            </a:r>
            <a:r>
              <a:rPr b="0" lang="en-US" sz="2400">
                <a:solidFill>
                  <a:srgbClr val="9CDCFE"/>
                </a:solidFill>
                <a:highlight>
                  <a:srgbClr val="000000"/>
                </a:highlight>
                <a:latin typeface="Consolas"/>
                <a:ea typeface="Consolas"/>
                <a:cs typeface="Consolas"/>
                <a:sym typeface="Consolas"/>
              </a:rPr>
              <a:t>i</a:t>
            </a:r>
            <a:r>
              <a:rPr b="0" lang="en-US" sz="2400">
                <a:solidFill>
                  <a:srgbClr val="D4D4D4"/>
                </a:solidFill>
                <a:highlight>
                  <a:srgbClr val="000000"/>
                </a:highlight>
                <a:latin typeface="Consolas"/>
                <a:ea typeface="Consolas"/>
                <a:cs typeface="Consolas"/>
                <a:sym typeface="Consolas"/>
              </a:rPr>
              <a:t>]); </a:t>
            </a:r>
            <a:endParaRPr/>
          </a:p>
          <a:p>
            <a:pPr indent="-228600" lvl="0" marL="457200" rtl="0" algn="l">
              <a:lnSpc>
                <a:spcPct val="90000"/>
              </a:lnSpc>
              <a:spcBef>
                <a:spcPts val="750"/>
              </a:spcBef>
              <a:spcAft>
                <a:spcPts val="0"/>
              </a:spcAft>
              <a:buClr>
                <a:srgbClr val="888888"/>
              </a:buClr>
              <a:buSzPts val="1800"/>
              <a:buNone/>
            </a:pPr>
            <a:r>
              <a:rPr b="0" lang="en-US" sz="2400">
                <a:solidFill>
                  <a:srgbClr val="D4D4D4"/>
                </a:solidFill>
                <a:highlight>
                  <a:srgbClr val="000000"/>
                </a:highlight>
                <a:latin typeface="Consolas"/>
                <a:ea typeface="Consolas"/>
                <a:cs typeface="Consolas"/>
                <a:sym typeface="Consolas"/>
              </a:rPr>
              <a:t>}</a:t>
            </a:r>
            <a:endParaRPr/>
          </a:p>
          <a:p>
            <a:pPr indent="0" lvl="0" marL="228600" rtl="0" algn="l">
              <a:lnSpc>
                <a:spcPct val="90000"/>
              </a:lnSpc>
              <a:spcBef>
                <a:spcPts val="750"/>
              </a:spcBef>
              <a:spcAft>
                <a:spcPts val="0"/>
              </a:spcAft>
              <a:buSzPts val="1800"/>
              <a:buNone/>
            </a:pPr>
            <a:r>
              <a:rPr lang="en-US" sz="2400">
                <a:solidFill>
                  <a:schemeClr val="dk1"/>
                </a:solidFill>
              </a:rPr>
              <a:t>2. for in loop : </a:t>
            </a:r>
            <a:r>
              <a:rPr lang="en-US" sz="2400">
                <a:solidFill>
                  <a:schemeClr val="dk1"/>
                </a:solidFill>
                <a:latin typeface="Times New Roman"/>
                <a:ea typeface="Times New Roman"/>
                <a:cs typeface="Times New Roman"/>
                <a:sym typeface="Times New Roman"/>
              </a:rPr>
              <a:t>are used to loop </a:t>
            </a:r>
            <a:r>
              <a:rPr b="0" i="0" lang="en-US" sz="2400">
                <a:solidFill>
                  <a:schemeClr val="dk1"/>
                </a:solidFill>
                <a:latin typeface="Times New Roman"/>
                <a:ea typeface="Times New Roman"/>
                <a:cs typeface="Times New Roman"/>
                <a:sym typeface="Times New Roman"/>
              </a:rPr>
              <a:t>through the properties of an Object, meaning gives us the keys to iterate over the object.</a:t>
            </a:r>
            <a:endParaRPr/>
          </a:p>
          <a:p>
            <a:pPr indent="-228600" lvl="0" marL="457200" rtl="0" algn="l">
              <a:lnSpc>
                <a:spcPct val="90000"/>
              </a:lnSpc>
              <a:spcBef>
                <a:spcPts val="750"/>
              </a:spcBef>
              <a:spcAft>
                <a:spcPts val="0"/>
              </a:spcAft>
              <a:buClr>
                <a:srgbClr val="888888"/>
              </a:buClr>
              <a:buSzPts val="1800"/>
              <a:buNone/>
            </a:pPr>
            <a:r>
              <a:rPr b="0" lang="en-US" sz="2000">
                <a:solidFill>
                  <a:srgbClr val="C586C0"/>
                </a:solidFill>
                <a:highlight>
                  <a:srgbClr val="000000"/>
                </a:highlight>
                <a:latin typeface="Consolas"/>
                <a:ea typeface="Consolas"/>
                <a:cs typeface="Consolas"/>
                <a:sym typeface="Consolas"/>
              </a:rPr>
              <a:t>Syntax </a:t>
            </a:r>
            <a:endParaRPr/>
          </a:p>
          <a:p>
            <a:pPr indent="-228600" lvl="0" marL="457200" rtl="0" algn="l">
              <a:lnSpc>
                <a:spcPct val="90000"/>
              </a:lnSpc>
              <a:spcBef>
                <a:spcPts val="750"/>
              </a:spcBef>
              <a:spcAft>
                <a:spcPts val="0"/>
              </a:spcAft>
              <a:buClr>
                <a:srgbClr val="888888"/>
              </a:buClr>
              <a:buSzPts val="1800"/>
              <a:buNone/>
            </a:pPr>
            <a:r>
              <a:rPr b="0" lang="en-US" sz="2000">
                <a:solidFill>
                  <a:srgbClr val="C586C0"/>
                </a:solidFill>
                <a:highlight>
                  <a:srgbClr val="000000"/>
                </a:highlight>
                <a:latin typeface="Consolas"/>
                <a:ea typeface="Consolas"/>
                <a:cs typeface="Consolas"/>
                <a:sym typeface="Consolas"/>
              </a:rPr>
              <a:t>for</a:t>
            </a:r>
            <a:r>
              <a:rPr b="0" lang="en-US" sz="2000">
                <a:solidFill>
                  <a:srgbClr val="D4D4D4"/>
                </a:solidFill>
                <a:highlight>
                  <a:srgbClr val="000000"/>
                </a:highlight>
                <a:latin typeface="Consolas"/>
                <a:ea typeface="Consolas"/>
                <a:cs typeface="Consolas"/>
                <a:sym typeface="Consolas"/>
              </a:rPr>
              <a:t>(</a:t>
            </a:r>
            <a:r>
              <a:rPr b="0" lang="en-US" sz="2000">
                <a:solidFill>
                  <a:srgbClr val="569CD6"/>
                </a:solidFill>
                <a:highlight>
                  <a:srgbClr val="000000"/>
                </a:highlight>
                <a:latin typeface="Consolas"/>
                <a:ea typeface="Consolas"/>
                <a:cs typeface="Consolas"/>
                <a:sym typeface="Consolas"/>
              </a:rPr>
              <a:t>let</a:t>
            </a:r>
            <a:r>
              <a:rPr b="0" lang="en-US" sz="2000">
                <a:solidFill>
                  <a:srgbClr val="D4D4D4"/>
                </a:solidFill>
                <a:highlight>
                  <a:srgbClr val="000000"/>
                </a:highlight>
                <a:latin typeface="Consolas"/>
                <a:ea typeface="Consolas"/>
                <a:cs typeface="Consolas"/>
                <a:sym typeface="Consolas"/>
              </a:rPr>
              <a:t> </a:t>
            </a:r>
            <a:r>
              <a:rPr b="0" lang="en-US" sz="2000">
                <a:solidFill>
                  <a:srgbClr val="9CDCFE"/>
                </a:solidFill>
                <a:highlight>
                  <a:srgbClr val="000000"/>
                </a:highlight>
                <a:latin typeface="Consolas"/>
                <a:ea typeface="Consolas"/>
                <a:cs typeface="Consolas"/>
                <a:sym typeface="Consolas"/>
              </a:rPr>
              <a:t>itrVar</a:t>
            </a:r>
            <a:r>
              <a:rPr b="0" lang="en-US" sz="2000">
                <a:solidFill>
                  <a:srgbClr val="D4D4D4"/>
                </a:solidFill>
                <a:highlight>
                  <a:srgbClr val="000000"/>
                </a:highlight>
                <a:latin typeface="Consolas"/>
                <a:ea typeface="Consolas"/>
                <a:cs typeface="Consolas"/>
                <a:sym typeface="Consolas"/>
              </a:rPr>
              <a:t> </a:t>
            </a:r>
            <a:r>
              <a:rPr b="0" lang="en-US" sz="2000">
                <a:solidFill>
                  <a:srgbClr val="569CD6"/>
                </a:solidFill>
                <a:highlight>
                  <a:srgbClr val="000000"/>
                </a:highlight>
                <a:latin typeface="Consolas"/>
                <a:ea typeface="Consolas"/>
                <a:cs typeface="Consolas"/>
                <a:sym typeface="Consolas"/>
              </a:rPr>
              <a:t>in</a:t>
            </a:r>
            <a:r>
              <a:rPr b="0" lang="en-US" sz="2000">
                <a:solidFill>
                  <a:srgbClr val="D4D4D4"/>
                </a:solidFill>
                <a:highlight>
                  <a:srgbClr val="000000"/>
                </a:highlight>
                <a:latin typeface="Consolas"/>
                <a:ea typeface="Consolas"/>
                <a:cs typeface="Consolas"/>
                <a:sym typeface="Consolas"/>
              </a:rPr>
              <a:t> </a:t>
            </a:r>
            <a:r>
              <a:rPr b="0" lang="en-US" sz="2000">
                <a:solidFill>
                  <a:srgbClr val="9CDCFE"/>
                </a:solidFill>
                <a:highlight>
                  <a:srgbClr val="000000"/>
                </a:highlight>
                <a:latin typeface="Consolas"/>
                <a:ea typeface="Consolas"/>
                <a:cs typeface="Consolas"/>
                <a:sym typeface="Consolas"/>
              </a:rPr>
              <a:t>ArrayName</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    </a:t>
            </a:r>
            <a:r>
              <a:rPr b="0" lang="en-US" sz="2000">
                <a:solidFill>
                  <a:srgbClr val="6A9955"/>
                </a:solidFill>
                <a:highlight>
                  <a:srgbClr val="000000"/>
                </a:highlight>
                <a:latin typeface="Consolas"/>
                <a:ea typeface="Consolas"/>
                <a:cs typeface="Consolas"/>
                <a:sym typeface="Consolas"/>
              </a:rPr>
              <a:t>// any operation</a:t>
            </a:r>
            <a:endParaRPr b="0"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 itr</a:t>
            </a:r>
            <a:r>
              <a:rPr lang="en-US" sz="2000">
                <a:solidFill>
                  <a:srgbClr val="D4D4D4"/>
                </a:solidFill>
                <a:highlight>
                  <a:srgbClr val="000000"/>
                </a:highlight>
                <a:latin typeface="Consolas"/>
                <a:ea typeface="Consolas"/>
                <a:cs typeface="Consolas"/>
                <a:sym typeface="Consolas"/>
              </a:rPr>
              <a:t>Var will contain the key for the array</a:t>
            </a:r>
            <a:endParaRPr b="0" i="0" sz="2000">
              <a:solidFill>
                <a:schemeClr val="dk1"/>
              </a:solidFill>
              <a:latin typeface="Times New Roman"/>
              <a:ea typeface="Times New Roman"/>
              <a:cs typeface="Times New Roman"/>
              <a:sym typeface="Times New Roman"/>
            </a:endParaRPr>
          </a:p>
        </p:txBody>
      </p:sp>
      <p:sp>
        <p:nvSpPr>
          <p:cNvPr id="244" name="Google Shape;244;p9"/>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45" name="Google Shape;245;p9"/>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46" name="Google Shape;246;p9"/>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ph type="title"/>
          </p:nvPr>
        </p:nvSpPr>
        <p:spPr>
          <a:xfrm>
            <a:off x="115529" y="136522"/>
            <a:ext cx="10515600" cy="55879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solidFill>
                  <a:srgbClr val="0000FF"/>
                </a:solidFill>
              </a:rPr>
              <a:t>Traversing over arrays cont’d</a:t>
            </a:r>
            <a:endParaRPr/>
          </a:p>
        </p:txBody>
      </p:sp>
      <p:sp>
        <p:nvSpPr>
          <p:cNvPr id="252" name="Google Shape;252;p10"/>
          <p:cNvSpPr txBox="1"/>
          <p:nvPr>
            <p:ph idx="1" type="body"/>
          </p:nvPr>
        </p:nvSpPr>
        <p:spPr>
          <a:xfrm>
            <a:off x="213756" y="1056905"/>
            <a:ext cx="11649693" cy="5213266"/>
          </a:xfrm>
          <a:prstGeom prst="rect">
            <a:avLst/>
          </a:prstGeom>
          <a:noFill/>
          <a:ln>
            <a:noFill/>
          </a:ln>
        </p:spPr>
        <p:txBody>
          <a:bodyPr anchorCtr="0" anchor="t" bIns="45700" lIns="91425" spcFirstLastPara="1" rIns="91425" wrap="square" tIns="45700">
            <a:normAutofit lnSpcReduction="10000"/>
          </a:bodyPr>
          <a:lstStyle/>
          <a:p>
            <a:pPr indent="-228600" lvl="0" marL="457200" rtl="0" algn="l">
              <a:lnSpc>
                <a:spcPct val="90000"/>
              </a:lnSpc>
              <a:spcBef>
                <a:spcPts val="750"/>
              </a:spcBef>
              <a:spcAft>
                <a:spcPts val="0"/>
              </a:spcAft>
              <a:buClr>
                <a:srgbClr val="888888"/>
              </a:buClr>
              <a:buSzPts val="1800"/>
              <a:buNone/>
            </a:pPr>
            <a:r>
              <a:rPr lang="en-US" sz="2800">
                <a:solidFill>
                  <a:schemeClr val="dk1"/>
                </a:solidFill>
                <a:latin typeface="Times New Roman"/>
                <a:ea typeface="Times New Roman"/>
                <a:cs typeface="Times New Roman"/>
                <a:sym typeface="Times New Roman"/>
              </a:rPr>
              <a:t>Let’s use the above exapmle</a:t>
            </a:r>
            <a:endParaRPr b="0" sz="2800">
              <a:solidFill>
                <a:srgbClr val="C586C0"/>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0" lang="en-US" sz="2800">
                <a:solidFill>
                  <a:srgbClr val="C586C0"/>
                </a:solidFill>
                <a:highlight>
                  <a:srgbClr val="000000"/>
                </a:highlight>
                <a:latin typeface="Consolas"/>
                <a:ea typeface="Consolas"/>
                <a:cs typeface="Consolas"/>
                <a:sym typeface="Consolas"/>
              </a:rPr>
              <a:t>for</a:t>
            </a:r>
            <a:r>
              <a:rPr b="0" lang="en-US" sz="2800">
                <a:solidFill>
                  <a:srgbClr val="D4D4D4"/>
                </a:solidFill>
                <a:highlight>
                  <a:srgbClr val="000000"/>
                </a:highlight>
                <a:latin typeface="Consolas"/>
                <a:ea typeface="Consolas"/>
                <a:cs typeface="Consolas"/>
                <a:sym typeface="Consolas"/>
              </a:rPr>
              <a:t>(</a:t>
            </a:r>
            <a:r>
              <a:rPr b="0" lang="en-US" sz="2800">
                <a:solidFill>
                  <a:srgbClr val="569CD6"/>
                </a:solidFill>
                <a:highlight>
                  <a:srgbClr val="000000"/>
                </a:highlight>
                <a:latin typeface="Consolas"/>
                <a:ea typeface="Consolas"/>
                <a:cs typeface="Consolas"/>
                <a:sym typeface="Consolas"/>
              </a:rPr>
              <a:t>let</a:t>
            </a:r>
            <a:r>
              <a:rPr b="0" lang="en-US" sz="2800">
                <a:solidFill>
                  <a:srgbClr val="D4D4D4"/>
                </a:solidFill>
                <a:highlight>
                  <a:srgbClr val="000000"/>
                </a:highlight>
                <a:latin typeface="Consolas"/>
                <a:ea typeface="Consolas"/>
                <a:cs typeface="Consolas"/>
                <a:sym typeface="Consolas"/>
              </a:rPr>
              <a:t> </a:t>
            </a:r>
            <a:r>
              <a:rPr b="0" lang="en-US" sz="2800">
                <a:solidFill>
                  <a:srgbClr val="9CDCFE"/>
                </a:solidFill>
                <a:highlight>
                  <a:srgbClr val="000000"/>
                </a:highlight>
                <a:latin typeface="Consolas"/>
                <a:ea typeface="Consolas"/>
                <a:cs typeface="Consolas"/>
                <a:sym typeface="Consolas"/>
              </a:rPr>
              <a:t>key</a:t>
            </a:r>
            <a:r>
              <a:rPr b="0" lang="en-US" sz="2800">
                <a:solidFill>
                  <a:srgbClr val="D4D4D4"/>
                </a:solidFill>
                <a:highlight>
                  <a:srgbClr val="000000"/>
                </a:highlight>
                <a:latin typeface="Consolas"/>
                <a:ea typeface="Consolas"/>
                <a:cs typeface="Consolas"/>
                <a:sym typeface="Consolas"/>
              </a:rPr>
              <a:t> </a:t>
            </a:r>
            <a:r>
              <a:rPr b="0" lang="en-US" sz="2800">
                <a:solidFill>
                  <a:srgbClr val="569CD6"/>
                </a:solidFill>
                <a:highlight>
                  <a:srgbClr val="000000"/>
                </a:highlight>
                <a:latin typeface="Consolas"/>
                <a:ea typeface="Consolas"/>
                <a:cs typeface="Consolas"/>
                <a:sym typeface="Consolas"/>
              </a:rPr>
              <a:t>in</a:t>
            </a:r>
            <a:r>
              <a:rPr b="0" lang="en-US" sz="2800">
                <a:solidFill>
                  <a:srgbClr val="D4D4D4"/>
                </a:solidFill>
                <a:highlight>
                  <a:srgbClr val="000000"/>
                </a:highlight>
                <a:latin typeface="Consolas"/>
                <a:ea typeface="Consolas"/>
                <a:cs typeface="Consolas"/>
                <a:sym typeface="Consolas"/>
              </a:rPr>
              <a:t> </a:t>
            </a:r>
            <a:r>
              <a:rPr b="0" lang="en-US" sz="2800">
                <a:solidFill>
                  <a:srgbClr val="4FC1FF"/>
                </a:solidFill>
                <a:highlight>
                  <a:srgbClr val="000000"/>
                </a:highlight>
                <a:latin typeface="Consolas"/>
                <a:ea typeface="Consolas"/>
                <a:cs typeface="Consolas"/>
                <a:sym typeface="Consolas"/>
              </a:rPr>
              <a:t>peoples</a:t>
            </a:r>
            <a:r>
              <a:rPr b="0" lang="en-US" sz="28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800">
                <a:solidFill>
                  <a:srgbClr val="D4D4D4"/>
                </a:solidFill>
                <a:highlight>
                  <a:srgbClr val="000000"/>
                </a:highlight>
                <a:latin typeface="Consolas"/>
                <a:ea typeface="Consolas"/>
                <a:cs typeface="Consolas"/>
                <a:sym typeface="Consolas"/>
              </a:rPr>
              <a:t>    </a:t>
            </a:r>
            <a:r>
              <a:rPr b="0" lang="en-US" sz="2800">
                <a:solidFill>
                  <a:srgbClr val="9CDCFE"/>
                </a:solidFill>
                <a:highlight>
                  <a:srgbClr val="000000"/>
                </a:highlight>
                <a:latin typeface="Consolas"/>
                <a:ea typeface="Consolas"/>
                <a:cs typeface="Consolas"/>
                <a:sym typeface="Consolas"/>
              </a:rPr>
              <a:t>console</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log</a:t>
            </a:r>
            <a:r>
              <a:rPr b="0" lang="en-US" sz="2800">
                <a:solidFill>
                  <a:srgbClr val="D4D4D4"/>
                </a:solidFill>
                <a:highlight>
                  <a:srgbClr val="000000"/>
                </a:highlight>
                <a:latin typeface="Consolas"/>
                <a:ea typeface="Consolas"/>
                <a:cs typeface="Consolas"/>
                <a:sym typeface="Consolas"/>
              </a:rPr>
              <a:t>(</a:t>
            </a:r>
            <a:r>
              <a:rPr b="0" lang="en-US" sz="2800">
                <a:solidFill>
                  <a:srgbClr val="4FC1FF"/>
                </a:solidFill>
                <a:highlight>
                  <a:srgbClr val="000000"/>
                </a:highlight>
                <a:latin typeface="Consolas"/>
                <a:ea typeface="Consolas"/>
                <a:cs typeface="Consolas"/>
                <a:sym typeface="Consolas"/>
              </a:rPr>
              <a:t>peoples</a:t>
            </a:r>
            <a:r>
              <a:rPr b="0" lang="en-US" sz="2800">
                <a:solidFill>
                  <a:srgbClr val="D4D4D4"/>
                </a:solidFill>
                <a:highlight>
                  <a:srgbClr val="000000"/>
                </a:highlight>
                <a:latin typeface="Consolas"/>
                <a:ea typeface="Consolas"/>
                <a:cs typeface="Consolas"/>
                <a:sym typeface="Consolas"/>
              </a:rPr>
              <a:t>[</a:t>
            </a:r>
            <a:r>
              <a:rPr b="0" lang="en-US" sz="2800">
                <a:solidFill>
                  <a:srgbClr val="9CDCFE"/>
                </a:solidFill>
                <a:highlight>
                  <a:srgbClr val="000000"/>
                </a:highlight>
                <a:latin typeface="Consolas"/>
                <a:ea typeface="Consolas"/>
                <a:cs typeface="Consolas"/>
                <a:sym typeface="Consolas"/>
              </a:rPr>
              <a:t>key</a:t>
            </a:r>
            <a:r>
              <a:rPr b="0" lang="en-US" sz="2800">
                <a:solidFill>
                  <a:srgbClr val="D4D4D4"/>
                </a:solidFill>
                <a:highlight>
                  <a:srgbClr val="000000"/>
                </a:highlight>
                <a:latin typeface="Consolas"/>
                <a:ea typeface="Consolas"/>
                <a:cs typeface="Consolas"/>
                <a:sym typeface="Consolas"/>
              </a:rPr>
              <a:t>]); </a:t>
            </a:r>
            <a:r>
              <a:rPr b="0" lang="en-US" sz="2800">
                <a:solidFill>
                  <a:srgbClr val="6A9955"/>
                </a:solidFill>
                <a:highlight>
                  <a:srgbClr val="000000"/>
                </a:highlight>
                <a:latin typeface="Consolas"/>
                <a:ea typeface="Consolas"/>
                <a:cs typeface="Consolas"/>
                <a:sym typeface="Consolas"/>
              </a:rPr>
              <a:t>// prints elements of peoples to the console</a:t>
            </a:r>
            <a:endParaRPr b="0" sz="28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0" lang="en-US" sz="28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lang="en-US" sz="2800">
                <a:solidFill>
                  <a:schemeClr val="dk1"/>
                </a:solidFill>
              </a:rPr>
              <a:t>3. For of loop : used to traverse over the values of the object. Unlike the for in loop which iterates over the keys of the object, for of loop accesses the values of the objects.</a:t>
            </a:r>
            <a:endParaRPr/>
          </a:p>
          <a:p>
            <a:pPr indent="-228600" lvl="0" marL="457200" rtl="0" algn="l">
              <a:lnSpc>
                <a:spcPct val="90000"/>
              </a:lnSpc>
              <a:spcBef>
                <a:spcPts val="750"/>
              </a:spcBef>
              <a:spcAft>
                <a:spcPts val="0"/>
              </a:spcAft>
              <a:buClr>
                <a:srgbClr val="888888"/>
              </a:buClr>
              <a:buSzPts val="1800"/>
              <a:buNone/>
            </a:pPr>
            <a:r>
              <a:rPr lang="en-US" sz="2800">
                <a:solidFill>
                  <a:schemeClr val="dk1"/>
                </a:solidFill>
              </a:rPr>
              <a:t> </a:t>
            </a:r>
            <a:r>
              <a:rPr b="0" lang="en-US" sz="2800">
                <a:solidFill>
                  <a:srgbClr val="C586C0"/>
                </a:solidFill>
                <a:highlight>
                  <a:srgbClr val="000000"/>
                </a:highlight>
                <a:latin typeface="Consolas"/>
                <a:ea typeface="Consolas"/>
                <a:cs typeface="Consolas"/>
                <a:sym typeface="Consolas"/>
              </a:rPr>
              <a:t>Syntax </a:t>
            </a:r>
            <a:endParaRPr/>
          </a:p>
          <a:p>
            <a:pPr indent="-228600" lvl="0" marL="457200" rtl="0" algn="l">
              <a:lnSpc>
                <a:spcPct val="90000"/>
              </a:lnSpc>
              <a:spcBef>
                <a:spcPts val="750"/>
              </a:spcBef>
              <a:spcAft>
                <a:spcPts val="0"/>
              </a:spcAft>
              <a:buClr>
                <a:srgbClr val="888888"/>
              </a:buClr>
              <a:buSzPts val="1800"/>
              <a:buNone/>
            </a:pPr>
            <a:r>
              <a:rPr b="0" lang="en-US" sz="2800">
                <a:solidFill>
                  <a:srgbClr val="C586C0"/>
                </a:solidFill>
                <a:highlight>
                  <a:srgbClr val="000000"/>
                </a:highlight>
                <a:latin typeface="Consolas"/>
                <a:ea typeface="Consolas"/>
                <a:cs typeface="Consolas"/>
                <a:sym typeface="Consolas"/>
              </a:rPr>
              <a:t>for</a:t>
            </a:r>
            <a:r>
              <a:rPr b="0" lang="en-US" sz="2800">
                <a:solidFill>
                  <a:srgbClr val="D4D4D4"/>
                </a:solidFill>
                <a:highlight>
                  <a:srgbClr val="000000"/>
                </a:highlight>
                <a:latin typeface="Consolas"/>
                <a:ea typeface="Consolas"/>
                <a:cs typeface="Consolas"/>
                <a:sym typeface="Consolas"/>
              </a:rPr>
              <a:t>(</a:t>
            </a:r>
            <a:r>
              <a:rPr b="0" lang="en-US" sz="2800">
                <a:solidFill>
                  <a:srgbClr val="569CD6"/>
                </a:solidFill>
                <a:highlight>
                  <a:srgbClr val="000000"/>
                </a:highlight>
                <a:latin typeface="Consolas"/>
                <a:ea typeface="Consolas"/>
                <a:cs typeface="Consolas"/>
                <a:sym typeface="Consolas"/>
              </a:rPr>
              <a:t>let</a:t>
            </a:r>
            <a:r>
              <a:rPr b="0" lang="en-US" sz="2800">
                <a:solidFill>
                  <a:srgbClr val="D4D4D4"/>
                </a:solidFill>
                <a:highlight>
                  <a:srgbClr val="000000"/>
                </a:highlight>
                <a:latin typeface="Consolas"/>
                <a:ea typeface="Consolas"/>
                <a:cs typeface="Consolas"/>
                <a:sym typeface="Consolas"/>
              </a:rPr>
              <a:t> </a:t>
            </a:r>
            <a:r>
              <a:rPr b="0" lang="en-US" sz="2800">
                <a:solidFill>
                  <a:srgbClr val="9CDCFE"/>
                </a:solidFill>
                <a:highlight>
                  <a:srgbClr val="000000"/>
                </a:highlight>
                <a:latin typeface="Consolas"/>
                <a:ea typeface="Consolas"/>
                <a:cs typeface="Consolas"/>
                <a:sym typeface="Consolas"/>
              </a:rPr>
              <a:t>itrVar</a:t>
            </a:r>
            <a:r>
              <a:rPr b="0" lang="en-US" sz="2800">
                <a:solidFill>
                  <a:srgbClr val="D4D4D4"/>
                </a:solidFill>
                <a:highlight>
                  <a:srgbClr val="000000"/>
                </a:highlight>
                <a:latin typeface="Consolas"/>
                <a:ea typeface="Consolas"/>
                <a:cs typeface="Consolas"/>
                <a:sym typeface="Consolas"/>
              </a:rPr>
              <a:t> </a:t>
            </a:r>
            <a:r>
              <a:rPr lang="en-US" sz="2800">
                <a:solidFill>
                  <a:srgbClr val="569CD6"/>
                </a:solidFill>
                <a:highlight>
                  <a:srgbClr val="000000"/>
                </a:highlight>
                <a:latin typeface="Consolas"/>
                <a:ea typeface="Consolas"/>
                <a:cs typeface="Consolas"/>
                <a:sym typeface="Consolas"/>
              </a:rPr>
              <a:t>of</a:t>
            </a:r>
            <a:r>
              <a:rPr b="0" lang="en-US" sz="2800">
                <a:solidFill>
                  <a:srgbClr val="D4D4D4"/>
                </a:solidFill>
                <a:highlight>
                  <a:srgbClr val="000000"/>
                </a:highlight>
                <a:latin typeface="Consolas"/>
                <a:ea typeface="Consolas"/>
                <a:cs typeface="Consolas"/>
                <a:sym typeface="Consolas"/>
              </a:rPr>
              <a:t> </a:t>
            </a:r>
            <a:r>
              <a:rPr b="0" lang="en-US" sz="2800">
                <a:solidFill>
                  <a:srgbClr val="9CDCFE"/>
                </a:solidFill>
                <a:highlight>
                  <a:srgbClr val="000000"/>
                </a:highlight>
                <a:latin typeface="Consolas"/>
                <a:ea typeface="Consolas"/>
                <a:cs typeface="Consolas"/>
                <a:sym typeface="Consolas"/>
              </a:rPr>
              <a:t>ArrayName</a:t>
            </a:r>
            <a:r>
              <a:rPr b="0" lang="en-US" sz="28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800">
                <a:solidFill>
                  <a:srgbClr val="D4D4D4"/>
                </a:solidFill>
                <a:highlight>
                  <a:srgbClr val="000000"/>
                </a:highlight>
                <a:latin typeface="Consolas"/>
                <a:ea typeface="Consolas"/>
                <a:cs typeface="Consolas"/>
                <a:sym typeface="Consolas"/>
              </a:rPr>
              <a:t>    </a:t>
            </a:r>
            <a:r>
              <a:rPr b="0" lang="en-US" sz="2800">
                <a:solidFill>
                  <a:srgbClr val="6A9955"/>
                </a:solidFill>
                <a:highlight>
                  <a:srgbClr val="000000"/>
                </a:highlight>
                <a:latin typeface="Consolas"/>
                <a:ea typeface="Consolas"/>
                <a:cs typeface="Consolas"/>
                <a:sym typeface="Consolas"/>
              </a:rPr>
              <a:t>// any operation</a:t>
            </a:r>
            <a:endParaRPr b="0" sz="28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0" lang="en-US" sz="2800">
                <a:solidFill>
                  <a:srgbClr val="D4D4D4"/>
                </a:solidFill>
                <a:highlight>
                  <a:srgbClr val="000000"/>
                </a:highlight>
                <a:latin typeface="Consolas"/>
                <a:ea typeface="Consolas"/>
                <a:cs typeface="Consolas"/>
                <a:sym typeface="Consolas"/>
              </a:rPr>
              <a:t>} itr</a:t>
            </a:r>
            <a:r>
              <a:rPr lang="en-US" sz="2800">
                <a:solidFill>
                  <a:srgbClr val="D4D4D4"/>
                </a:solidFill>
                <a:highlight>
                  <a:srgbClr val="000000"/>
                </a:highlight>
                <a:latin typeface="Consolas"/>
                <a:ea typeface="Consolas"/>
                <a:cs typeface="Consolas"/>
                <a:sym typeface="Consolas"/>
              </a:rPr>
              <a:t>Var will contain the values in the array</a:t>
            </a:r>
            <a:endParaRPr b="0" i="0" sz="2800">
              <a:solidFill>
                <a:schemeClr val="dk1"/>
              </a:solidFill>
              <a:latin typeface="Times New Roman"/>
              <a:ea typeface="Times New Roman"/>
              <a:cs typeface="Times New Roman"/>
              <a:sym typeface="Times New Roman"/>
            </a:endParaRPr>
          </a:p>
          <a:p>
            <a:pPr indent="-228600" lvl="0" marL="457200" rtl="0" algn="l">
              <a:lnSpc>
                <a:spcPct val="90000"/>
              </a:lnSpc>
              <a:spcBef>
                <a:spcPts val="750"/>
              </a:spcBef>
              <a:spcAft>
                <a:spcPts val="0"/>
              </a:spcAft>
              <a:buClr>
                <a:srgbClr val="888888"/>
              </a:buClr>
              <a:buSzPts val="1800"/>
              <a:buNone/>
            </a:pPr>
            <a:r>
              <a:t/>
            </a:r>
            <a:endParaRPr sz="2800">
              <a:solidFill>
                <a:schemeClr val="dk1"/>
              </a:solidFill>
            </a:endParaRPr>
          </a:p>
        </p:txBody>
      </p:sp>
      <p:sp>
        <p:nvSpPr>
          <p:cNvPr id="253" name="Google Shape;253;p10"/>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54" name="Google Shape;254;p10"/>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55" name="Google Shape;255;p10"/>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1"/>
          <p:cNvSpPr txBox="1"/>
          <p:nvPr>
            <p:ph type="title"/>
          </p:nvPr>
        </p:nvSpPr>
        <p:spPr>
          <a:xfrm>
            <a:off x="285586" y="128429"/>
            <a:ext cx="10515600" cy="65344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solidFill>
                  <a:srgbClr val="0000FF"/>
                </a:solidFill>
              </a:rPr>
              <a:t>4. Array Methods</a:t>
            </a:r>
            <a:endParaRPr/>
          </a:p>
        </p:txBody>
      </p:sp>
      <p:sp>
        <p:nvSpPr>
          <p:cNvPr id="261" name="Google Shape;261;p11"/>
          <p:cNvSpPr txBox="1"/>
          <p:nvPr>
            <p:ph idx="1" type="body"/>
          </p:nvPr>
        </p:nvSpPr>
        <p:spPr>
          <a:xfrm>
            <a:off x="285586" y="1068779"/>
            <a:ext cx="11554113" cy="5020875"/>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750"/>
              </a:spcBef>
              <a:spcAft>
                <a:spcPts val="0"/>
              </a:spcAft>
              <a:buClr>
                <a:srgbClr val="888888"/>
              </a:buClr>
              <a:buSzPts val="1800"/>
              <a:buNone/>
            </a:pPr>
            <a:r>
              <a:rPr lang="en-US" sz="2800">
                <a:solidFill>
                  <a:schemeClr val="dk1"/>
                </a:solidFill>
              </a:rPr>
              <a:t>JavaScript has many built in methods to manipulate arrays. </a:t>
            </a:r>
            <a:endParaRPr/>
          </a:p>
          <a:p>
            <a:pPr indent="-228600" lvl="0" marL="457200" rtl="0" algn="l">
              <a:lnSpc>
                <a:spcPct val="90000"/>
              </a:lnSpc>
              <a:spcBef>
                <a:spcPts val="0"/>
              </a:spcBef>
              <a:spcAft>
                <a:spcPts val="0"/>
              </a:spcAft>
              <a:buSzPts val="1800"/>
              <a:buNone/>
            </a:pPr>
            <a:r>
              <a:t/>
            </a:r>
            <a:endParaRPr b="0" i="0" sz="1800" u="none" strike="noStrike">
              <a:solidFill>
                <a:srgbClr val="000000"/>
              </a:solidFill>
              <a:latin typeface="Times New Roman"/>
              <a:ea typeface="Times New Roman"/>
              <a:cs typeface="Times New Roman"/>
              <a:sym typeface="Times New Roman"/>
            </a:endParaRPr>
          </a:p>
          <a:p>
            <a:pPr indent="-228600" lvl="0" marL="457200" rtl="0" algn="l">
              <a:lnSpc>
                <a:spcPct val="90000"/>
              </a:lnSpc>
              <a:spcBef>
                <a:spcPts val="0"/>
              </a:spcBef>
              <a:spcAft>
                <a:spcPts val="0"/>
              </a:spcAft>
              <a:buSzPts val="1800"/>
              <a:buNone/>
            </a:pPr>
            <a:r>
              <a:rPr b="1" i="0" lang="en-US" sz="2400" u="none" strike="noStrike">
                <a:solidFill>
                  <a:srgbClr val="FF0000"/>
                </a:solidFill>
                <a:latin typeface="Times New Roman"/>
                <a:ea typeface="Times New Roman"/>
                <a:cs typeface="Times New Roman"/>
                <a:sym typeface="Times New Roman"/>
              </a:rPr>
              <a:t>Methods for array element</a:t>
            </a:r>
            <a:endParaRPr/>
          </a:p>
          <a:p>
            <a:pPr indent="-228600" lvl="0" marL="457200" rtl="0" algn="l">
              <a:lnSpc>
                <a:spcPct val="90000"/>
              </a:lnSpc>
              <a:spcBef>
                <a:spcPts val="0"/>
              </a:spcBef>
              <a:spcAft>
                <a:spcPts val="0"/>
              </a:spcAft>
              <a:buSzPts val="1800"/>
              <a:buNone/>
            </a:pPr>
            <a:r>
              <a:rPr b="1" i="0" lang="en-US" sz="2400" u="none" strike="noStrike">
                <a:solidFill>
                  <a:srgbClr val="FF0000"/>
                </a:solidFill>
                <a:latin typeface="Times New Roman"/>
                <a:ea typeface="Times New Roman"/>
                <a:cs typeface="Times New Roman"/>
                <a:sym typeface="Times New Roman"/>
              </a:rPr>
              <a:t> addition and removal </a:t>
            </a:r>
            <a:endParaRPr/>
          </a:p>
          <a:p>
            <a:pPr indent="-228600" lvl="0" marL="457200" rtl="0" algn="l">
              <a:lnSpc>
                <a:spcPct val="90000"/>
              </a:lnSpc>
              <a:spcBef>
                <a:spcPts val="0"/>
              </a:spcBef>
              <a:spcAft>
                <a:spcPts val="0"/>
              </a:spcAft>
              <a:buSzPts val="1800"/>
              <a:buNone/>
            </a:pPr>
            <a:r>
              <a:rPr b="1" i="0" lang="en-US" sz="2400" u="none" strike="noStrike">
                <a:solidFill>
                  <a:srgbClr val="FF0000"/>
                </a:solidFill>
                <a:latin typeface="Times New Roman"/>
                <a:ea typeface="Times New Roman"/>
                <a:cs typeface="Times New Roman"/>
                <a:sym typeface="Times New Roman"/>
              </a:rPr>
              <a:t>operations</a:t>
            </a:r>
            <a:endParaRPr b="1" sz="3600">
              <a:solidFill>
                <a:srgbClr val="FF0000"/>
              </a:solidFill>
            </a:endParaRPr>
          </a:p>
          <a:p>
            <a:pPr indent="-228600" lvl="0" marL="457200" rtl="0" algn="l">
              <a:lnSpc>
                <a:spcPct val="9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push() : append element at the end</a:t>
            </a:r>
            <a:endParaRPr/>
          </a:p>
          <a:p>
            <a:pPr indent="-228600" lvl="0" marL="457200" rtl="0" algn="l">
              <a:lnSpc>
                <a:spcPct val="9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pop():  removes and returns value at </a:t>
            </a:r>
            <a:endParaRPr/>
          </a:p>
          <a:p>
            <a:pPr indent="0" lvl="0" marL="228600" rtl="0" algn="l">
              <a:lnSpc>
                <a:spcPct val="90000"/>
              </a:lnSpc>
              <a:spcBef>
                <a:spcPts val="0"/>
              </a:spcBef>
              <a:spcAft>
                <a:spcPts val="0"/>
              </a:spcAft>
              <a:buSzPts val="1800"/>
              <a:buNone/>
            </a:pPr>
            <a:r>
              <a:rPr lang="en-US">
                <a:solidFill>
                  <a:srgbClr val="000000"/>
                </a:solidFill>
                <a:latin typeface="Times New Roman"/>
                <a:ea typeface="Times New Roman"/>
                <a:cs typeface="Times New Roman"/>
                <a:sym typeface="Times New Roman"/>
              </a:rPr>
              <a:t> the end</a:t>
            </a:r>
            <a:endParaRPr b="0" i="0" sz="1800" u="none" strike="noStrike">
              <a:solidFill>
                <a:srgbClr val="000000"/>
              </a:solidFill>
              <a:latin typeface="Times New Roman"/>
              <a:ea typeface="Times New Roman"/>
              <a:cs typeface="Times New Roman"/>
              <a:sym typeface="Times New Roman"/>
            </a:endParaRPr>
          </a:p>
          <a:p>
            <a:pPr indent="-228600" lvl="0" marL="457200" rtl="0" algn="l">
              <a:lnSpc>
                <a:spcPct val="9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splice():  to add and/or remove elements</a:t>
            </a:r>
            <a:endParaRPr/>
          </a:p>
          <a:p>
            <a:pPr indent="-228600" lvl="0" marL="457200" rtl="0" algn="l">
              <a:lnSpc>
                <a:spcPct val="9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shift() : removes the first element</a:t>
            </a:r>
            <a:endParaRPr/>
          </a:p>
          <a:p>
            <a:pPr indent="-228600" lvl="0" marL="457200" rtl="0" algn="l">
              <a:lnSpc>
                <a:spcPct val="9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unshift() : add element at the begining</a:t>
            </a:r>
            <a:endParaRPr b="0" i="0" sz="1800" u="none" strike="noStrike">
              <a:solidFill>
                <a:srgbClr val="000000"/>
              </a:solidFill>
              <a:latin typeface="Times New Roman"/>
              <a:ea typeface="Times New Roman"/>
              <a:cs typeface="Times New Roman"/>
              <a:sym typeface="Times New Roman"/>
            </a:endParaRPr>
          </a:p>
          <a:p>
            <a:pPr indent="0" lvl="0" marL="228600" rtl="0" algn="l">
              <a:lnSpc>
                <a:spcPct val="90000"/>
              </a:lnSpc>
              <a:spcBef>
                <a:spcPts val="0"/>
              </a:spcBef>
              <a:spcAft>
                <a:spcPts val="0"/>
              </a:spcAft>
              <a:buSzPts val="1800"/>
              <a:buNone/>
            </a:pPr>
            <a:r>
              <a:t/>
            </a:r>
            <a:endParaRPr b="0" i="0" sz="1800" u="none" strike="noStrike">
              <a:solidFill>
                <a:srgbClr val="000000"/>
              </a:solidFill>
              <a:latin typeface="Times New Roman"/>
              <a:ea typeface="Times New Roman"/>
              <a:cs typeface="Times New Roman"/>
              <a:sym typeface="Times New Roman"/>
            </a:endParaRPr>
          </a:p>
          <a:p>
            <a:pPr indent="-228600" lvl="0" marL="457200" rtl="0" algn="l">
              <a:lnSpc>
                <a:spcPct val="90000"/>
              </a:lnSpc>
              <a:spcBef>
                <a:spcPts val="750"/>
              </a:spcBef>
              <a:spcAft>
                <a:spcPts val="0"/>
              </a:spcAft>
              <a:buClr>
                <a:srgbClr val="888888"/>
              </a:buClr>
              <a:buSzPts val="1800"/>
              <a:buNone/>
            </a:pPr>
            <a:r>
              <a:rPr lang="en-US" sz="2800">
                <a:solidFill>
                  <a:schemeClr val="dk1"/>
                </a:solidFill>
              </a:rPr>
              <a:t> </a:t>
            </a:r>
            <a:endParaRPr/>
          </a:p>
        </p:txBody>
      </p:sp>
      <p:sp>
        <p:nvSpPr>
          <p:cNvPr id="262" name="Google Shape;262;p11"/>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63" name="Google Shape;263;p11"/>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64" name="Google Shape;264;p11"/>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graphicFrame>
        <p:nvGraphicFramePr>
          <p:cNvPr id="265" name="Google Shape;265;p11"/>
          <p:cNvGraphicFramePr/>
          <p:nvPr/>
        </p:nvGraphicFramePr>
        <p:xfrm>
          <a:off x="4453247" y="1853545"/>
          <a:ext cx="3000000" cy="3000000"/>
        </p:xfrm>
        <a:graphic>
          <a:graphicData uri="http://schemas.openxmlformats.org/drawingml/2006/table">
            <a:tbl>
              <a:tblPr>
                <a:noFill/>
                <a:tableStyleId>{02618455-0663-4DB4-98BB-542FBD181AAF}</a:tableStyleId>
              </a:tblPr>
              <a:tblGrid>
                <a:gridCol w="807425"/>
                <a:gridCol w="2320150"/>
                <a:gridCol w="2248375"/>
                <a:gridCol w="1805875"/>
              </a:tblGrid>
              <a:tr h="322550">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Method </a:t>
                      </a:r>
                      <a:endParaRPr b="1"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syntax</a:t>
                      </a:r>
                      <a:endParaRPr b="1"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parameter</a:t>
                      </a:r>
                      <a:endParaRPr b="1"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Return value</a:t>
                      </a:r>
                      <a:endParaRPr b="1"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47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push()</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array.push(value)</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Value to be inserted</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New length of the array</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47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pop()</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array.pop()</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No parameter</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Value of the popped element </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47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shift()</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array.shift()</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No parameter</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Remove and return the first element</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7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unshift()</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array.unshift(v1,v2,..vn)</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Infinite number of values to be inserted,at least one</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New array length</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7845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splice()</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array.splice(start index, how many, item1,item2…itemN)</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Index from which removal starts =&gt; required</a:t>
                      </a:r>
                      <a:endParaRPr sz="16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-How many =&gt; number of items to be removed(optional)</a:t>
                      </a:r>
                      <a:endParaRPr sz="1600" u="none" cap="none" strike="noStrike"/>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-items to be added in place of the deleted items =&gt; optional </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Array containing removed items</a:t>
                      </a:r>
                      <a:endParaRPr sz="16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type="title"/>
          </p:nvPr>
        </p:nvSpPr>
        <p:spPr>
          <a:xfrm>
            <a:off x="115529" y="88602"/>
            <a:ext cx="10515600" cy="55879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solidFill>
                  <a:srgbClr val="0000FF"/>
                </a:solidFill>
              </a:rPr>
              <a:t>5. Array Methods cont’d</a:t>
            </a:r>
            <a:endParaRPr/>
          </a:p>
        </p:txBody>
      </p:sp>
      <p:sp>
        <p:nvSpPr>
          <p:cNvPr id="271" name="Google Shape;271;p12"/>
          <p:cNvSpPr txBox="1"/>
          <p:nvPr>
            <p:ph idx="1" type="body"/>
          </p:nvPr>
        </p:nvSpPr>
        <p:spPr>
          <a:xfrm>
            <a:off x="115529" y="1056905"/>
            <a:ext cx="11854798" cy="503275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0"/>
              </a:spcBef>
              <a:spcAft>
                <a:spcPts val="0"/>
              </a:spcAft>
              <a:buSzPts val="1800"/>
              <a:buNone/>
            </a:pPr>
            <a:r>
              <a:rPr b="1" lang="en-US" sz="2800">
                <a:solidFill>
                  <a:srgbClr val="FF0000"/>
                </a:solidFill>
              </a:rPr>
              <a:t>Methods to </a:t>
            </a:r>
            <a:r>
              <a:rPr b="1" lang="en-US" sz="2800">
                <a:solidFill>
                  <a:srgbClr val="FF0000"/>
                </a:solidFill>
                <a:latin typeface="Times New Roman"/>
                <a:ea typeface="Times New Roman"/>
                <a:cs typeface="Times New Roman"/>
                <a:sym typeface="Times New Roman"/>
              </a:rPr>
              <a:t>c</a:t>
            </a:r>
            <a:r>
              <a:rPr b="1" i="0" lang="en-US" sz="2800" u="none" strike="noStrike">
                <a:solidFill>
                  <a:srgbClr val="FF0000"/>
                </a:solidFill>
                <a:latin typeface="Times New Roman"/>
                <a:ea typeface="Times New Roman"/>
                <a:cs typeface="Times New Roman"/>
                <a:sym typeface="Times New Roman"/>
              </a:rPr>
              <a:t>reate array from an array</a:t>
            </a:r>
            <a:endParaRPr b="1" sz="2800">
              <a:solidFill>
                <a:srgbClr val="FF0000"/>
              </a:solidFill>
            </a:endParaRPr>
          </a:p>
          <a:p>
            <a:pPr indent="-228600" lvl="0" marL="457200" rtl="0" algn="l">
              <a:lnSpc>
                <a:spcPct val="90000"/>
              </a:lnSpc>
              <a:spcBef>
                <a:spcPts val="0"/>
              </a:spcBef>
              <a:spcAft>
                <a:spcPts val="0"/>
              </a:spcAft>
              <a:buSzPts val="1800"/>
              <a:buFont typeface="Arial"/>
              <a:buChar char="•"/>
            </a:pPr>
            <a:r>
              <a:rPr b="0" i="0" lang="en-US" sz="2800" u="none" strike="noStrike">
                <a:solidFill>
                  <a:schemeClr val="dk1"/>
                </a:solidFill>
                <a:latin typeface="Times New Roman"/>
                <a:ea typeface="Times New Roman"/>
                <a:cs typeface="Times New Roman"/>
                <a:sym typeface="Times New Roman"/>
              </a:rPr>
              <a:t>copyWithIn()          </a:t>
            </a:r>
            <a:endParaRPr/>
          </a:p>
          <a:p>
            <a:pPr indent="-228600" lvl="0" marL="457200" rtl="0" algn="l">
              <a:lnSpc>
                <a:spcPct val="90000"/>
              </a:lnSpc>
              <a:spcBef>
                <a:spcPts val="0"/>
              </a:spcBef>
              <a:spcAft>
                <a:spcPts val="0"/>
              </a:spcAft>
              <a:buSzPts val="1800"/>
              <a:buFont typeface="Arial"/>
              <a:buChar char="•"/>
            </a:pPr>
            <a:r>
              <a:rPr b="0" i="0" lang="en-US" sz="2800" u="none" strike="noStrike">
                <a:solidFill>
                  <a:schemeClr val="dk1"/>
                </a:solidFill>
                <a:latin typeface="Times New Roman"/>
                <a:ea typeface="Times New Roman"/>
                <a:cs typeface="Times New Roman"/>
                <a:sym typeface="Times New Roman"/>
              </a:rPr>
              <a:t>slice()</a:t>
            </a:r>
            <a:endParaRPr/>
          </a:p>
          <a:p>
            <a:pPr indent="-228600" lvl="0" marL="457200" rtl="0" algn="l">
              <a:lnSpc>
                <a:spcPct val="90000"/>
              </a:lnSpc>
              <a:spcBef>
                <a:spcPts val="0"/>
              </a:spcBef>
              <a:spcAft>
                <a:spcPts val="0"/>
              </a:spcAft>
              <a:buSzPts val="1800"/>
              <a:buFont typeface="Arial"/>
              <a:buChar char="•"/>
            </a:pPr>
            <a:r>
              <a:rPr b="0" i="0" lang="en-US" sz="2800" u="none" strike="noStrike">
                <a:solidFill>
                  <a:schemeClr val="dk1"/>
                </a:solidFill>
                <a:latin typeface="Times New Roman"/>
                <a:ea typeface="Times New Roman"/>
                <a:cs typeface="Times New Roman"/>
                <a:sym typeface="Times New Roman"/>
              </a:rPr>
              <a:t>Array.from()</a:t>
            </a:r>
            <a:endParaRPr/>
          </a:p>
          <a:p>
            <a:pPr indent="-228600" lvl="0" marL="457200" rtl="0" algn="l">
              <a:lnSpc>
                <a:spcPct val="90000"/>
              </a:lnSpc>
              <a:spcBef>
                <a:spcPts val="0"/>
              </a:spcBef>
              <a:spcAft>
                <a:spcPts val="0"/>
              </a:spcAft>
              <a:buSzPts val="1800"/>
              <a:buFont typeface="Arial"/>
              <a:buChar char="•"/>
            </a:pPr>
            <a:r>
              <a:rPr b="0" i="0" lang="en-US" sz="2800" u="none" strike="noStrike">
                <a:solidFill>
                  <a:schemeClr val="dk1"/>
                </a:solidFill>
                <a:latin typeface="Times New Roman"/>
                <a:ea typeface="Times New Roman"/>
                <a:cs typeface="Times New Roman"/>
                <a:sym typeface="Times New Roman"/>
              </a:rPr>
              <a:t>concat()</a:t>
            </a:r>
            <a:endParaRPr/>
          </a:p>
          <a:p>
            <a:pPr indent="-228600" lvl="0" marL="457200" rtl="0" algn="l">
              <a:lnSpc>
                <a:spcPct val="90000"/>
              </a:lnSpc>
              <a:spcBef>
                <a:spcPts val="750"/>
              </a:spcBef>
              <a:spcAft>
                <a:spcPts val="0"/>
              </a:spcAft>
              <a:buClr>
                <a:srgbClr val="888888"/>
              </a:buClr>
              <a:buSzPts val="1800"/>
              <a:buNone/>
            </a:pPr>
            <a:r>
              <a:rPr lang="en-US" sz="2400">
                <a:solidFill>
                  <a:schemeClr val="dk1"/>
                </a:solidFill>
              </a:rPr>
              <a:t>Example</a:t>
            </a:r>
            <a:endParaRPr/>
          </a:p>
          <a:p>
            <a:pPr indent="-228600" lvl="0" marL="457200" rtl="0" algn="l">
              <a:lnSpc>
                <a:spcPct val="90000"/>
              </a:lnSpc>
              <a:spcBef>
                <a:spcPts val="750"/>
              </a:spcBef>
              <a:spcAft>
                <a:spcPts val="0"/>
              </a:spcAft>
              <a:buClr>
                <a:srgbClr val="888888"/>
              </a:buClr>
              <a:buSzPts val="1800"/>
              <a:buNone/>
            </a:pPr>
            <a:r>
              <a:rPr b="0" lang="en-US">
                <a:solidFill>
                  <a:srgbClr val="569CD6"/>
                </a:solidFill>
                <a:latin typeface="Consolas"/>
                <a:ea typeface="Consolas"/>
                <a:cs typeface="Consolas"/>
                <a:sym typeface="Consolas"/>
              </a:rPr>
              <a:t>const</a:t>
            </a:r>
            <a:r>
              <a:rPr b="0" lang="en-US">
                <a:solidFill>
                  <a:srgbClr val="D4D4D4"/>
                </a:solidFill>
                <a:latin typeface="Consolas"/>
                <a:ea typeface="Consolas"/>
                <a:cs typeface="Consolas"/>
                <a:sym typeface="Consolas"/>
              </a:rPr>
              <a:t> </a:t>
            </a:r>
            <a:r>
              <a:rPr b="0" lang="en-US">
                <a:solidFill>
                  <a:srgbClr val="4FC1FF"/>
                </a:solidFill>
                <a:latin typeface="Consolas"/>
                <a:ea typeface="Consolas"/>
                <a:cs typeface="Consolas"/>
                <a:sym typeface="Consolas"/>
              </a:rPr>
              <a:t>peoples</a:t>
            </a:r>
            <a:r>
              <a:rPr b="0" lang="en-US">
                <a:solidFill>
                  <a:srgbClr val="D4D4D4"/>
                </a:solidFill>
                <a:latin typeface="Consolas"/>
                <a:ea typeface="Consolas"/>
                <a:cs typeface="Consolas"/>
                <a:sym typeface="Consolas"/>
              </a:rPr>
              <a:t> = </a:t>
            </a:r>
            <a:endParaRPr/>
          </a:p>
          <a:p>
            <a:pPr indent="-228600" lvl="0" marL="457200" rtl="0" algn="l">
              <a:lnSpc>
                <a:spcPct val="90000"/>
              </a:lnSpc>
              <a:spcBef>
                <a:spcPts val="750"/>
              </a:spcBef>
              <a:spcAft>
                <a:spcPts val="0"/>
              </a:spcAft>
              <a:buClr>
                <a:srgbClr val="888888"/>
              </a:buClr>
              <a:buSzPts val="1800"/>
              <a:buNone/>
            </a:pPr>
            <a:r>
              <a:rPr b="0" lang="en-US">
                <a:solidFill>
                  <a:srgbClr val="569CD6"/>
                </a:solidFill>
                <a:latin typeface="Consolas"/>
                <a:ea typeface="Consolas"/>
                <a:cs typeface="Consolas"/>
                <a:sym typeface="Consolas"/>
              </a:rPr>
              <a:t>new</a:t>
            </a:r>
            <a:r>
              <a:rPr b="0" lang="en-US">
                <a:solidFill>
                  <a:srgbClr val="D4D4D4"/>
                </a:solidFill>
                <a:latin typeface="Consolas"/>
                <a:ea typeface="Consolas"/>
                <a:cs typeface="Consolas"/>
                <a:sym typeface="Consolas"/>
              </a:rPr>
              <a:t> </a:t>
            </a:r>
            <a:r>
              <a:rPr b="0" lang="en-US">
                <a:solidFill>
                  <a:srgbClr val="4EC9B0"/>
                </a:solidFill>
                <a:latin typeface="Consolas"/>
                <a:ea typeface="Consolas"/>
                <a:cs typeface="Consolas"/>
                <a:sym typeface="Consolas"/>
              </a:rPr>
              <a:t>Array</a:t>
            </a:r>
            <a:r>
              <a:rPr b="0" lang="en-US">
                <a:solidFill>
                  <a:srgbClr val="D4D4D4"/>
                </a:solidFill>
                <a:latin typeface="Consolas"/>
                <a:ea typeface="Consolas"/>
                <a:cs typeface="Consolas"/>
                <a:sym typeface="Consolas"/>
              </a:rPr>
              <a:t>(</a:t>
            </a:r>
            <a:r>
              <a:rPr b="0" lang="en-US">
                <a:solidFill>
                  <a:srgbClr val="CE9178"/>
                </a:solidFill>
                <a:latin typeface="Consolas"/>
                <a:ea typeface="Consolas"/>
                <a:cs typeface="Consolas"/>
                <a:sym typeface="Consolas"/>
              </a:rPr>
              <a:t>"John"</a:t>
            </a:r>
            <a:r>
              <a:rPr b="0" lang="en-US">
                <a:solidFill>
                  <a:srgbClr val="D4D4D4"/>
                </a:solidFill>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a:solidFill>
                  <a:srgbClr val="CE9178"/>
                </a:solidFill>
                <a:latin typeface="Consolas"/>
                <a:ea typeface="Consolas"/>
                <a:cs typeface="Consolas"/>
                <a:sym typeface="Consolas"/>
              </a:rPr>
              <a:t>"Alex"</a:t>
            </a:r>
            <a:r>
              <a:rPr b="0" lang="en-US">
                <a:solidFill>
                  <a:srgbClr val="D4D4D4"/>
                </a:solidFill>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a:solidFill>
                  <a:srgbClr val="CE9178"/>
                </a:solidFill>
                <a:latin typeface="Consolas"/>
                <a:ea typeface="Consolas"/>
                <a:cs typeface="Consolas"/>
                <a:sym typeface="Consolas"/>
              </a:rPr>
              <a:t>"Brian"</a:t>
            </a:r>
            <a:r>
              <a:rPr b="0" lang="en-US">
                <a:solidFill>
                  <a:srgbClr val="D4D4D4"/>
                </a:solidFill>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a:solidFill>
                  <a:srgbClr val="CE9178"/>
                </a:solidFill>
                <a:latin typeface="Consolas"/>
                <a:ea typeface="Consolas"/>
                <a:cs typeface="Consolas"/>
                <a:sym typeface="Consolas"/>
              </a:rPr>
              <a:t>"Abebe"</a:t>
            </a:r>
            <a:r>
              <a:rPr b="0" lang="en-US">
                <a:solidFill>
                  <a:srgbClr val="D4D4D4"/>
                </a:solidFill>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a:solidFill>
                  <a:srgbClr val="CE9178"/>
                </a:solidFill>
                <a:latin typeface="Consolas"/>
                <a:ea typeface="Consolas"/>
                <a:cs typeface="Consolas"/>
                <a:sym typeface="Consolas"/>
              </a:rPr>
              <a:t>"Bekele"</a:t>
            </a:r>
            <a:r>
              <a:rPr b="0" lang="en-US">
                <a:solidFill>
                  <a:srgbClr val="D4D4D4"/>
                </a:solidFill>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a:solidFill>
                  <a:srgbClr val="CE9178"/>
                </a:solidFill>
                <a:latin typeface="Consolas"/>
                <a:ea typeface="Consolas"/>
                <a:cs typeface="Consolas"/>
                <a:sym typeface="Consolas"/>
              </a:rPr>
              <a:t>"Nati"</a:t>
            </a:r>
            <a:r>
              <a:rPr b="0" lang="en-US">
                <a:solidFill>
                  <a:srgbClr val="D4D4D4"/>
                </a:solidFill>
                <a:latin typeface="Consolas"/>
                <a:ea typeface="Consolas"/>
                <a:cs typeface="Consolas"/>
                <a:sym typeface="Consolas"/>
              </a:rPr>
              <a:t>,</a:t>
            </a:r>
            <a:r>
              <a:rPr b="0" lang="en-US">
                <a:solidFill>
                  <a:srgbClr val="CE9178"/>
                </a:solidFill>
                <a:latin typeface="Consolas"/>
                <a:ea typeface="Consolas"/>
                <a:cs typeface="Consolas"/>
                <a:sym typeface="Consolas"/>
              </a:rPr>
              <a:t>"Nardos"</a:t>
            </a:r>
            <a:r>
              <a:rPr b="0" lang="en-US">
                <a:solidFill>
                  <a:srgbClr val="D4D4D4"/>
                </a:solidFill>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t/>
            </a:r>
            <a:endParaRPr>
              <a:solidFill>
                <a:schemeClr val="dk1"/>
              </a:solidFill>
            </a:endParaRPr>
          </a:p>
          <a:p>
            <a:pPr indent="-228600" lvl="0" marL="457200" rtl="0" algn="l">
              <a:lnSpc>
                <a:spcPct val="90000"/>
              </a:lnSpc>
              <a:spcBef>
                <a:spcPts val="750"/>
              </a:spcBef>
              <a:spcAft>
                <a:spcPts val="0"/>
              </a:spcAft>
              <a:buClr>
                <a:srgbClr val="888888"/>
              </a:buClr>
              <a:buSzPts val="1800"/>
              <a:buNone/>
            </a:pPr>
            <a:r>
              <a:t/>
            </a:r>
            <a:endParaRPr/>
          </a:p>
        </p:txBody>
      </p:sp>
      <p:sp>
        <p:nvSpPr>
          <p:cNvPr id="272" name="Google Shape;272;p12"/>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73" name="Google Shape;273;p12"/>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74" name="Google Shape;274;p12"/>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graphicFrame>
        <p:nvGraphicFramePr>
          <p:cNvPr id="275" name="Google Shape;275;p12"/>
          <p:cNvGraphicFramePr/>
          <p:nvPr/>
        </p:nvGraphicFramePr>
        <p:xfrm>
          <a:off x="3803904" y="1476488"/>
          <a:ext cx="3000000" cy="3000000"/>
        </p:xfrm>
        <a:graphic>
          <a:graphicData uri="http://schemas.openxmlformats.org/drawingml/2006/table">
            <a:tbl>
              <a:tblPr>
                <a:noFill/>
                <a:tableStyleId>{02618455-0663-4DB4-98BB-542FBD181AAF}</a:tableStyleId>
              </a:tblPr>
              <a:tblGrid>
                <a:gridCol w="1190275"/>
                <a:gridCol w="2889975"/>
                <a:gridCol w="1612050"/>
                <a:gridCol w="1890825"/>
              </a:tblGrid>
              <a:tr h="375600">
                <a:tc>
                  <a:txBody>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Method </a:t>
                      </a:r>
                      <a:endParaRPr b="1"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syntax</a:t>
                      </a:r>
                      <a:endParaRPr b="1"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parameter</a:t>
                      </a:r>
                      <a:endParaRPr b="1"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Return value</a:t>
                      </a:r>
                      <a:endParaRPr b="1"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8310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copyWithin()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array.copyWithin(from index, to index)</a:t>
                      </a:r>
                      <a:endParaRPr/>
                    </a:p>
                    <a:p>
                      <a:pPr indent="0" lvl="0" marL="0" marR="0" rtl="0" algn="l">
                        <a:lnSpc>
                          <a:spcPct val="100000"/>
                        </a:lnSpc>
                        <a:spcBef>
                          <a:spcPts val="0"/>
                        </a:spcBef>
                        <a:spcAft>
                          <a:spcPts val="0"/>
                        </a:spcAft>
                        <a:buNone/>
                      </a:pPr>
                      <a:r>
                        <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Start index and ending index</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 containing the elements with in the specified index interval</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8310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slice()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array.slice(from index, to index)</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Start index and ending index(not included)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 containing the elements with in the specified index interval</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8310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Array.from()</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Array.from(string)</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String from which we want to create an array</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 of the string inerted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83100">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concat()</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rootArray.concat(arr1,arr2,..arrN)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Arrays to be concatenated with the root array</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New array </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76" name="Google Shape;276;p12"/>
          <p:cNvSpPr/>
          <p:nvPr/>
        </p:nvSpPr>
        <p:spPr>
          <a:xfrm>
            <a:off x="4226102" y="2423689"/>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txBox="1"/>
          <p:nvPr>
            <p:ph type="title"/>
          </p:nvPr>
        </p:nvSpPr>
        <p:spPr>
          <a:xfrm>
            <a:off x="380588" y="136523"/>
            <a:ext cx="10515600" cy="5403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t/>
            </a:r>
            <a:endParaRPr/>
          </a:p>
        </p:txBody>
      </p:sp>
      <p:sp>
        <p:nvSpPr>
          <p:cNvPr id="282" name="Google Shape;282;p13"/>
          <p:cNvSpPr txBox="1"/>
          <p:nvPr>
            <p:ph idx="1" type="body"/>
          </p:nvPr>
        </p:nvSpPr>
        <p:spPr>
          <a:xfrm>
            <a:off x="285008" y="1045029"/>
            <a:ext cx="11530940" cy="5044625"/>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750"/>
              </a:spcBef>
              <a:spcAft>
                <a:spcPts val="0"/>
              </a:spcAft>
              <a:buClr>
                <a:srgbClr val="888888"/>
              </a:buClr>
              <a:buSzPts val="1800"/>
              <a:buNone/>
            </a:pPr>
            <a:r>
              <a:rPr b="1" lang="en-US" sz="2000">
                <a:solidFill>
                  <a:srgbClr val="4FC1FF"/>
                </a:solidFill>
                <a:highlight>
                  <a:srgbClr val="000000"/>
                </a:highlight>
                <a:latin typeface="Consolas"/>
                <a:ea typeface="Consolas"/>
                <a:cs typeface="Consolas"/>
                <a:sym typeface="Consolas"/>
              </a:rPr>
              <a:t>peoples</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push</a:t>
            </a:r>
            <a:r>
              <a:rPr b="1" lang="en-US" sz="2000">
                <a:solidFill>
                  <a:srgbClr val="D4D4D4"/>
                </a:solidFill>
                <a:highlight>
                  <a:srgbClr val="000000"/>
                </a:highlight>
                <a:latin typeface="Consolas"/>
                <a:ea typeface="Consolas"/>
                <a:cs typeface="Consolas"/>
                <a:sym typeface="Consolas"/>
              </a:rPr>
              <a:t>(</a:t>
            </a:r>
            <a:r>
              <a:rPr b="1" lang="en-US" sz="2000">
                <a:solidFill>
                  <a:srgbClr val="CE9178"/>
                </a:solidFill>
                <a:highlight>
                  <a:srgbClr val="000000"/>
                </a:highlight>
                <a:latin typeface="Consolas"/>
                <a:ea typeface="Consolas"/>
                <a:cs typeface="Consolas"/>
                <a:sym typeface="Consolas"/>
              </a:rPr>
              <a:t>"Gigi"</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//add Gigi at the end</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4FC1FF"/>
                </a:solidFill>
                <a:highlight>
                  <a:srgbClr val="000000"/>
                </a:highlight>
                <a:latin typeface="Consolas"/>
                <a:ea typeface="Consolas"/>
                <a:cs typeface="Consolas"/>
                <a:sym typeface="Consolas"/>
              </a:rPr>
              <a:t>peoples</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pop</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removes and return Gigi</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4FC1FF"/>
                </a:solidFill>
                <a:highlight>
                  <a:srgbClr val="000000"/>
                </a:highlight>
                <a:latin typeface="Consolas"/>
                <a:ea typeface="Consolas"/>
                <a:cs typeface="Consolas"/>
                <a:sym typeface="Consolas"/>
              </a:rPr>
              <a:t>peoples</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shift</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removes and return first element =&gt; John</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4FC1FF"/>
                </a:solidFill>
                <a:highlight>
                  <a:srgbClr val="000000"/>
                </a:highlight>
                <a:latin typeface="Consolas"/>
                <a:ea typeface="Consolas"/>
                <a:cs typeface="Consolas"/>
                <a:sym typeface="Consolas"/>
              </a:rPr>
              <a:t>peoples</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unshift</a:t>
            </a:r>
            <a:r>
              <a:rPr b="1" lang="en-US" sz="2000">
                <a:solidFill>
                  <a:srgbClr val="D4D4D4"/>
                </a:solidFill>
                <a:highlight>
                  <a:srgbClr val="000000"/>
                </a:highlight>
                <a:latin typeface="Consolas"/>
                <a:ea typeface="Consolas"/>
                <a:cs typeface="Consolas"/>
                <a:sym typeface="Consolas"/>
              </a:rPr>
              <a:t>(</a:t>
            </a:r>
            <a:r>
              <a:rPr b="1" lang="en-US" sz="2000">
                <a:solidFill>
                  <a:srgbClr val="CE9178"/>
                </a:solidFill>
                <a:highlight>
                  <a:srgbClr val="000000"/>
                </a:highlight>
                <a:latin typeface="Consolas"/>
                <a:ea typeface="Consolas"/>
                <a:cs typeface="Consolas"/>
                <a:sym typeface="Consolas"/>
              </a:rPr>
              <a:t>"Bethel"</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insert Betel at the beginning</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9CDCFE"/>
                </a:solidFill>
                <a:highlight>
                  <a:srgbClr val="000000"/>
                </a:highlight>
                <a:latin typeface="Consolas"/>
                <a:ea typeface="Consolas"/>
                <a:cs typeface="Consolas"/>
                <a:sym typeface="Consolas"/>
              </a:rPr>
              <a:t>document</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write</a:t>
            </a:r>
            <a:r>
              <a:rPr b="1" lang="en-US" sz="2000">
                <a:solidFill>
                  <a:srgbClr val="D4D4D4"/>
                </a:solidFill>
                <a:highlight>
                  <a:srgbClr val="000000"/>
                </a:highlight>
                <a:latin typeface="Consolas"/>
                <a:ea typeface="Consolas"/>
                <a:cs typeface="Consolas"/>
                <a:sym typeface="Consolas"/>
              </a:rPr>
              <a:t>(</a:t>
            </a:r>
            <a:r>
              <a:rPr b="1" lang="en-US" sz="2000">
                <a:solidFill>
                  <a:srgbClr val="CE9178"/>
                </a:solidFill>
                <a:highlight>
                  <a:srgbClr val="000000"/>
                </a:highlight>
                <a:latin typeface="Consolas"/>
                <a:ea typeface="Consolas"/>
                <a:cs typeface="Consolas"/>
                <a:sym typeface="Consolas"/>
              </a:rPr>
              <a:t>"&lt;br&gt;"</a:t>
            </a:r>
            <a:r>
              <a:rPr b="1" lang="en-US" sz="2000">
                <a:solidFill>
                  <a:srgbClr val="D4D4D4"/>
                </a:solidFill>
                <a:highlight>
                  <a:srgbClr val="000000"/>
                </a:highlight>
                <a:latin typeface="Consolas"/>
                <a:ea typeface="Consolas"/>
                <a:cs typeface="Consolas"/>
                <a:sym typeface="Consolas"/>
              </a:rPr>
              <a:t> + </a:t>
            </a:r>
            <a:r>
              <a:rPr b="1" lang="en-US" sz="2000">
                <a:solidFill>
                  <a:srgbClr val="4FC1FF"/>
                </a:solidFill>
                <a:highlight>
                  <a:srgbClr val="000000"/>
                </a:highlight>
                <a:latin typeface="Consolas"/>
                <a:ea typeface="Consolas"/>
                <a:cs typeface="Consolas"/>
                <a:sym typeface="Consolas"/>
              </a:rPr>
              <a:t>peoples</a:t>
            </a:r>
            <a:r>
              <a:rPr b="1" lang="en-US" sz="2000">
                <a:solidFill>
                  <a:srgbClr val="D4D4D4"/>
                </a:solidFill>
                <a:highlight>
                  <a:srgbClr val="000000"/>
                </a:highlight>
                <a:latin typeface="Consolas"/>
                <a:ea typeface="Consolas"/>
                <a:cs typeface="Consolas"/>
                <a:sym typeface="Consolas"/>
              </a:rPr>
              <a:t> + </a:t>
            </a:r>
            <a:r>
              <a:rPr b="1" lang="en-US" sz="2000">
                <a:solidFill>
                  <a:srgbClr val="CE9178"/>
                </a:solidFill>
                <a:highlight>
                  <a:srgbClr val="000000"/>
                </a:highlight>
                <a:latin typeface="Consolas"/>
                <a:ea typeface="Consolas"/>
                <a:cs typeface="Consolas"/>
                <a:sym typeface="Consolas"/>
              </a:rPr>
              <a:t>"&lt;br&gt;"</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prints Bethel,Alex,Brian,Abebe,Bekele,Nati,Nardos</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9CDCFE"/>
                </a:solidFill>
                <a:highlight>
                  <a:srgbClr val="000000"/>
                </a:highlight>
                <a:latin typeface="Consolas"/>
                <a:ea typeface="Consolas"/>
                <a:cs typeface="Consolas"/>
                <a:sym typeface="Consolas"/>
              </a:rPr>
              <a:t>document</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write</a:t>
            </a:r>
            <a:r>
              <a:rPr b="1" lang="en-US" sz="2000">
                <a:solidFill>
                  <a:srgbClr val="D4D4D4"/>
                </a:solidFill>
                <a:highlight>
                  <a:srgbClr val="000000"/>
                </a:highlight>
                <a:latin typeface="Consolas"/>
                <a:ea typeface="Consolas"/>
                <a:cs typeface="Consolas"/>
                <a:sym typeface="Consolas"/>
              </a:rPr>
              <a:t>(</a:t>
            </a:r>
            <a:r>
              <a:rPr b="1" lang="en-US" sz="2000">
                <a:solidFill>
                  <a:srgbClr val="4FC1FF"/>
                </a:solidFill>
                <a:highlight>
                  <a:srgbClr val="000000"/>
                </a:highlight>
                <a:latin typeface="Consolas"/>
                <a:ea typeface="Consolas"/>
                <a:cs typeface="Consolas"/>
                <a:sym typeface="Consolas"/>
              </a:rPr>
              <a:t>peoples</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slice</a:t>
            </a:r>
            <a:r>
              <a:rPr b="1" lang="en-US" sz="2000">
                <a:solidFill>
                  <a:srgbClr val="D4D4D4"/>
                </a:solidFill>
                <a:highlight>
                  <a:srgbClr val="000000"/>
                </a:highlight>
                <a:latin typeface="Consolas"/>
                <a:ea typeface="Consolas"/>
                <a:cs typeface="Consolas"/>
                <a:sym typeface="Consolas"/>
              </a:rPr>
              <a:t>(</a:t>
            </a:r>
            <a:r>
              <a:rPr b="1" lang="en-US" sz="2000">
                <a:solidFill>
                  <a:srgbClr val="B5CEA8"/>
                </a:solidFill>
                <a:highlight>
                  <a:srgbClr val="000000"/>
                </a:highlight>
                <a:latin typeface="Consolas"/>
                <a:ea typeface="Consolas"/>
                <a:cs typeface="Consolas"/>
                <a:sym typeface="Consolas"/>
              </a:rPr>
              <a:t>0</a:t>
            </a:r>
            <a:r>
              <a:rPr b="1" lang="en-US" sz="2000">
                <a:solidFill>
                  <a:srgbClr val="D4D4D4"/>
                </a:solidFill>
                <a:highlight>
                  <a:srgbClr val="000000"/>
                </a:highlight>
                <a:latin typeface="Consolas"/>
                <a:ea typeface="Consolas"/>
                <a:cs typeface="Consolas"/>
                <a:sym typeface="Consolas"/>
              </a:rPr>
              <a:t>,</a:t>
            </a:r>
            <a:r>
              <a:rPr b="1" lang="en-US" sz="2000">
                <a:solidFill>
                  <a:srgbClr val="B5CEA8"/>
                </a:solidFill>
                <a:highlight>
                  <a:srgbClr val="000000"/>
                </a:highlight>
                <a:latin typeface="Consolas"/>
                <a:ea typeface="Consolas"/>
                <a:cs typeface="Consolas"/>
                <a:sym typeface="Consolas"/>
              </a:rPr>
              <a:t>2</a:t>
            </a:r>
            <a:r>
              <a:rPr b="1" lang="en-US" sz="2000">
                <a:solidFill>
                  <a:srgbClr val="D4D4D4"/>
                </a:solidFill>
                <a:highlight>
                  <a:srgbClr val="000000"/>
                </a:highlight>
                <a:latin typeface="Consolas"/>
                <a:ea typeface="Consolas"/>
                <a:cs typeface="Consolas"/>
                <a:sym typeface="Consolas"/>
              </a:rPr>
              <a:t>) + </a:t>
            </a:r>
            <a:r>
              <a:rPr b="1" lang="en-US" sz="2000">
                <a:solidFill>
                  <a:srgbClr val="CE9178"/>
                </a:solidFill>
                <a:highlight>
                  <a:srgbClr val="000000"/>
                </a:highlight>
                <a:latin typeface="Consolas"/>
                <a:ea typeface="Consolas"/>
                <a:cs typeface="Consolas"/>
                <a:sym typeface="Consolas"/>
              </a:rPr>
              <a:t>"&lt;br&gt;"</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prints Bethel,Alex</a:t>
            </a:r>
            <a:endParaRPr b="1" sz="2000">
              <a:solidFill>
                <a:srgbClr val="6A9955"/>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0" lang="en-US" sz="2000">
                <a:solidFill>
                  <a:srgbClr val="4FC1FF"/>
                </a:solidFill>
                <a:highlight>
                  <a:srgbClr val="000000"/>
                </a:highlight>
                <a:latin typeface="Consolas"/>
                <a:ea typeface="Consolas"/>
                <a:cs typeface="Consolas"/>
                <a:sym typeface="Consolas"/>
              </a:rPr>
              <a:t>peoples</a:t>
            </a:r>
            <a:r>
              <a:rPr b="0" lang="en-US" sz="2000">
                <a:solidFill>
                  <a:srgbClr val="D4D4D4"/>
                </a:solidFill>
                <a:highlight>
                  <a:srgbClr val="000000"/>
                </a:highlight>
                <a:latin typeface="Consolas"/>
                <a:ea typeface="Consolas"/>
                <a:cs typeface="Consolas"/>
                <a:sym typeface="Consolas"/>
              </a:rPr>
              <a:t>.</a:t>
            </a:r>
            <a:r>
              <a:rPr b="0" lang="en-US" sz="2000">
                <a:solidFill>
                  <a:srgbClr val="DCDCAA"/>
                </a:solidFill>
                <a:highlight>
                  <a:srgbClr val="000000"/>
                </a:highlight>
                <a:latin typeface="Consolas"/>
                <a:ea typeface="Consolas"/>
                <a:cs typeface="Consolas"/>
                <a:sym typeface="Consolas"/>
              </a:rPr>
              <a:t>concat</a:t>
            </a:r>
            <a:r>
              <a:rPr b="0" lang="en-US" sz="2000">
                <a:solidFill>
                  <a:srgbClr val="D4D4D4"/>
                </a:solidFill>
                <a:highlight>
                  <a:srgbClr val="000000"/>
                </a:highlight>
                <a:latin typeface="Consolas"/>
                <a:ea typeface="Consolas"/>
                <a:cs typeface="Consolas"/>
                <a:sym typeface="Consolas"/>
              </a:rPr>
              <a:t>(</a:t>
            </a:r>
            <a:r>
              <a:rPr b="0" lang="en-US" sz="2000">
                <a:solidFill>
                  <a:srgbClr val="CE9178"/>
                </a:solidFill>
                <a:highlight>
                  <a:srgbClr val="000000"/>
                </a:highlight>
                <a:latin typeface="Consolas"/>
                <a:ea typeface="Consolas"/>
                <a:cs typeface="Consolas"/>
                <a:sym typeface="Consolas"/>
              </a:rPr>
              <a:t>"Yonnas"</a:t>
            </a:r>
            <a:r>
              <a:rPr b="0" lang="en-US" sz="2000">
                <a:solidFill>
                  <a:srgbClr val="D4D4D4"/>
                </a:solidFill>
                <a:highlight>
                  <a:srgbClr val="000000"/>
                </a:highlight>
                <a:latin typeface="Consolas"/>
                <a:ea typeface="Consolas"/>
                <a:cs typeface="Consolas"/>
                <a:sym typeface="Consolas"/>
              </a:rPr>
              <a:t>,</a:t>
            </a:r>
            <a:r>
              <a:rPr b="0" lang="en-US" sz="2000">
                <a:solidFill>
                  <a:srgbClr val="CE9178"/>
                </a:solidFill>
                <a:highlight>
                  <a:srgbClr val="000000"/>
                </a:highlight>
                <a:latin typeface="Consolas"/>
                <a:ea typeface="Consolas"/>
                <a:cs typeface="Consolas"/>
                <a:sym typeface="Consolas"/>
              </a:rPr>
              <a:t>"Honok"</a:t>
            </a:r>
            <a:r>
              <a:rPr b="0" lang="en-US" sz="2000">
                <a:solidFill>
                  <a:srgbClr val="D4D4D4"/>
                </a:solidFill>
                <a:highlight>
                  <a:srgbClr val="000000"/>
                </a:highlight>
                <a:latin typeface="Consolas"/>
                <a:ea typeface="Consolas"/>
                <a:cs typeface="Consolas"/>
                <a:sym typeface="Consolas"/>
              </a:rPr>
              <a:t>); </a:t>
            </a:r>
            <a:r>
              <a:rPr b="0" lang="en-US" sz="2000">
                <a:solidFill>
                  <a:srgbClr val="6A9955"/>
                </a:solidFill>
                <a:highlight>
                  <a:srgbClr val="000000"/>
                </a:highlight>
                <a:latin typeface="Consolas"/>
                <a:ea typeface="Consolas"/>
                <a:cs typeface="Consolas"/>
                <a:sym typeface="Consolas"/>
              </a:rPr>
              <a:t>// concatinates all the arrays into one array and return it</a:t>
            </a:r>
            <a:endParaRPr b="0"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t/>
            </a:r>
            <a:endParaRPr/>
          </a:p>
        </p:txBody>
      </p:sp>
      <p:sp>
        <p:nvSpPr>
          <p:cNvPr id="283" name="Google Shape;283;p13"/>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84" name="Google Shape;284;p13"/>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85" name="Google Shape;285;p13"/>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4"/>
          <p:cNvSpPr txBox="1"/>
          <p:nvPr>
            <p:ph type="title"/>
          </p:nvPr>
        </p:nvSpPr>
        <p:spPr>
          <a:xfrm>
            <a:off x="214334" y="67398"/>
            <a:ext cx="10515600" cy="70094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solidFill>
                  <a:srgbClr val="0000FF"/>
                </a:solidFill>
              </a:rPr>
              <a:t>6. cont’d</a:t>
            </a:r>
            <a:endParaRPr/>
          </a:p>
        </p:txBody>
      </p:sp>
      <p:sp>
        <p:nvSpPr>
          <p:cNvPr id="291" name="Google Shape;291;p14"/>
          <p:cNvSpPr txBox="1"/>
          <p:nvPr>
            <p:ph idx="1" type="body"/>
          </p:nvPr>
        </p:nvSpPr>
        <p:spPr>
          <a:xfrm>
            <a:off x="344384" y="997527"/>
            <a:ext cx="11459689" cy="5092127"/>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0"/>
              </a:spcBef>
              <a:spcAft>
                <a:spcPts val="0"/>
              </a:spcAft>
              <a:buSzPts val="1800"/>
              <a:buNone/>
            </a:pPr>
            <a:r>
              <a:rPr b="1" i="0" lang="en-US" sz="2800" u="none" strike="noStrike">
                <a:solidFill>
                  <a:srgbClr val="FF0000"/>
                </a:solidFill>
                <a:latin typeface="Times New Roman"/>
                <a:ea typeface="Times New Roman"/>
                <a:cs typeface="Times New Roman"/>
                <a:sym typeface="Times New Roman"/>
              </a:rPr>
              <a:t>Sorting functions</a:t>
            </a:r>
            <a:endParaRPr b="1" sz="2800">
              <a:solidFill>
                <a:srgbClr val="FF0000"/>
              </a:solidFill>
            </a:endParaRPr>
          </a:p>
          <a:p>
            <a:pPr indent="-228600" lvl="0" marL="457200" rtl="0" algn="l">
              <a:lnSpc>
                <a:spcPct val="90000"/>
              </a:lnSpc>
              <a:spcBef>
                <a:spcPts val="0"/>
              </a:spcBef>
              <a:spcAft>
                <a:spcPts val="0"/>
              </a:spcAft>
              <a:buSzPts val="1800"/>
              <a:buFont typeface="Arial"/>
              <a:buChar char="•"/>
            </a:pPr>
            <a:r>
              <a:rPr b="0" i="0" lang="en-US" sz="2800" u="none" strike="noStrike">
                <a:solidFill>
                  <a:schemeClr val="dk1"/>
                </a:solidFill>
                <a:latin typeface="Times New Roman"/>
                <a:ea typeface="Times New Roman"/>
                <a:cs typeface="Times New Roman"/>
                <a:sym typeface="Times New Roman"/>
              </a:rPr>
              <a:t>sort()</a:t>
            </a:r>
            <a:endParaRPr/>
          </a:p>
          <a:p>
            <a:pPr indent="-228600" lvl="0" marL="457200" rtl="0" algn="l">
              <a:lnSpc>
                <a:spcPct val="90000"/>
              </a:lnSpc>
              <a:spcBef>
                <a:spcPts val="0"/>
              </a:spcBef>
              <a:spcAft>
                <a:spcPts val="0"/>
              </a:spcAft>
              <a:buSzPts val="1800"/>
              <a:buFont typeface="Arial"/>
              <a:buChar char="•"/>
            </a:pPr>
            <a:r>
              <a:rPr b="0" i="0" lang="en-US" sz="2800" u="none" strike="noStrike">
                <a:solidFill>
                  <a:schemeClr val="dk1"/>
                </a:solidFill>
                <a:latin typeface="Times New Roman"/>
                <a:ea typeface="Times New Roman"/>
                <a:cs typeface="Times New Roman"/>
                <a:sym typeface="Times New Roman"/>
              </a:rPr>
              <a:t>reverse()</a:t>
            </a:r>
            <a:endParaRPr/>
          </a:p>
          <a:p>
            <a:pPr indent="-228600" lvl="0" marL="457200" rtl="0" algn="l">
              <a:lnSpc>
                <a:spcPct val="90000"/>
              </a:lnSpc>
              <a:spcBef>
                <a:spcPts val="750"/>
              </a:spcBef>
              <a:spcAft>
                <a:spcPts val="0"/>
              </a:spcAft>
              <a:buClr>
                <a:srgbClr val="888888"/>
              </a:buClr>
              <a:buSzPts val="1800"/>
              <a:buNone/>
            </a:pPr>
            <a:r>
              <a:t/>
            </a:r>
            <a:endParaRPr/>
          </a:p>
          <a:p>
            <a:pPr indent="-228600" lvl="0" marL="457200" rtl="0" algn="l">
              <a:lnSpc>
                <a:spcPct val="90000"/>
              </a:lnSpc>
              <a:spcBef>
                <a:spcPts val="750"/>
              </a:spcBef>
              <a:spcAft>
                <a:spcPts val="0"/>
              </a:spcAft>
              <a:buClr>
                <a:srgbClr val="888888"/>
              </a:buClr>
              <a:buSzPts val="1800"/>
              <a:buNone/>
            </a:pPr>
            <a:r>
              <a:t/>
            </a:r>
            <a:endParaRPr/>
          </a:p>
          <a:p>
            <a:pPr indent="-228600" lvl="0" marL="457200" rtl="0" algn="l">
              <a:lnSpc>
                <a:spcPct val="90000"/>
              </a:lnSpc>
              <a:spcBef>
                <a:spcPts val="750"/>
              </a:spcBef>
              <a:spcAft>
                <a:spcPts val="0"/>
              </a:spcAft>
              <a:buClr>
                <a:srgbClr val="888888"/>
              </a:buClr>
              <a:buSzPts val="1800"/>
              <a:buNone/>
            </a:pPr>
            <a:r>
              <a:t/>
            </a:r>
            <a:endParaRPr/>
          </a:p>
        </p:txBody>
      </p:sp>
      <p:sp>
        <p:nvSpPr>
          <p:cNvPr id="292" name="Google Shape;292;p14"/>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93" name="Google Shape;293;p14"/>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94" name="Google Shape;294;p14"/>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graphicFrame>
        <p:nvGraphicFramePr>
          <p:cNvPr id="295" name="Google Shape;295;p14"/>
          <p:cNvGraphicFramePr/>
          <p:nvPr/>
        </p:nvGraphicFramePr>
        <p:xfrm>
          <a:off x="1674421" y="2422565"/>
          <a:ext cx="3000000" cy="3000000"/>
        </p:xfrm>
        <a:graphic>
          <a:graphicData uri="http://schemas.openxmlformats.org/drawingml/2006/table">
            <a:tbl>
              <a:tblPr>
                <a:noFill/>
                <a:tableStyleId>{02618455-0663-4DB4-98BB-542FBD181AAF}</a:tableStyleId>
              </a:tblPr>
              <a:tblGrid>
                <a:gridCol w="1911725"/>
                <a:gridCol w="1923600"/>
                <a:gridCol w="2281175"/>
                <a:gridCol w="2231850"/>
              </a:tblGrid>
              <a:tr h="764175">
                <a:tc>
                  <a:txBody>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Method </a:t>
                      </a:r>
                      <a:endParaRPr b="1"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syntax</a:t>
                      </a:r>
                      <a:endParaRPr b="1"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parameter</a:t>
                      </a:r>
                      <a:endParaRPr b="1"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Return value</a:t>
                      </a:r>
                      <a:endParaRPr b="1"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15150">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sort()</a:t>
                      </a:r>
                      <a:endParaRPr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array.sort()</a:t>
                      </a:r>
                      <a:endParaRPr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Optional compare function</a:t>
                      </a:r>
                      <a:endParaRPr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Returns the array in sorted form</a:t>
                      </a:r>
                      <a:endParaRPr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15150">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reverse()</a:t>
                      </a:r>
                      <a:endParaRPr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array.reverse()</a:t>
                      </a:r>
                      <a:endParaRPr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No parameter</a:t>
                      </a:r>
                      <a:endParaRPr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Array in reversed order to the original array</a:t>
                      </a:r>
                      <a:endParaRPr sz="2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96" name="Google Shape;296;p14"/>
          <p:cNvSpPr/>
          <p:nvPr/>
        </p:nvSpPr>
        <p:spPr>
          <a:xfrm>
            <a:off x="593080" y="3025790"/>
            <a:ext cx="14465945" cy="78579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txBox="1"/>
          <p:nvPr>
            <p:ph type="title"/>
          </p:nvPr>
        </p:nvSpPr>
        <p:spPr>
          <a:xfrm>
            <a:off x="115529" y="128429"/>
            <a:ext cx="10515600" cy="55879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t>7. cont’d</a:t>
            </a:r>
            <a:endParaRPr/>
          </a:p>
        </p:txBody>
      </p:sp>
      <p:sp>
        <p:nvSpPr>
          <p:cNvPr id="302" name="Google Shape;302;p15"/>
          <p:cNvSpPr txBox="1"/>
          <p:nvPr>
            <p:ph idx="1" type="body"/>
          </p:nvPr>
        </p:nvSpPr>
        <p:spPr>
          <a:xfrm>
            <a:off x="285008" y="1080655"/>
            <a:ext cx="11530940" cy="5070763"/>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0"/>
              </a:spcBef>
              <a:spcAft>
                <a:spcPts val="0"/>
              </a:spcAft>
              <a:buSzPts val="1800"/>
              <a:buNone/>
            </a:pPr>
            <a:r>
              <a:rPr b="1" i="0" lang="en-US" sz="2400" u="none" strike="noStrike">
                <a:solidFill>
                  <a:srgbClr val="FF0000"/>
                </a:solidFill>
                <a:latin typeface="Times New Roman"/>
                <a:ea typeface="Times New Roman"/>
                <a:cs typeface="Times New Roman"/>
                <a:sym typeface="Times New Roman"/>
              </a:rPr>
              <a:t>Methods used to implement a function on each element </a:t>
            </a:r>
            <a:endParaRPr b="1" sz="2400">
              <a:solidFill>
                <a:srgbClr val="FF0000"/>
              </a:solidFill>
            </a:endParaRPr>
          </a:p>
          <a:p>
            <a:pPr indent="-228600" lvl="0" marL="457200" rtl="0" algn="l">
              <a:lnSpc>
                <a:spcPct val="90000"/>
              </a:lnSpc>
              <a:spcBef>
                <a:spcPts val="0"/>
              </a:spcBef>
              <a:spcAft>
                <a:spcPts val="0"/>
              </a:spcAft>
              <a:buSzPts val="1800"/>
              <a:buFont typeface="Arial"/>
              <a:buChar char="•"/>
            </a:pPr>
            <a:r>
              <a:rPr b="0" i="0" lang="en-US" sz="2400" u="none" strike="noStrike">
                <a:solidFill>
                  <a:srgbClr val="000000"/>
                </a:solidFill>
                <a:latin typeface="Times New Roman"/>
                <a:ea typeface="Times New Roman"/>
                <a:cs typeface="Times New Roman"/>
                <a:sym typeface="Times New Roman"/>
              </a:rPr>
              <a:t>every() :  </a:t>
            </a:r>
            <a:endParaRPr/>
          </a:p>
          <a:p>
            <a:pPr indent="-228600" lvl="0" marL="457200" rtl="0" algn="l">
              <a:lnSpc>
                <a:spcPct val="90000"/>
              </a:lnSpc>
              <a:spcBef>
                <a:spcPts val="0"/>
              </a:spcBef>
              <a:spcAft>
                <a:spcPts val="0"/>
              </a:spcAft>
              <a:buSzPts val="1800"/>
              <a:buFont typeface="Arial"/>
              <a:buChar char="•"/>
            </a:pPr>
            <a:r>
              <a:rPr b="0" i="0" lang="en-US" sz="2400" u="none" strike="noStrike">
                <a:solidFill>
                  <a:srgbClr val="000000"/>
                </a:solidFill>
                <a:latin typeface="Times New Roman"/>
                <a:ea typeface="Times New Roman"/>
                <a:cs typeface="Times New Roman"/>
                <a:sym typeface="Times New Roman"/>
              </a:rPr>
              <a:t>filter()</a:t>
            </a:r>
            <a:endParaRPr/>
          </a:p>
          <a:p>
            <a:pPr indent="-228600" lvl="0" marL="457200" rtl="0" algn="l">
              <a:lnSpc>
                <a:spcPct val="90000"/>
              </a:lnSpc>
              <a:spcBef>
                <a:spcPts val="0"/>
              </a:spcBef>
              <a:spcAft>
                <a:spcPts val="0"/>
              </a:spcAft>
              <a:buSzPts val="1800"/>
              <a:buFont typeface="Arial"/>
              <a:buChar char="•"/>
            </a:pPr>
            <a:r>
              <a:rPr b="0" i="0" lang="en-US" sz="2400" u="none" strike="noStrike">
                <a:solidFill>
                  <a:srgbClr val="000000"/>
                </a:solidFill>
                <a:latin typeface="Times New Roman"/>
                <a:ea typeface="Times New Roman"/>
                <a:cs typeface="Times New Roman"/>
                <a:sym typeface="Times New Roman"/>
              </a:rPr>
              <a:t>foEach()</a:t>
            </a:r>
            <a:endParaRPr/>
          </a:p>
          <a:p>
            <a:pPr indent="-228600" lvl="0" marL="457200" rtl="0" algn="l">
              <a:lnSpc>
                <a:spcPct val="90000"/>
              </a:lnSpc>
              <a:spcBef>
                <a:spcPts val="0"/>
              </a:spcBef>
              <a:spcAft>
                <a:spcPts val="0"/>
              </a:spcAft>
              <a:buSzPts val="1800"/>
              <a:buFont typeface="Arial"/>
              <a:buChar char="•"/>
            </a:pPr>
            <a:r>
              <a:rPr b="0" i="0" lang="en-US" sz="2400" u="none" strike="noStrike">
                <a:solidFill>
                  <a:srgbClr val="000000"/>
                </a:solidFill>
                <a:latin typeface="Times New Roman"/>
                <a:ea typeface="Times New Roman"/>
                <a:cs typeface="Times New Roman"/>
                <a:sym typeface="Times New Roman"/>
              </a:rPr>
              <a:t>map()</a:t>
            </a:r>
            <a:endParaRPr/>
          </a:p>
          <a:p>
            <a:pPr indent="-228600" lvl="0" marL="457200" rtl="0" algn="l">
              <a:lnSpc>
                <a:spcPct val="90000"/>
              </a:lnSpc>
              <a:spcBef>
                <a:spcPts val="750"/>
              </a:spcBef>
              <a:spcAft>
                <a:spcPts val="0"/>
              </a:spcAft>
              <a:buClr>
                <a:srgbClr val="888888"/>
              </a:buClr>
              <a:buSzPts val="1800"/>
              <a:buNone/>
            </a:pPr>
            <a:r>
              <a:t/>
            </a:r>
            <a:endParaRPr/>
          </a:p>
        </p:txBody>
      </p:sp>
      <p:sp>
        <p:nvSpPr>
          <p:cNvPr id="303" name="Google Shape;303;p15"/>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304" name="Google Shape;304;p15"/>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305" name="Google Shape;305;p15"/>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graphicFrame>
        <p:nvGraphicFramePr>
          <p:cNvPr id="306" name="Google Shape;306;p15"/>
          <p:cNvGraphicFramePr/>
          <p:nvPr/>
        </p:nvGraphicFramePr>
        <p:xfrm>
          <a:off x="3277682" y="1481352"/>
          <a:ext cx="3000000" cy="3000000"/>
        </p:xfrm>
        <a:graphic>
          <a:graphicData uri="http://schemas.openxmlformats.org/drawingml/2006/table">
            <a:tbl>
              <a:tblPr>
                <a:noFill/>
                <a:tableStyleId>{02618455-0663-4DB4-98BB-542FBD181AAF}</a:tableStyleId>
              </a:tblPr>
              <a:tblGrid>
                <a:gridCol w="1967625"/>
                <a:gridCol w="2538675"/>
                <a:gridCol w="2336575"/>
                <a:gridCol w="1553500"/>
              </a:tblGrid>
              <a:tr h="177800">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Method </a:t>
                      </a:r>
                      <a:endParaRPr b="1"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syntax</a:t>
                      </a:r>
                      <a:endParaRPr b="1"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parameters</a:t>
                      </a:r>
                      <a:endParaRPr b="1"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Return type</a:t>
                      </a:r>
                      <a:endParaRPr b="1"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7550">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every() </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array.every(functionName)</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Function for test</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True if all items pass the test,else false</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6575">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filter()</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array.filter(functionName)</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Function for test</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Array containing the elements which passed the test</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500">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forEach()</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array.forEach(functionName)</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Function to act on each elements</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no</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500">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map()</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array.map(functionName)</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Function that performs the manipulation on items</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Return new array</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64650">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some()</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array.some(function)</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Function for test</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true,false(boolean)</a:t>
                      </a:r>
                      <a:endParaRPr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True if at least one element satisfies the test condition</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41000">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reduce()</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400" u="none" cap="none" strike="noStrike">
                          <a:solidFill>
                            <a:srgbClr val="000000"/>
                          </a:solidFill>
                          <a:latin typeface="Times New Roman"/>
                          <a:ea typeface="Times New Roman"/>
                          <a:cs typeface="Times New Roman"/>
                          <a:sym typeface="Times New Roman"/>
                        </a:rPr>
                        <a:t>array.reduce(function)</a:t>
                      </a: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u="none" cap="none" strike="noStrike">
                          <a:solidFill>
                            <a:srgbClr val="000000"/>
                          </a:solidFill>
                          <a:latin typeface="Times New Roman"/>
                          <a:ea typeface="Times New Roman"/>
                          <a:cs typeface="Times New Roman"/>
                          <a:sym typeface="Times New Roman"/>
                        </a:rPr>
                        <a:t>Function </a:t>
                      </a:r>
                      <a:r>
                        <a:rPr lang="en-US">
                          <a:latin typeface="Times New Roman"/>
                          <a:ea typeface="Times New Roman"/>
                          <a:cs typeface="Times New Roman"/>
                          <a:sym typeface="Times New Roman"/>
                        </a:rPr>
                        <a:t> for test</a:t>
                      </a:r>
                      <a:br>
                        <a:rPr lang="en-US" sz="2000" u="none" cap="none" strike="noStrike">
                          <a:latin typeface="Times New Roman"/>
                          <a:ea typeface="Times New Roman"/>
                          <a:cs typeface="Times New Roman"/>
                          <a:sym typeface="Times New Roman"/>
                        </a:rPr>
                      </a:br>
                      <a:br>
                        <a:rPr lang="en-US" sz="2000" u="none" cap="none" strike="noStrike">
                          <a:latin typeface="Times New Roman"/>
                          <a:ea typeface="Times New Roman"/>
                          <a:cs typeface="Times New Roman"/>
                          <a:sym typeface="Times New Roman"/>
                        </a:rPr>
                      </a:b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One reduced value for elements </a:t>
                      </a:r>
                      <a:br>
                        <a:rPr lang="en-US" sz="2000" u="none" cap="none" strike="noStrike">
                          <a:latin typeface="Times New Roman"/>
                          <a:ea typeface="Times New Roman"/>
                          <a:cs typeface="Times New Roman"/>
                          <a:sym typeface="Times New Roman"/>
                        </a:rPr>
                      </a:br>
                      <a:endParaRPr sz="2000" u="none" cap="none" strike="noStrike">
                        <a:latin typeface="Times New Roman"/>
                        <a:ea typeface="Times New Roman"/>
                        <a:cs typeface="Times New Roman"/>
                        <a:sym typeface="Times New Roman"/>
                      </a:endParaRPr>
                    </a:p>
                  </a:txBody>
                  <a:tcPr marT="55225" marB="55225" marR="55225" marL="552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07" name="Google Shape;307;p15"/>
          <p:cNvSpPr/>
          <p:nvPr/>
        </p:nvSpPr>
        <p:spPr>
          <a:xfrm>
            <a:off x="299957" y="1825625"/>
            <a:ext cx="1716434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6"/>
          <p:cNvSpPr txBox="1"/>
          <p:nvPr>
            <p:ph type="title"/>
          </p:nvPr>
        </p:nvSpPr>
        <p:spPr>
          <a:xfrm>
            <a:off x="115529" y="186109"/>
            <a:ext cx="10515600" cy="5822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t>Example</a:t>
            </a:r>
            <a:endParaRPr/>
          </a:p>
        </p:txBody>
      </p:sp>
      <p:sp>
        <p:nvSpPr>
          <p:cNvPr id="313" name="Google Shape;313;p16"/>
          <p:cNvSpPr txBox="1"/>
          <p:nvPr>
            <p:ph idx="1" type="body"/>
          </p:nvPr>
        </p:nvSpPr>
        <p:spPr>
          <a:xfrm>
            <a:off x="219075" y="922655"/>
            <a:ext cx="11062335" cy="5504815"/>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750"/>
              </a:spcBef>
              <a:spcAft>
                <a:spcPts val="0"/>
              </a:spcAft>
              <a:buClr>
                <a:srgbClr val="888888"/>
              </a:buClr>
              <a:buSzPts val="1800"/>
              <a:buNone/>
            </a:pPr>
            <a:r>
              <a:rPr b="0" lang="en-US" sz="2000">
                <a:solidFill>
                  <a:srgbClr val="569CD6"/>
                </a:solidFill>
                <a:highlight>
                  <a:srgbClr val="000000"/>
                </a:highlight>
                <a:latin typeface="Consolas"/>
                <a:ea typeface="Consolas"/>
                <a:cs typeface="Consolas"/>
                <a:sym typeface="Consolas"/>
              </a:rPr>
              <a:t>var</a:t>
            </a:r>
            <a:r>
              <a:rPr b="0" lang="en-US" sz="2000">
                <a:solidFill>
                  <a:srgbClr val="D4D4D4"/>
                </a:solidFill>
                <a:highlight>
                  <a:srgbClr val="000000"/>
                </a:highlight>
                <a:latin typeface="Consolas"/>
                <a:ea typeface="Consolas"/>
                <a:cs typeface="Consolas"/>
                <a:sym typeface="Consolas"/>
              </a:rPr>
              <a:t> </a:t>
            </a:r>
            <a:r>
              <a:rPr b="0" lang="en-US" sz="2000">
                <a:solidFill>
                  <a:srgbClr val="9CDCFE"/>
                </a:solidFill>
                <a:highlight>
                  <a:srgbClr val="000000"/>
                </a:highlight>
                <a:latin typeface="Consolas"/>
                <a:ea typeface="Consolas"/>
                <a:cs typeface="Consolas"/>
                <a:sym typeface="Consolas"/>
              </a:rPr>
              <a:t>total</a:t>
            </a:r>
            <a:r>
              <a:rPr b="0" lang="en-US" sz="2000">
                <a:solidFill>
                  <a:srgbClr val="D4D4D4"/>
                </a:solidFill>
                <a:highlight>
                  <a:srgbClr val="000000"/>
                </a:highlight>
                <a:latin typeface="Consolas"/>
                <a:ea typeface="Consolas"/>
                <a:cs typeface="Consolas"/>
                <a:sym typeface="Consolas"/>
              </a:rPr>
              <a:t> = </a:t>
            </a:r>
            <a:r>
              <a:rPr b="0" lang="en-US" sz="2000">
                <a:solidFill>
                  <a:srgbClr val="B5CEA8"/>
                </a:solidFill>
                <a:highlight>
                  <a:srgbClr val="000000"/>
                </a:highlight>
                <a:latin typeface="Consolas"/>
                <a:ea typeface="Consolas"/>
                <a:cs typeface="Consolas"/>
                <a:sym typeface="Consolas"/>
              </a:rPr>
              <a:t>0</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569CD6"/>
                </a:solidFill>
                <a:highlight>
                  <a:srgbClr val="000000"/>
                </a:highlight>
                <a:latin typeface="Consolas"/>
                <a:ea typeface="Consolas"/>
                <a:cs typeface="Consolas"/>
                <a:sym typeface="Consolas"/>
              </a:rPr>
              <a:t>function</a:t>
            </a:r>
            <a:r>
              <a:rPr b="0" lang="en-US" sz="2000">
                <a:solidFill>
                  <a:srgbClr val="D4D4D4"/>
                </a:solidFill>
                <a:highlight>
                  <a:srgbClr val="000000"/>
                </a:highlight>
                <a:latin typeface="Consolas"/>
                <a:ea typeface="Consolas"/>
                <a:cs typeface="Consolas"/>
                <a:sym typeface="Consolas"/>
              </a:rPr>
              <a:t> </a:t>
            </a:r>
            <a:r>
              <a:rPr b="0" lang="en-US" sz="2000">
                <a:solidFill>
                  <a:srgbClr val="DCDCAA"/>
                </a:solidFill>
                <a:highlight>
                  <a:srgbClr val="000000"/>
                </a:highlight>
                <a:latin typeface="Consolas"/>
                <a:ea typeface="Consolas"/>
                <a:cs typeface="Consolas"/>
                <a:sym typeface="Consolas"/>
              </a:rPr>
              <a:t>MoreThan6</a:t>
            </a:r>
            <a:r>
              <a:rPr b="0" lang="en-US" sz="2000">
                <a:solidFill>
                  <a:srgbClr val="D4D4D4"/>
                </a:solidFill>
                <a:highlight>
                  <a:srgbClr val="000000"/>
                </a:highlight>
                <a:latin typeface="Consolas"/>
                <a:ea typeface="Consolas"/>
                <a:cs typeface="Consolas"/>
                <a:sym typeface="Consolas"/>
              </a:rPr>
              <a:t>(</a:t>
            </a:r>
            <a:r>
              <a:rPr b="0" lang="en-US" sz="2000">
                <a:solidFill>
                  <a:srgbClr val="9CDCFE"/>
                </a:solidFill>
                <a:highlight>
                  <a:srgbClr val="000000"/>
                </a:highlight>
                <a:latin typeface="Consolas"/>
                <a:ea typeface="Consolas"/>
                <a:cs typeface="Consolas"/>
                <a:sym typeface="Consolas"/>
              </a:rPr>
              <a:t>item</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    </a:t>
            </a:r>
            <a:r>
              <a:rPr b="0" lang="en-US" sz="2000">
                <a:solidFill>
                  <a:srgbClr val="C586C0"/>
                </a:solidFill>
                <a:highlight>
                  <a:srgbClr val="000000"/>
                </a:highlight>
                <a:latin typeface="Consolas"/>
                <a:ea typeface="Consolas"/>
                <a:cs typeface="Consolas"/>
                <a:sym typeface="Consolas"/>
              </a:rPr>
              <a:t>return</a:t>
            </a:r>
            <a:r>
              <a:rPr b="0" lang="en-US" sz="2000">
                <a:solidFill>
                  <a:srgbClr val="D4D4D4"/>
                </a:solidFill>
                <a:highlight>
                  <a:srgbClr val="000000"/>
                </a:highlight>
                <a:latin typeface="Consolas"/>
                <a:ea typeface="Consolas"/>
                <a:cs typeface="Consolas"/>
                <a:sym typeface="Consolas"/>
              </a:rPr>
              <a:t> </a:t>
            </a:r>
            <a:r>
              <a:rPr b="0" lang="en-US" sz="2000">
                <a:solidFill>
                  <a:srgbClr val="9CDCFE"/>
                </a:solidFill>
                <a:highlight>
                  <a:srgbClr val="000000"/>
                </a:highlight>
                <a:latin typeface="Consolas"/>
                <a:ea typeface="Consolas"/>
                <a:cs typeface="Consolas"/>
                <a:sym typeface="Consolas"/>
              </a:rPr>
              <a:t>item</a:t>
            </a:r>
            <a:r>
              <a:rPr b="0" lang="en-US" sz="2000">
                <a:solidFill>
                  <a:srgbClr val="D4D4D4"/>
                </a:solidFill>
                <a:highlight>
                  <a:srgbClr val="000000"/>
                </a:highlight>
                <a:latin typeface="Consolas"/>
                <a:ea typeface="Consolas"/>
                <a:cs typeface="Consolas"/>
                <a:sym typeface="Consolas"/>
              </a:rPr>
              <a:t> &gt; </a:t>
            </a:r>
            <a:r>
              <a:rPr b="0" lang="en-US" sz="2000">
                <a:solidFill>
                  <a:srgbClr val="B5CEA8"/>
                </a:solidFill>
                <a:highlight>
                  <a:srgbClr val="000000"/>
                </a:highlight>
                <a:latin typeface="Consolas"/>
                <a:ea typeface="Consolas"/>
                <a:cs typeface="Consolas"/>
                <a:sym typeface="Consolas"/>
              </a:rPr>
              <a:t>6</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br>
              <a:rPr b="0" lang="en-US" sz="2000">
                <a:solidFill>
                  <a:srgbClr val="D4D4D4"/>
                </a:solidFill>
                <a:highlight>
                  <a:srgbClr val="000000"/>
                </a:highlight>
                <a:latin typeface="Consolas"/>
                <a:ea typeface="Consolas"/>
                <a:cs typeface="Consolas"/>
                <a:sym typeface="Consolas"/>
              </a:rPr>
            </a:br>
            <a:r>
              <a:rPr b="0" lang="en-US" sz="2000">
                <a:solidFill>
                  <a:srgbClr val="569CD6"/>
                </a:solidFill>
                <a:highlight>
                  <a:srgbClr val="000000"/>
                </a:highlight>
                <a:latin typeface="Consolas"/>
                <a:ea typeface="Consolas"/>
                <a:cs typeface="Consolas"/>
                <a:sym typeface="Consolas"/>
              </a:rPr>
              <a:t>function</a:t>
            </a:r>
            <a:r>
              <a:rPr b="0" lang="en-US" sz="2000">
                <a:solidFill>
                  <a:srgbClr val="D4D4D4"/>
                </a:solidFill>
                <a:highlight>
                  <a:srgbClr val="000000"/>
                </a:highlight>
                <a:latin typeface="Consolas"/>
                <a:ea typeface="Consolas"/>
                <a:cs typeface="Consolas"/>
                <a:sym typeface="Consolas"/>
              </a:rPr>
              <a:t> </a:t>
            </a:r>
            <a:r>
              <a:rPr b="0" lang="en-US" sz="2000">
                <a:solidFill>
                  <a:srgbClr val="DCDCAA"/>
                </a:solidFill>
                <a:highlight>
                  <a:srgbClr val="000000"/>
                </a:highlight>
                <a:latin typeface="Consolas"/>
                <a:ea typeface="Consolas"/>
                <a:cs typeface="Consolas"/>
                <a:sym typeface="Consolas"/>
              </a:rPr>
              <a:t>double</a:t>
            </a:r>
            <a:r>
              <a:rPr b="0" lang="en-US" sz="2000">
                <a:solidFill>
                  <a:srgbClr val="D4D4D4"/>
                </a:solidFill>
                <a:highlight>
                  <a:srgbClr val="000000"/>
                </a:highlight>
                <a:latin typeface="Consolas"/>
                <a:ea typeface="Consolas"/>
                <a:cs typeface="Consolas"/>
                <a:sym typeface="Consolas"/>
              </a:rPr>
              <a:t>(</a:t>
            </a:r>
            <a:r>
              <a:rPr b="0" lang="en-US" sz="2000">
                <a:solidFill>
                  <a:srgbClr val="9CDCFE"/>
                </a:solidFill>
                <a:highlight>
                  <a:srgbClr val="000000"/>
                </a:highlight>
                <a:latin typeface="Consolas"/>
                <a:ea typeface="Consolas"/>
                <a:cs typeface="Consolas"/>
                <a:sym typeface="Consolas"/>
              </a:rPr>
              <a:t>value</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    </a:t>
            </a:r>
            <a:r>
              <a:rPr b="0" lang="en-US" sz="2000">
                <a:solidFill>
                  <a:srgbClr val="C586C0"/>
                </a:solidFill>
                <a:highlight>
                  <a:srgbClr val="000000"/>
                </a:highlight>
                <a:latin typeface="Consolas"/>
                <a:ea typeface="Consolas"/>
                <a:cs typeface="Consolas"/>
                <a:sym typeface="Consolas"/>
              </a:rPr>
              <a:t>return</a:t>
            </a:r>
            <a:r>
              <a:rPr b="0" lang="en-US" sz="2000">
                <a:solidFill>
                  <a:srgbClr val="D4D4D4"/>
                </a:solidFill>
                <a:highlight>
                  <a:srgbClr val="000000"/>
                </a:highlight>
                <a:latin typeface="Consolas"/>
                <a:ea typeface="Consolas"/>
                <a:cs typeface="Consolas"/>
                <a:sym typeface="Consolas"/>
              </a:rPr>
              <a:t> </a:t>
            </a:r>
            <a:r>
              <a:rPr b="0" lang="en-US" sz="2000">
                <a:solidFill>
                  <a:srgbClr val="9CDCFE"/>
                </a:solidFill>
                <a:highlight>
                  <a:srgbClr val="000000"/>
                </a:highlight>
                <a:latin typeface="Consolas"/>
                <a:ea typeface="Consolas"/>
                <a:cs typeface="Consolas"/>
                <a:sym typeface="Consolas"/>
              </a:rPr>
              <a:t>value</a:t>
            </a:r>
            <a:r>
              <a:rPr b="0" lang="en-US" sz="2000">
                <a:solidFill>
                  <a:srgbClr val="D4D4D4"/>
                </a:solidFill>
                <a:highlight>
                  <a:srgbClr val="000000"/>
                </a:highlight>
                <a:latin typeface="Consolas"/>
                <a:ea typeface="Consolas"/>
                <a:cs typeface="Consolas"/>
                <a:sym typeface="Consolas"/>
              </a:rPr>
              <a:t>*</a:t>
            </a:r>
            <a:r>
              <a:rPr b="0" lang="en-US" sz="2000">
                <a:solidFill>
                  <a:srgbClr val="B5CEA8"/>
                </a:solidFill>
                <a:highlight>
                  <a:srgbClr val="000000"/>
                </a:highlight>
                <a:latin typeface="Consolas"/>
                <a:ea typeface="Consolas"/>
                <a:cs typeface="Consolas"/>
                <a:sym typeface="Consolas"/>
              </a:rPr>
              <a:t>2</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br>
              <a:rPr b="0" lang="en-US" sz="2000">
                <a:solidFill>
                  <a:srgbClr val="D4D4D4"/>
                </a:solidFill>
                <a:highlight>
                  <a:srgbClr val="000000"/>
                </a:highlight>
                <a:latin typeface="Consolas"/>
                <a:ea typeface="Consolas"/>
                <a:cs typeface="Consolas"/>
                <a:sym typeface="Consolas"/>
              </a:rPr>
            </a:br>
            <a:r>
              <a:rPr b="0" lang="en-US" sz="2000">
                <a:solidFill>
                  <a:srgbClr val="569CD6"/>
                </a:solidFill>
                <a:highlight>
                  <a:srgbClr val="000000"/>
                </a:highlight>
                <a:latin typeface="Consolas"/>
                <a:ea typeface="Consolas"/>
                <a:cs typeface="Consolas"/>
                <a:sym typeface="Consolas"/>
              </a:rPr>
              <a:t>function</a:t>
            </a:r>
            <a:r>
              <a:rPr b="0" lang="en-US" sz="2000">
                <a:solidFill>
                  <a:srgbClr val="D4D4D4"/>
                </a:solidFill>
                <a:highlight>
                  <a:srgbClr val="000000"/>
                </a:highlight>
                <a:latin typeface="Consolas"/>
                <a:ea typeface="Consolas"/>
                <a:cs typeface="Consolas"/>
                <a:sym typeface="Consolas"/>
              </a:rPr>
              <a:t> </a:t>
            </a:r>
            <a:r>
              <a:rPr b="0" lang="en-US" sz="2000">
                <a:solidFill>
                  <a:srgbClr val="DCDCAA"/>
                </a:solidFill>
                <a:highlight>
                  <a:srgbClr val="000000"/>
                </a:highlight>
                <a:latin typeface="Consolas"/>
                <a:ea typeface="Consolas"/>
                <a:cs typeface="Consolas"/>
                <a:sym typeface="Consolas"/>
              </a:rPr>
              <a:t>sum</a:t>
            </a:r>
            <a:r>
              <a:rPr b="0" lang="en-US" sz="2000">
                <a:solidFill>
                  <a:srgbClr val="D4D4D4"/>
                </a:solidFill>
                <a:highlight>
                  <a:srgbClr val="000000"/>
                </a:highlight>
                <a:latin typeface="Consolas"/>
                <a:ea typeface="Consolas"/>
                <a:cs typeface="Consolas"/>
                <a:sym typeface="Consolas"/>
              </a:rPr>
              <a:t>(</a:t>
            </a:r>
            <a:r>
              <a:rPr b="0" lang="en-US" sz="2000">
                <a:solidFill>
                  <a:srgbClr val="9CDCFE"/>
                </a:solidFill>
                <a:highlight>
                  <a:srgbClr val="000000"/>
                </a:highlight>
                <a:latin typeface="Consolas"/>
                <a:ea typeface="Consolas"/>
                <a:cs typeface="Consolas"/>
                <a:sym typeface="Consolas"/>
              </a:rPr>
              <a:t>value</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    </a:t>
            </a:r>
            <a:r>
              <a:rPr b="0" lang="en-US" sz="2000">
                <a:solidFill>
                  <a:srgbClr val="9CDCFE"/>
                </a:solidFill>
                <a:highlight>
                  <a:srgbClr val="000000"/>
                </a:highlight>
                <a:latin typeface="Consolas"/>
                <a:ea typeface="Consolas"/>
                <a:cs typeface="Consolas"/>
                <a:sym typeface="Consolas"/>
              </a:rPr>
              <a:t>total</a:t>
            </a:r>
            <a:r>
              <a:rPr b="0" lang="en-US" sz="2000">
                <a:solidFill>
                  <a:srgbClr val="D4D4D4"/>
                </a:solidFill>
                <a:highlight>
                  <a:srgbClr val="000000"/>
                </a:highlight>
                <a:latin typeface="Consolas"/>
                <a:ea typeface="Consolas"/>
                <a:cs typeface="Consolas"/>
                <a:sym typeface="Consolas"/>
              </a:rPr>
              <a:t> += </a:t>
            </a:r>
            <a:r>
              <a:rPr b="0" lang="en-US" sz="2000">
                <a:solidFill>
                  <a:srgbClr val="9CDCFE"/>
                </a:solidFill>
                <a:highlight>
                  <a:srgbClr val="000000"/>
                </a:highlight>
                <a:latin typeface="Consolas"/>
                <a:ea typeface="Consolas"/>
                <a:cs typeface="Consolas"/>
                <a:sym typeface="Consolas"/>
              </a:rPr>
              <a:t>value</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br>
              <a:rPr b="0" lang="en-US" sz="2000">
                <a:solidFill>
                  <a:srgbClr val="D4D4D4"/>
                </a:solidFill>
                <a:highlight>
                  <a:srgbClr val="000000"/>
                </a:highlight>
                <a:latin typeface="Consolas"/>
                <a:ea typeface="Consolas"/>
                <a:cs typeface="Consolas"/>
                <a:sym typeface="Consolas"/>
              </a:rPr>
            </a:br>
            <a:r>
              <a:rPr b="0" lang="en-US" sz="2000">
                <a:solidFill>
                  <a:srgbClr val="569CD6"/>
                </a:solidFill>
                <a:highlight>
                  <a:srgbClr val="000000"/>
                </a:highlight>
                <a:latin typeface="Consolas"/>
                <a:ea typeface="Consolas"/>
                <a:cs typeface="Consolas"/>
                <a:sym typeface="Consolas"/>
              </a:rPr>
              <a:t>function</a:t>
            </a:r>
            <a:r>
              <a:rPr b="0" lang="en-US" sz="2000">
                <a:solidFill>
                  <a:srgbClr val="D4D4D4"/>
                </a:solidFill>
                <a:highlight>
                  <a:srgbClr val="000000"/>
                </a:highlight>
                <a:latin typeface="Consolas"/>
                <a:ea typeface="Consolas"/>
                <a:cs typeface="Consolas"/>
                <a:sym typeface="Consolas"/>
              </a:rPr>
              <a:t> </a:t>
            </a:r>
            <a:r>
              <a:rPr b="0" lang="en-US" sz="2000">
                <a:solidFill>
                  <a:srgbClr val="DCDCAA"/>
                </a:solidFill>
                <a:highlight>
                  <a:srgbClr val="000000"/>
                </a:highlight>
                <a:latin typeface="Consolas"/>
                <a:ea typeface="Consolas"/>
                <a:cs typeface="Consolas"/>
                <a:sym typeface="Consolas"/>
              </a:rPr>
              <a:t>startWith</a:t>
            </a:r>
            <a:r>
              <a:rPr b="0" lang="en-US" sz="2000">
                <a:solidFill>
                  <a:srgbClr val="D4D4D4"/>
                </a:solidFill>
                <a:highlight>
                  <a:srgbClr val="000000"/>
                </a:highlight>
                <a:latin typeface="Consolas"/>
                <a:ea typeface="Consolas"/>
                <a:cs typeface="Consolas"/>
                <a:sym typeface="Consolas"/>
              </a:rPr>
              <a:t>(</a:t>
            </a:r>
            <a:r>
              <a:rPr b="0" lang="en-US" sz="2000">
                <a:solidFill>
                  <a:srgbClr val="9CDCFE"/>
                </a:solidFill>
                <a:highlight>
                  <a:srgbClr val="000000"/>
                </a:highlight>
                <a:latin typeface="Consolas"/>
                <a:ea typeface="Consolas"/>
                <a:cs typeface="Consolas"/>
                <a:sym typeface="Consolas"/>
              </a:rPr>
              <a:t>item</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    </a:t>
            </a:r>
            <a:r>
              <a:rPr b="0" lang="en-US" sz="2000">
                <a:solidFill>
                  <a:srgbClr val="C586C0"/>
                </a:solidFill>
                <a:highlight>
                  <a:srgbClr val="000000"/>
                </a:highlight>
                <a:latin typeface="Consolas"/>
                <a:ea typeface="Consolas"/>
                <a:cs typeface="Consolas"/>
                <a:sym typeface="Consolas"/>
              </a:rPr>
              <a:t>return</a:t>
            </a:r>
            <a:r>
              <a:rPr b="0" lang="en-US" sz="2000">
                <a:solidFill>
                  <a:srgbClr val="D4D4D4"/>
                </a:solidFill>
                <a:highlight>
                  <a:srgbClr val="000000"/>
                </a:highlight>
                <a:latin typeface="Consolas"/>
                <a:ea typeface="Consolas"/>
                <a:cs typeface="Consolas"/>
                <a:sym typeface="Consolas"/>
              </a:rPr>
              <a:t> </a:t>
            </a:r>
            <a:r>
              <a:rPr b="0" lang="en-US" sz="2000">
                <a:solidFill>
                  <a:srgbClr val="9CDCFE"/>
                </a:solidFill>
                <a:highlight>
                  <a:srgbClr val="000000"/>
                </a:highlight>
                <a:latin typeface="Consolas"/>
                <a:ea typeface="Consolas"/>
                <a:cs typeface="Consolas"/>
                <a:sym typeface="Consolas"/>
              </a:rPr>
              <a:t>item</a:t>
            </a:r>
            <a:r>
              <a:rPr b="0" lang="en-US" sz="2000">
                <a:solidFill>
                  <a:srgbClr val="D4D4D4"/>
                </a:solidFill>
                <a:highlight>
                  <a:srgbClr val="000000"/>
                </a:highlight>
                <a:latin typeface="Consolas"/>
                <a:ea typeface="Consolas"/>
                <a:cs typeface="Consolas"/>
                <a:sym typeface="Consolas"/>
              </a:rPr>
              <a:t>.</a:t>
            </a:r>
            <a:r>
              <a:rPr b="0" lang="en-US" sz="2000">
                <a:solidFill>
                  <a:srgbClr val="DCDCAA"/>
                </a:solidFill>
                <a:highlight>
                  <a:srgbClr val="000000"/>
                </a:highlight>
                <a:latin typeface="Consolas"/>
                <a:ea typeface="Consolas"/>
                <a:cs typeface="Consolas"/>
                <a:sym typeface="Consolas"/>
              </a:rPr>
              <a:t>toLowerCase</a:t>
            </a:r>
            <a:r>
              <a:rPr b="0" lang="en-US" sz="2000">
                <a:solidFill>
                  <a:srgbClr val="D4D4D4"/>
                </a:solidFill>
                <a:highlight>
                  <a:srgbClr val="000000"/>
                </a:highlight>
                <a:latin typeface="Consolas"/>
                <a:ea typeface="Consolas"/>
                <a:cs typeface="Consolas"/>
                <a:sym typeface="Consolas"/>
              </a:rPr>
              <a:t>().</a:t>
            </a:r>
            <a:r>
              <a:rPr b="0" lang="en-US" sz="2000">
                <a:solidFill>
                  <a:srgbClr val="DCDCAA"/>
                </a:solidFill>
                <a:highlight>
                  <a:srgbClr val="000000"/>
                </a:highlight>
                <a:latin typeface="Consolas"/>
                <a:ea typeface="Consolas"/>
                <a:cs typeface="Consolas"/>
                <a:sym typeface="Consolas"/>
              </a:rPr>
              <a:t>startsWith</a:t>
            </a:r>
            <a:r>
              <a:rPr b="0" lang="en-US" sz="2000">
                <a:solidFill>
                  <a:srgbClr val="D4D4D4"/>
                </a:solidFill>
                <a:highlight>
                  <a:srgbClr val="000000"/>
                </a:highlight>
                <a:latin typeface="Consolas"/>
                <a:ea typeface="Consolas"/>
                <a:cs typeface="Consolas"/>
                <a:sym typeface="Consolas"/>
              </a:rPr>
              <a:t>(</a:t>
            </a:r>
            <a:r>
              <a:rPr b="0" lang="en-US" sz="2000">
                <a:solidFill>
                  <a:srgbClr val="CE9178"/>
                </a:solidFill>
                <a:highlight>
                  <a:srgbClr val="000000"/>
                </a:highlight>
                <a:latin typeface="Consolas"/>
                <a:ea typeface="Consolas"/>
                <a:cs typeface="Consolas"/>
                <a:sym typeface="Consolas"/>
              </a:rPr>
              <a:t>"a"</a:t>
            </a: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t/>
            </a:r>
            <a:endParaRPr b="0" sz="2000">
              <a:solidFill>
                <a:srgbClr val="D4D4D4"/>
              </a:solidFill>
              <a:highlight>
                <a:srgbClr val="000000"/>
              </a:highlight>
              <a:latin typeface="Consolas"/>
              <a:ea typeface="Consolas"/>
              <a:cs typeface="Consolas"/>
              <a:sym typeface="Consolas"/>
            </a:endParaRPr>
          </a:p>
        </p:txBody>
      </p:sp>
      <p:sp>
        <p:nvSpPr>
          <p:cNvPr id="314" name="Google Shape;314;p16"/>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315" name="Google Shape;315;p16"/>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316" name="Google Shape;316;p16"/>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7"/>
          <p:cNvSpPr txBox="1"/>
          <p:nvPr>
            <p:ph type="title"/>
          </p:nvPr>
        </p:nvSpPr>
        <p:spPr>
          <a:xfrm>
            <a:off x="214334" y="67398"/>
            <a:ext cx="10515600" cy="70094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solidFill>
                  <a:srgbClr val="0000FF"/>
                </a:solidFill>
              </a:rPr>
              <a:t>Cont’d</a:t>
            </a:r>
            <a:endParaRPr/>
          </a:p>
        </p:txBody>
      </p:sp>
      <p:sp>
        <p:nvSpPr>
          <p:cNvPr id="322" name="Google Shape;322;p17"/>
          <p:cNvSpPr txBox="1"/>
          <p:nvPr>
            <p:ph idx="1" type="body"/>
          </p:nvPr>
        </p:nvSpPr>
        <p:spPr>
          <a:xfrm>
            <a:off x="214334" y="1056905"/>
            <a:ext cx="11459110" cy="529944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750"/>
              </a:spcBef>
              <a:spcAft>
                <a:spcPts val="0"/>
              </a:spcAft>
              <a:buClr>
                <a:srgbClr val="888888"/>
              </a:buClr>
              <a:buSzPts val="1800"/>
              <a:buNone/>
            </a:pPr>
            <a:r>
              <a:rPr b="0" lang="en-US" sz="2400">
                <a:solidFill>
                  <a:srgbClr val="569CD6"/>
                </a:solidFill>
                <a:highlight>
                  <a:srgbClr val="000000"/>
                </a:highlight>
                <a:latin typeface="Consolas"/>
                <a:ea typeface="Consolas"/>
                <a:cs typeface="Consolas"/>
                <a:sym typeface="Consolas"/>
              </a:rPr>
              <a:t>const</a:t>
            </a:r>
            <a:r>
              <a:rPr b="0" lang="en-US" sz="2400">
                <a:solidFill>
                  <a:srgbClr val="D4D4D4"/>
                </a:solidFill>
                <a:highlight>
                  <a:srgbClr val="000000"/>
                </a:highlight>
                <a:latin typeface="Consolas"/>
                <a:ea typeface="Consolas"/>
                <a:cs typeface="Consolas"/>
                <a:sym typeface="Consolas"/>
              </a:rPr>
              <a:t> </a:t>
            </a:r>
            <a:r>
              <a:rPr b="0" lang="en-US" sz="2400">
                <a:solidFill>
                  <a:srgbClr val="4FC1FF"/>
                </a:solidFill>
                <a:highlight>
                  <a:srgbClr val="000000"/>
                </a:highlight>
                <a:latin typeface="Consolas"/>
                <a:ea typeface="Consolas"/>
                <a:cs typeface="Consolas"/>
                <a:sym typeface="Consolas"/>
              </a:rPr>
              <a:t>result</a:t>
            </a:r>
            <a:r>
              <a:rPr b="0" lang="en-US" sz="2400">
                <a:solidFill>
                  <a:srgbClr val="D4D4D4"/>
                </a:solidFill>
                <a:highlight>
                  <a:srgbClr val="000000"/>
                </a:highlight>
                <a:latin typeface="Consolas"/>
                <a:ea typeface="Consolas"/>
                <a:cs typeface="Consolas"/>
                <a:sym typeface="Consolas"/>
              </a:rPr>
              <a:t> = </a:t>
            </a:r>
            <a:r>
              <a:rPr b="0" lang="en-US" sz="2400">
                <a:solidFill>
                  <a:srgbClr val="4FC1FF"/>
                </a:solidFill>
                <a:highlight>
                  <a:srgbClr val="000000"/>
                </a:highlight>
                <a:latin typeface="Consolas"/>
                <a:ea typeface="Consolas"/>
                <a:cs typeface="Consolas"/>
                <a:sym typeface="Consolas"/>
              </a:rPr>
              <a:t>numbers</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filter</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MoreThan6</a:t>
            </a:r>
            <a:r>
              <a:rPr b="0" lang="en-US" sz="24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400">
                <a:solidFill>
                  <a:srgbClr val="9CDCFE"/>
                </a:solidFill>
                <a:highlight>
                  <a:srgbClr val="000000"/>
                </a:highlight>
                <a:latin typeface="Consolas"/>
                <a:ea typeface="Consolas"/>
                <a:cs typeface="Consolas"/>
                <a:sym typeface="Consolas"/>
              </a:rPr>
              <a:t>document</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write</a:t>
            </a:r>
            <a:r>
              <a:rPr b="0" lang="en-US" sz="2400">
                <a:solidFill>
                  <a:srgbClr val="D4D4D4"/>
                </a:solidFill>
                <a:highlight>
                  <a:srgbClr val="000000"/>
                </a:highlight>
                <a:latin typeface="Consolas"/>
                <a:ea typeface="Consolas"/>
                <a:cs typeface="Consolas"/>
                <a:sym typeface="Consolas"/>
              </a:rPr>
              <a:t>(</a:t>
            </a:r>
            <a:r>
              <a:rPr b="0" lang="en-US" sz="2400">
                <a:solidFill>
                  <a:srgbClr val="4FC1FF"/>
                </a:solidFill>
                <a:highlight>
                  <a:srgbClr val="000000"/>
                </a:highlight>
                <a:latin typeface="Consolas"/>
                <a:ea typeface="Consolas"/>
                <a:cs typeface="Consolas"/>
                <a:sym typeface="Consolas"/>
              </a:rPr>
              <a:t>result</a:t>
            </a:r>
            <a:r>
              <a:rPr b="0" lang="en-US" sz="2400">
                <a:solidFill>
                  <a:srgbClr val="D4D4D4"/>
                </a:solidFill>
                <a:highlight>
                  <a:srgbClr val="000000"/>
                </a:highlight>
                <a:latin typeface="Consolas"/>
                <a:ea typeface="Consolas"/>
                <a:cs typeface="Consolas"/>
                <a:sym typeface="Consolas"/>
              </a:rPr>
              <a:t> + </a:t>
            </a:r>
            <a:r>
              <a:rPr b="0" lang="en-US" sz="2400">
                <a:solidFill>
                  <a:srgbClr val="CE9178"/>
                </a:solidFill>
                <a:highlight>
                  <a:srgbClr val="000000"/>
                </a:highlight>
                <a:latin typeface="Consolas"/>
                <a:ea typeface="Consolas"/>
                <a:cs typeface="Consolas"/>
                <a:sym typeface="Consolas"/>
              </a:rPr>
              <a:t>"&lt;br&gt;"</a:t>
            </a:r>
            <a:r>
              <a:rPr b="0" lang="en-US" sz="2400">
                <a:solidFill>
                  <a:srgbClr val="D4D4D4"/>
                </a:solidFill>
                <a:highlight>
                  <a:srgbClr val="000000"/>
                </a:highlight>
                <a:latin typeface="Consolas"/>
                <a:ea typeface="Consolas"/>
                <a:cs typeface="Consolas"/>
                <a:sym typeface="Consolas"/>
              </a:rPr>
              <a:t>); </a:t>
            </a:r>
            <a:r>
              <a:rPr b="0" lang="en-US" sz="2400">
                <a:solidFill>
                  <a:srgbClr val="6A9955"/>
                </a:solidFill>
                <a:highlight>
                  <a:srgbClr val="000000"/>
                </a:highlight>
                <a:latin typeface="Consolas"/>
                <a:ea typeface="Consolas"/>
                <a:cs typeface="Consolas"/>
                <a:sym typeface="Consolas"/>
              </a:rPr>
              <a:t>// will print 10,7,8,9,10,11</a:t>
            </a:r>
            <a:endParaRPr b="0" sz="24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0" lang="en-US" sz="2400">
                <a:solidFill>
                  <a:srgbClr val="9CDCFE"/>
                </a:solidFill>
                <a:highlight>
                  <a:srgbClr val="000000"/>
                </a:highlight>
                <a:latin typeface="Consolas"/>
                <a:ea typeface="Consolas"/>
                <a:cs typeface="Consolas"/>
                <a:sym typeface="Consolas"/>
              </a:rPr>
              <a:t>document</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write</a:t>
            </a:r>
            <a:r>
              <a:rPr b="0" lang="en-US" sz="2400">
                <a:solidFill>
                  <a:srgbClr val="D4D4D4"/>
                </a:solidFill>
                <a:highlight>
                  <a:srgbClr val="000000"/>
                </a:highlight>
                <a:latin typeface="Consolas"/>
                <a:ea typeface="Consolas"/>
                <a:cs typeface="Consolas"/>
                <a:sym typeface="Consolas"/>
              </a:rPr>
              <a:t>(</a:t>
            </a:r>
            <a:r>
              <a:rPr b="0" lang="en-US" sz="2400">
                <a:solidFill>
                  <a:srgbClr val="4FC1FF"/>
                </a:solidFill>
                <a:highlight>
                  <a:srgbClr val="000000"/>
                </a:highlight>
                <a:latin typeface="Consolas"/>
                <a:ea typeface="Consolas"/>
                <a:cs typeface="Consolas"/>
                <a:sym typeface="Consolas"/>
              </a:rPr>
              <a:t>numbers</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map</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double</a:t>
            </a:r>
            <a:r>
              <a:rPr b="0" lang="en-US" sz="2400">
                <a:solidFill>
                  <a:srgbClr val="D4D4D4"/>
                </a:solidFill>
                <a:highlight>
                  <a:srgbClr val="000000"/>
                </a:highlight>
                <a:latin typeface="Consolas"/>
                <a:ea typeface="Consolas"/>
                <a:cs typeface="Consolas"/>
                <a:sym typeface="Consolas"/>
              </a:rPr>
              <a:t>) + </a:t>
            </a:r>
            <a:r>
              <a:rPr b="0" lang="en-US" sz="2400">
                <a:solidFill>
                  <a:srgbClr val="CE9178"/>
                </a:solidFill>
                <a:highlight>
                  <a:srgbClr val="000000"/>
                </a:highlight>
                <a:latin typeface="Consolas"/>
                <a:ea typeface="Consolas"/>
                <a:cs typeface="Consolas"/>
                <a:sym typeface="Consolas"/>
              </a:rPr>
              <a:t>"&lt;br&gt;"</a:t>
            </a:r>
            <a:r>
              <a:rPr b="0" lang="en-US" sz="2400">
                <a:solidFill>
                  <a:srgbClr val="D4D4D4"/>
                </a:solidFill>
                <a:highlight>
                  <a:srgbClr val="000000"/>
                </a:highlight>
                <a:latin typeface="Consolas"/>
                <a:ea typeface="Consolas"/>
                <a:cs typeface="Consolas"/>
                <a:sym typeface="Consolas"/>
              </a:rPr>
              <a:t>); </a:t>
            </a:r>
            <a:r>
              <a:rPr b="0" lang="en-US" sz="2400">
                <a:solidFill>
                  <a:srgbClr val="6A9955"/>
                </a:solidFill>
                <a:highlight>
                  <a:srgbClr val="000000"/>
                </a:highlight>
                <a:latin typeface="Consolas"/>
                <a:ea typeface="Consolas"/>
                <a:cs typeface="Consolas"/>
                <a:sym typeface="Consolas"/>
              </a:rPr>
              <a:t>// 20,6,8,10,12,14,16,18,20,22</a:t>
            </a:r>
            <a:endParaRPr b="0" sz="24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0" lang="en-US" sz="2400">
                <a:solidFill>
                  <a:srgbClr val="9CDCFE"/>
                </a:solidFill>
                <a:highlight>
                  <a:srgbClr val="000000"/>
                </a:highlight>
                <a:latin typeface="Consolas"/>
                <a:ea typeface="Consolas"/>
                <a:cs typeface="Consolas"/>
                <a:sym typeface="Consolas"/>
              </a:rPr>
              <a:t>document</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write</a:t>
            </a:r>
            <a:r>
              <a:rPr b="0" lang="en-US" sz="2400">
                <a:solidFill>
                  <a:srgbClr val="D4D4D4"/>
                </a:solidFill>
                <a:highlight>
                  <a:srgbClr val="000000"/>
                </a:highlight>
                <a:latin typeface="Consolas"/>
                <a:ea typeface="Consolas"/>
                <a:cs typeface="Consolas"/>
                <a:sym typeface="Consolas"/>
              </a:rPr>
              <a:t>(</a:t>
            </a:r>
            <a:r>
              <a:rPr b="0" lang="en-US" sz="2400">
                <a:solidFill>
                  <a:srgbClr val="4FC1FF"/>
                </a:solidFill>
                <a:highlight>
                  <a:srgbClr val="000000"/>
                </a:highlight>
                <a:latin typeface="Consolas"/>
                <a:ea typeface="Consolas"/>
                <a:cs typeface="Consolas"/>
                <a:sym typeface="Consolas"/>
              </a:rPr>
              <a:t>numbers</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every</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MoreThan6</a:t>
            </a:r>
            <a:r>
              <a:rPr b="0" lang="en-US" sz="2400">
                <a:solidFill>
                  <a:srgbClr val="D4D4D4"/>
                </a:solidFill>
                <a:highlight>
                  <a:srgbClr val="000000"/>
                </a:highlight>
                <a:latin typeface="Consolas"/>
                <a:ea typeface="Consolas"/>
                <a:cs typeface="Consolas"/>
                <a:sym typeface="Consolas"/>
              </a:rPr>
              <a:t>) +</a:t>
            </a:r>
            <a:r>
              <a:rPr b="0" lang="en-US" sz="2400">
                <a:solidFill>
                  <a:srgbClr val="CE9178"/>
                </a:solidFill>
                <a:highlight>
                  <a:srgbClr val="000000"/>
                </a:highlight>
                <a:latin typeface="Consolas"/>
                <a:ea typeface="Consolas"/>
                <a:cs typeface="Consolas"/>
                <a:sym typeface="Consolas"/>
              </a:rPr>
              <a:t>"&lt;br&gt;"</a:t>
            </a:r>
            <a:r>
              <a:rPr b="0" lang="en-US" sz="2400">
                <a:solidFill>
                  <a:srgbClr val="D4D4D4"/>
                </a:solidFill>
                <a:highlight>
                  <a:srgbClr val="000000"/>
                </a:highlight>
                <a:latin typeface="Consolas"/>
                <a:ea typeface="Consolas"/>
                <a:cs typeface="Consolas"/>
                <a:sym typeface="Consolas"/>
              </a:rPr>
              <a:t>); </a:t>
            </a:r>
            <a:r>
              <a:rPr b="0" lang="en-US" sz="2400">
                <a:solidFill>
                  <a:srgbClr val="6A9955"/>
                </a:solidFill>
                <a:highlight>
                  <a:srgbClr val="000000"/>
                </a:highlight>
                <a:latin typeface="Consolas"/>
                <a:ea typeface="Consolas"/>
                <a:cs typeface="Consolas"/>
                <a:sym typeface="Consolas"/>
              </a:rPr>
              <a:t>// return false</a:t>
            </a:r>
            <a:endParaRPr b="0" sz="24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0" lang="en-US" sz="2400">
                <a:solidFill>
                  <a:srgbClr val="4FC1FF"/>
                </a:solidFill>
                <a:highlight>
                  <a:srgbClr val="000000"/>
                </a:highlight>
                <a:latin typeface="Consolas"/>
                <a:ea typeface="Consolas"/>
                <a:cs typeface="Consolas"/>
                <a:sym typeface="Consolas"/>
              </a:rPr>
              <a:t>numbers</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forEach</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sum</a:t>
            </a:r>
            <a:r>
              <a:rPr b="0" lang="en-US" sz="24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0" lang="en-US" sz="2400">
                <a:solidFill>
                  <a:srgbClr val="9CDCFE"/>
                </a:solidFill>
                <a:highlight>
                  <a:srgbClr val="000000"/>
                </a:highlight>
                <a:latin typeface="Consolas"/>
                <a:ea typeface="Consolas"/>
                <a:cs typeface="Consolas"/>
                <a:sym typeface="Consolas"/>
              </a:rPr>
              <a:t>document</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write</a:t>
            </a:r>
            <a:r>
              <a:rPr b="0" lang="en-US" sz="2400">
                <a:solidFill>
                  <a:srgbClr val="D4D4D4"/>
                </a:solidFill>
                <a:highlight>
                  <a:srgbClr val="000000"/>
                </a:highlight>
                <a:latin typeface="Consolas"/>
                <a:ea typeface="Consolas"/>
                <a:cs typeface="Consolas"/>
                <a:sym typeface="Consolas"/>
              </a:rPr>
              <a:t>(</a:t>
            </a:r>
            <a:r>
              <a:rPr b="0" lang="en-US" sz="2400">
                <a:solidFill>
                  <a:srgbClr val="9CDCFE"/>
                </a:solidFill>
                <a:highlight>
                  <a:srgbClr val="000000"/>
                </a:highlight>
                <a:latin typeface="Consolas"/>
                <a:ea typeface="Consolas"/>
                <a:cs typeface="Consolas"/>
                <a:sym typeface="Consolas"/>
              </a:rPr>
              <a:t>total</a:t>
            </a:r>
            <a:r>
              <a:rPr b="0" lang="en-US" sz="2400">
                <a:solidFill>
                  <a:srgbClr val="D4D4D4"/>
                </a:solidFill>
                <a:highlight>
                  <a:srgbClr val="000000"/>
                </a:highlight>
                <a:latin typeface="Consolas"/>
                <a:ea typeface="Consolas"/>
                <a:cs typeface="Consolas"/>
                <a:sym typeface="Consolas"/>
              </a:rPr>
              <a:t> + </a:t>
            </a:r>
            <a:r>
              <a:rPr b="0" lang="en-US" sz="2400">
                <a:solidFill>
                  <a:srgbClr val="CE9178"/>
                </a:solidFill>
                <a:highlight>
                  <a:srgbClr val="000000"/>
                </a:highlight>
                <a:latin typeface="Consolas"/>
                <a:ea typeface="Consolas"/>
                <a:cs typeface="Consolas"/>
                <a:sym typeface="Consolas"/>
              </a:rPr>
              <a:t>"&lt;br&gt;"</a:t>
            </a:r>
            <a:r>
              <a:rPr b="0" lang="en-US" sz="2400">
                <a:solidFill>
                  <a:srgbClr val="D4D4D4"/>
                </a:solidFill>
                <a:highlight>
                  <a:srgbClr val="000000"/>
                </a:highlight>
                <a:latin typeface="Consolas"/>
                <a:ea typeface="Consolas"/>
                <a:cs typeface="Consolas"/>
                <a:sym typeface="Consolas"/>
              </a:rPr>
              <a:t>); </a:t>
            </a:r>
            <a:r>
              <a:rPr b="0" lang="en-US" sz="2400">
                <a:solidFill>
                  <a:srgbClr val="6A9955"/>
                </a:solidFill>
                <a:highlight>
                  <a:srgbClr val="000000"/>
                </a:highlight>
                <a:latin typeface="Consolas"/>
                <a:ea typeface="Consolas"/>
                <a:cs typeface="Consolas"/>
                <a:sym typeface="Consolas"/>
              </a:rPr>
              <a:t>// print 73</a:t>
            </a:r>
            <a:endParaRPr b="0" sz="24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0" lang="en-US" sz="2400">
                <a:solidFill>
                  <a:srgbClr val="9CDCFE"/>
                </a:solidFill>
                <a:highlight>
                  <a:srgbClr val="000000"/>
                </a:highlight>
                <a:latin typeface="Consolas"/>
                <a:ea typeface="Consolas"/>
                <a:cs typeface="Consolas"/>
                <a:sym typeface="Consolas"/>
              </a:rPr>
              <a:t>document</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write</a:t>
            </a:r>
            <a:r>
              <a:rPr b="0" lang="en-US" sz="2400">
                <a:solidFill>
                  <a:srgbClr val="D4D4D4"/>
                </a:solidFill>
                <a:highlight>
                  <a:srgbClr val="000000"/>
                </a:highlight>
                <a:latin typeface="Consolas"/>
                <a:ea typeface="Consolas"/>
                <a:cs typeface="Consolas"/>
                <a:sym typeface="Consolas"/>
              </a:rPr>
              <a:t>(</a:t>
            </a:r>
            <a:r>
              <a:rPr b="0" lang="en-US" sz="2400">
                <a:solidFill>
                  <a:srgbClr val="4FC1FF"/>
                </a:solidFill>
                <a:highlight>
                  <a:srgbClr val="000000"/>
                </a:highlight>
                <a:latin typeface="Consolas"/>
                <a:ea typeface="Consolas"/>
                <a:cs typeface="Consolas"/>
                <a:sym typeface="Consolas"/>
              </a:rPr>
              <a:t>peoples</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filter</a:t>
            </a:r>
            <a:r>
              <a:rPr b="0" lang="en-US" sz="2400">
                <a:solidFill>
                  <a:srgbClr val="D4D4D4"/>
                </a:solidFill>
                <a:highlight>
                  <a:srgbClr val="000000"/>
                </a:highlight>
                <a:latin typeface="Consolas"/>
                <a:ea typeface="Consolas"/>
                <a:cs typeface="Consolas"/>
                <a:sym typeface="Consolas"/>
              </a:rPr>
              <a:t>(</a:t>
            </a:r>
            <a:r>
              <a:rPr b="0" lang="en-US" sz="2400">
                <a:solidFill>
                  <a:srgbClr val="DCDCAA"/>
                </a:solidFill>
                <a:highlight>
                  <a:srgbClr val="000000"/>
                </a:highlight>
                <a:latin typeface="Consolas"/>
                <a:ea typeface="Consolas"/>
                <a:cs typeface="Consolas"/>
                <a:sym typeface="Consolas"/>
              </a:rPr>
              <a:t>startWith</a:t>
            </a:r>
            <a:r>
              <a:rPr b="0" lang="en-US" sz="2400">
                <a:solidFill>
                  <a:srgbClr val="D4D4D4"/>
                </a:solidFill>
                <a:highlight>
                  <a:srgbClr val="000000"/>
                </a:highlight>
                <a:latin typeface="Consolas"/>
                <a:ea typeface="Consolas"/>
                <a:cs typeface="Consolas"/>
                <a:sym typeface="Consolas"/>
              </a:rPr>
              <a:t>)); </a:t>
            </a:r>
            <a:r>
              <a:rPr b="0" lang="en-US" sz="2400">
                <a:solidFill>
                  <a:srgbClr val="6A9955"/>
                </a:solidFill>
                <a:highlight>
                  <a:srgbClr val="000000"/>
                </a:highlight>
                <a:latin typeface="Consolas"/>
                <a:ea typeface="Consolas"/>
                <a:cs typeface="Consolas"/>
                <a:sym typeface="Consolas"/>
              </a:rPr>
              <a:t>// Alex,Abebe</a:t>
            </a:r>
            <a:endParaRPr b="0" sz="24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t/>
            </a:r>
            <a:endParaRPr/>
          </a:p>
        </p:txBody>
      </p:sp>
      <p:sp>
        <p:nvSpPr>
          <p:cNvPr id="323" name="Google Shape;323;p17"/>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324" name="Google Shape;324;p17"/>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325" name="Google Shape;325;p17"/>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8"/>
          <p:cNvSpPr txBox="1"/>
          <p:nvPr>
            <p:ph type="title"/>
          </p:nvPr>
        </p:nvSpPr>
        <p:spPr>
          <a:xfrm>
            <a:off x="115529" y="136523"/>
            <a:ext cx="10515600" cy="63182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solidFill>
                  <a:srgbClr val="0000FF"/>
                </a:solidFill>
              </a:rPr>
              <a:t>Array methods cont’d</a:t>
            </a:r>
            <a:endParaRPr/>
          </a:p>
        </p:txBody>
      </p:sp>
      <p:sp>
        <p:nvSpPr>
          <p:cNvPr id="331" name="Google Shape;331;p18"/>
          <p:cNvSpPr txBox="1"/>
          <p:nvPr>
            <p:ph idx="1" type="body"/>
          </p:nvPr>
        </p:nvSpPr>
        <p:spPr>
          <a:xfrm>
            <a:off x="320625" y="1151899"/>
            <a:ext cx="11578500" cy="54273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0"/>
              </a:spcBef>
              <a:spcAft>
                <a:spcPts val="0"/>
              </a:spcAft>
              <a:buSzPts val="1800"/>
              <a:buNone/>
            </a:pPr>
            <a:r>
              <a:rPr b="0" i="0" lang="en-US" sz="2400" u="none" strike="noStrike">
                <a:solidFill>
                  <a:srgbClr val="000000"/>
                </a:solidFill>
                <a:latin typeface="Times New Roman"/>
                <a:ea typeface="Times New Roman"/>
                <a:cs typeface="Times New Roman"/>
                <a:sym typeface="Times New Roman"/>
              </a:rPr>
              <a:t>Methods for searching</a:t>
            </a:r>
            <a:endParaRPr b="0" sz="2400"/>
          </a:p>
          <a:p>
            <a:pPr indent="-228600" lvl="0" marL="457200" rtl="0" algn="l">
              <a:lnSpc>
                <a:spcPct val="90000"/>
              </a:lnSpc>
              <a:spcBef>
                <a:spcPts val="0"/>
              </a:spcBef>
              <a:spcAft>
                <a:spcPts val="0"/>
              </a:spcAft>
              <a:buSzPts val="1800"/>
              <a:buFont typeface="Arial"/>
              <a:buChar char="•"/>
            </a:pPr>
            <a:r>
              <a:rPr b="0" i="0" lang="en-US" sz="2400" u="none" strike="noStrike">
                <a:solidFill>
                  <a:srgbClr val="000000"/>
                </a:solidFill>
                <a:latin typeface="Times New Roman"/>
                <a:ea typeface="Times New Roman"/>
                <a:cs typeface="Times New Roman"/>
                <a:sym typeface="Times New Roman"/>
              </a:rPr>
              <a:t>find()</a:t>
            </a:r>
            <a:endParaRPr/>
          </a:p>
          <a:p>
            <a:pPr indent="-228600" lvl="0" marL="457200" rtl="0" algn="l">
              <a:lnSpc>
                <a:spcPct val="90000"/>
              </a:lnSpc>
              <a:spcBef>
                <a:spcPts val="0"/>
              </a:spcBef>
              <a:spcAft>
                <a:spcPts val="0"/>
              </a:spcAft>
              <a:buSzPts val="1800"/>
              <a:buFont typeface="Arial"/>
              <a:buChar char="•"/>
            </a:pPr>
            <a:r>
              <a:rPr b="0" i="0" lang="en-US" sz="2400" u="none" strike="noStrike">
                <a:solidFill>
                  <a:srgbClr val="000000"/>
                </a:solidFill>
                <a:latin typeface="Times New Roman"/>
                <a:ea typeface="Times New Roman"/>
                <a:cs typeface="Times New Roman"/>
                <a:sym typeface="Times New Roman"/>
              </a:rPr>
              <a:t>indexOf()</a:t>
            </a:r>
            <a:endParaRPr/>
          </a:p>
          <a:p>
            <a:pPr indent="-228600" lvl="0" marL="457200" rtl="0" algn="l">
              <a:lnSpc>
                <a:spcPct val="90000"/>
              </a:lnSpc>
              <a:spcBef>
                <a:spcPts val="0"/>
              </a:spcBef>
              <a:spcAft>
                <a:spcPts val="0"/>
              </a:spcAft>
              <a:buSzPts val="1800"/>
              <a:buFont typeface="Arial"/>
              <a:buChar char="•"/>
            </a:pPr>
            <a:r>
              <a:rPr b="0" i="0" lang="en-US" sz="2400" u="none" strike="noStrike">
                <a:solidFill>
                  <a:srgbClr val="000000"/>
                </a:solidFill>
                <a:latin typeface="Times New Roman"/>
                <a:ea typeface="Times New Roman"/>
                <a:cs typeface="Times New Roman"/>
                <a:sym typeface="Times New Roman"/>
              </a:rPr>
              <a:t>lastIndexOf() </a:t>
            </a:r>
            <a:endParaRPr/>
          </a:p>
          <a:p>
            <a:pPr indent="-228600" lvl="0" marL="457200" rtl="0" algn="l">
              <a:lnSpc>
                <a:spcPct val="90000"/>
              </a:lnSpc>
              <a:spcBef>
                <a:spcPts val="0"/>
              </a:spcBef>
              <a:spcAft>
                <a:spcPts val="0"/>
              </a:spcAft>
              <a:buSzPts val="1800"/>
              <a:buFont typeface="Arial"/>
              <a:buChar char="•"/>
            </a:pPr>
            <a:r>
              <a:rPr b="0" i="0" lang="en-US" sz="2400" u="none" strike="noStrike">
                <a:solidFill>
                  <a:srgbClr val="000000"/>
                </a:solidFill>
                <a:latin typeface="Times New Roman"/>
                <a:ea typeface="Times New Roman"/>
                <a:cs typeface="Times New Roman"/>
                <a:sym typeface="Times New Roman"/>
              </a:rPr>
              <a:t>findIndex() </a:t>
            </a:r>
            <a:endParaRPr/>
          </a:p>
          <a:p>
            <a:pPr indent="-228600" lvl="0" marL="457200" rtl="0" algn="l">
              <a:lnSpc>
                <a:spcPct val="90000"/>
              </a:lnSpc>
              <a:spcBef>
                <a:spcPts val="750"/>
              </a:spcBef>
              <a:spcAft>
                <a:spcPts val="0"/>
              </a:spcAft>
              <a:buClr>
                <a:srgbClr val="888888"/>
              </a:buClr>
              <a:buSzPts val="1800"/>
              <a:buNone/>
            </a:pPr>
            <a:r>
              <a:t/>
            </a:r>
            <a:endParaRPr/>
          </a:p>
        </p:txBody>
      </p:sp>
      <p:sp>
        <p:nvSpPr>
          <p:cNvPr id="332" name="Google Shape;332;p18"/>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333" name="Google Shape;333;p18"/>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334" name="Google Shape;334;p18"/>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graphicFrame>
        <p:nvGraphicFramePr>
          <p:cNvPr id="335" name="Google Shape;335;p18"/>
          <p:cNvGraphicFramePr/>
          <p:nvPr/>
        </p:nvGraphicFramePr>
        <p:xfrm>
          <a:off x="3990136" y="1007459"/>
          <a:ext cx="3000000" cy="3000000"/>
        </p:xfrm>
        <a:graphic>
          <a:graphicData uri="http://schemas.openxmlformats.org/drawingml/2006/table">
            <a:tbl>
              <a:tblPr>
                <a:noFill/>
                <a:tableStyleId>{02618455-0663-4DB4-98BB-542FBD181AAF}</a:tableStyleId>
              </a:tblPr>
              <a:tblGrid>
                <a:gridCol w="1581850"/>
                <a:gridCol w="2549250"/>
                <a:gridCol w="1987125"/>
                <a:gridCol w="2039400"/>
              </a:tblGrid>
              <a:tr h="422425">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Method </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syntax</a:t>
                      </a:r>
                      <a:endParaRPr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parameters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Return type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21050">
                <a:tc>
                  <a:txBody>
                    <a:bodyPr/>
                    <a:lstStyle/>
                    <a:p>
                      <a:pPr indent="0" lvl="0" marL="0" marR="0" rtl="0" algn="l">
                        <a:lnSpc>
                          <a:spcPct val="100000"/>
                        </a:lnSpc>
                        <a:spcBef>
                          <a:spcPts val="0"/>
                        </a:spcBef>
                        <a:spcAft>
                          <a:spcPts val="0"/>
                        </a:spcAft>
                        <a:buNone/>
                      </a:pPr>
                      <a:r>
                        <a:rPr b="0" i="0" lang="en-US" sz="1600" u="none" cap="none" strike="noStrike">
                          <a:solidFill>
                            <a:srgbClr val="00B050"/>
                          </a:solidFill>
                          <a:latin typeface="Times New Roman"/>
                          <a:ea typeface="Times New Roman"/>
                          <a:cs typeface="Times New Roman"/>
                          <a:sym typeface="Times New Roman"/>
                        </a:rPr>
                        <a:t>find()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Finds an element that satisfies the test condition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array.find(function)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Function containing test condition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Returns first element that passes the test in the function, else return undefined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425">
                <a:tc>
                  <a:txBody>
                    <a:bodyPr/>
                    <a:lstStyle/>
                    <a:p>
                      <a:pPr indent="0" lvl="0" marL="0" marR="0" rtl="0" algn="l">
                        <a:lnSpc>
                          <a:spcPct val="100000"/>
                        </a:lnSpc>
                        <a:spcBef>
                          <a:spcPts val="0"/>
                        </a:spcBef>
                        <a:spcAft>
                          <a:spcPts val="0"/>
                        </a:spcAft>
                        <a:buNone/>
                      </a:pPr>
                      <a:r>
                        <a:rPr b="0" i="0" lang="en-US" sz="1600" u="none" cap="none" strike="noStrike">
                          <a:solidFill>
                            <a:srgbClr val="00B050"/>
                          </a:solidFill>
                          <a:latin typeface="Times New Roman"/>
                          <a:ea typeface="Times New Roman"/>
                          <a:cs typeface="Times New Roman"/>
                          <a:sym typeface="Times New Roman"/>
                        </a:rPr>
                        <a:t>includes()</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Checks the existence of an element</a:t>
                      </a:r>
                      <a:endParaRPr sz="1800" u="none" cap="none" strike="noStrike">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array.includes(value)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Value to be searched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Boolean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True, if exists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false, if not exist</a:t>
                      </a:r>
                      <a:endParaRPr b="0" i="0" sz="16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1750">
                <a:tc>
                  <a:txBody>
                    <a:bodyPr/>
                    <a:lstStyle/>
                    <a:p>
                      <a:pPr indent="0" lvl="0" marL="0" marR="0" rtl="0" algn="l">
                        <a:lnSpc>
                          <a:spcPct val="100000"/>
                        </a:lnSpc>
                        <a:spcBef>
                          <a:spcPts val="0"/>
                        </a:spcBef>
                        <a:spcAft>
                          <a:spcPts val="0"/>
                        </a:spcAft>
                        <a:buNone/>
                      </a:pPr>
                      <a:r>
                        <a:rPr b="0" i="0" lang="en-US" sz="1600" u="none" cap="none" strike="noStrike">
                          <a:solidFill>
                            <a:srgbClr val="00B050"/>
                          </a:solidFill>
                          <a:latin typeface="Times New Roman"/>
                          <a:ea typeface="Times New Roman"/>
                          <a:cs typeface="Times New Roman"/>
                          <a:sym typeface="Times New Roman"/>
                        </a:rPr>
                        <a:t>indexOf()</a:t>
                      </a:r>
                      <a:endParaRPr sz="1800" u="none" cap="none" strike="noStrike">
                        <a:solidFill>
                          <a:srgbClr val="00B05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array.indexOf(value)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Value to be searched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if found return Index of value else -1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0350">
                <a:tc>
                  <a:txBody>
                    <a:bodyPr/>
                    <a:lstStyle/>
                    <a:p>
                      <a:pPr indent="0" lvl="0" marL="0" marR="0" rtl="0" algn="l">
                        <a:lnSpc>
                          <a:spcPct val="100000"/>
                        </a:lnSpc>
                        <a:spcBef>
                          <a:spcPts val="0"/>
                        </a:spcBef>
                        <a:spcAft>
                          <a:spcPts val="0"/>
                        </a:spcAft>
                        <a:buNone/>
                      </a:pPr>
                      <a:r>
                        <a:rPr b="0" i="0" lang="en-US" sz="1600" u="none" cap="none" strike="noStrike">
                          <a:solidFill>
                            <a:srgbClr val="00B050"/>
                          </a:solidFill>
                          <a:latin typeface="Times New Roman"/>
                          <a:ea typeface="Times New Roman"/>
                          <a:cs typeface="Times New Roman"/>
                          <a:sym typeface="Times New Roman"/>
                        </a:rPr>
                        <a:t>lastIndexOf()</a:t>
                      </a:r>
                      <a:endParaRPr sz="1800" u="none" cap="none" strike="noStrike">
                        <a:solidFill>
                          <a:srgbClr val="00B05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array.lastIndexOf(value)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Value to be searched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Starts search from the last element</a:t>
                      </a:r>
                      <a:endParaRPr sz="1800" u="none" cap="none" strike="noStrike"/>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if found return Index of value else -1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21050">
                <a:tc>
                  <a:txBody>
                    <a:bodyPr/>
                    <a:lstStyle/>
                    <a:p>
                      <a:pPr indent="0" lvl="0" marL="0" marR="0" rtl="0" algn="l">
                        <a:lnSpc>
                          <a:spcPct val="100000"/>
                        </a:lnSpc>
                        <a:spcBef>
                          <a:spcPts val="0"/>
                        </a:spcBef>
                        <a:spcAft>
                          <a:spcPts val="0"/>
                        </a:spcAft>
                        <a:buNone/>
                      </a:pPr>
                      <a:r>
                        <a:rPr b="0" i="0" lang="en-US" sz="1600" u="none" cap="none" strike="noStrike">
                          <a:solidFill>
                            <a:srgbClr val="00B050"/>
                          </a:solidFill>
                          <a:latin typeface="Times New Roman"/>
                          <a:ea typeface="Times New Roman"/>
                          <a:cs typeface="Times New Roman"/>
                          <a:sym typeface="Times New Roman"/>
                        </a:rPr>
                        <a:t>findIndex()</a:t>
                      </a:r>
                      <a:endParaRPr b="0" i="0" sz="1600" u="none" cap="none" strike="noStrike">
                        <a:solidFill>
                          <a:srgbClr val="00B05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array.findIndex(function)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Function for test condition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Return the index of the element for the value that passes the test,else return  -1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36" name="Google Shape;336;p18"/>
          <p:cNvSpPr/>
          <p:nvPr/>
        </p:nvSpPr>
        <p:spPr>
          <a:xfrm>
            <a:off x="3645943" y="921913"/>
            <a:ext cx="167337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149678" y="191378"/>
            <a:ext cx="7886700" cy="4848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4000">
                <a:solidFill>
                  <a:srgbClr val="0070C0"/>
                </a:solidFill>
                <a:latin typeface="Arial"/>
                <a:ea typeface="Arial"/>
                <a:cs typeface="Arial"/>
                <a:sym typeface="Arial"/>
              </a:rPr>
              <a:t>Objectives</a:t>
            </a:r>
            <a:endParaRPr b="1" sz="4000">
              <a:solidFill>
                <a:srgbClr val="0070C0"/>
              </a:solidFill>
              <a:latin typeface="Arial"/>
              <a:ea typeface="Arial"/>
              <a:cs typeface="Arial"/>
              <a:sym typeface="Arial"/>
            </a:endParaRPr>
          </a:p>
        </p:txBody>
      </p:sp>
      <p:sp>
        <p:nvSpPr>
          <p:cNvPr id="159" name="Google Shape;159;p2"/>
          <p:cNvSpPr txBox="1"/>
          <p:nvPr>
            <p:ph idx="1" type="body"/>
          </p:nvPr>
        </p:nvSpPr>
        <p:spPr>
          <a:xfrm>
            <a:off x="66548" y="923638"/>
            <a:ext cx="11169372" cy="5405003"/>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400"/>
              </a:spcBef>
              <a:spcAft>
                <a:spcPts val="0"/>
              </a:spcAft>
              <a:buSzPts val="1800"/>
              <a:buNone/>
            </a:pPr>
            <a:r>
              <a:rPr lang="en-US" sz="2800"/>
              <a:t>After success completion of the session you will be able to:</a:t>
            </a:r>
            <a:endParaRPr/>
          </a:p>
          <a:p>
            <a:pPr indent="-342900" lvl="1" marL="914400" rtl="0" algn="l">
              <a:lnSpc>
                <a:spcPct val="100000"/>
              </a:lnSpc>
              <a:spcBef>
                <a:spcPts val="1000"/>
              </a:spcBef>
              <a:spcAft>
                <a:spcPts val="0"/>
              </a:spcAft>
              <a:buSzPts val="1800"/>
              <a:buFont typeface="Noto Sans Symbols"/>
              <a:buChar char="⮚"/>
            </a:pPr>
            <a:r>
              <a:rPr lang="en-US" sz="2600"/>
              <a:t>Understand declaration and initialization of array in JavaScript</a:t>
            </a:r>
            <a:endParaRPr/>
          </a:p>
          <a:p>
            <a:pPr indent="-342900" lvl="1" marL="914400" rtl="0" algn="l">
              <a:lnSpc>
                <a:spcPct val="100000"/>
              </a:lnSpc>
              <a:spcBef>
                <a:spcPts val="1000"/>
              </a:spcBef>
              <a:spcAft>
                <a:spcPts val="0"/>
              </a:spcAft>
              <a:buSzPts val="1800"/>
              <a:buFont typeface="Noto Sans Symbols"/>
              <a:buChar char="⮚"/>
            </a:pPr>
            <a:r>
              <a:rPr lang="en-US" sz="2600"/>
              <a:t>Understand the how the array methods work</a:t>
            </a:r>
            <a:endParaRPr/>
          </a:p>
          <a:p>
            <a:pPr indent="-342900" lvl="1" marL="914400" rtl="0" algn="l">
              <a:lnSpc>
                <a:spcPct val="100000"/>
              </a:lnSpc>
              <a:spcBef>
                <a:spcPts val="1000"/>
              </a:spcBef>
              <a:spcAft>
                <a:spcPts val="0"/>
              </a:spcAft>
              <a:buSzPts val="1800"/>
              <a:buFont typeface="Noto Sans Symbols"/>
              <a:buChar char="⮚"/>
            </a:pPr>
            <a:r>
              <a:rPr lang="en-US" sz="2600"/>
              <a:t>Manipulate arrays by using JavaScript built in methods</a:t>
            </a:r>
            <a:endParaRPr/>
          </a:p>
          <a:p>
            <a:pPr indent="-228600" lvl="1" marL="914400" rtl="0" algn="l">
              <a:lnSpc>
                <a:spcPct val="100000"/>
              </a:lnSpc>
              <a:spcBef>
                <a:spcPts val="1000"/>
              </a:spcBef>
              <a:spcAft>
                <a:spcPts val="600"/>
              </a:spcAft>
              <a:buSzPts val="1800"/>
              <a:buFont typeface="Noto Sans Symbols"/>
              <a:buNone/>
            </a:pPr>
            <a:r>
              <a:t/>
            </a:r>
            <a:endParaRPr sz="2800"/>
          </a:p>
        </p:txBody>
      </p:sp>
      <p:sp>
        <p:nvSpPr>
          <p:cNvPr id="160" name="Google Shape;160;p2"/>
          <p:cNvSpPr txBox="1"/>
          <p:nvPr>
            <p:ph idx="10" type="dt"/>
          </p:nvPr>
        </p:nvSpPr>
        <p:spPr>
          <a:xfrm>
            <a:off x="189271" y="642989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161" name="Google Shape;161;p2"/>
          <p:cNvSpPr txBox="1"/>
          <p:nvPr>
            <p:ph idx="11" type="ftr"/>
          </p:nvPr>
        </p:nvSpPr>
        <p:spPr>
          <a:xfrm>
            <a:off x="4643103"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pic>
        <p:nvPicPr>
          <p:cNvPr id="162" name="Google Shape;162;p2"/>
          <p:cNvPicPr preferRelativeResize="0"/>
          <p:nvPr/>
        </p:nvPicPr>
        <p:blipFill rotWithShape="1">
          <a:blip r:embed="rId3">
            <a:alphaModFix/>
          </a:blip>
          <a:srcRect b="0" l="0" r="0" t="0"/>
          <a:stretch/>
        </p:blipFill>
        <p:spPr>
          <a:xfrm>
            <a:off x="11353800" y="44906"/>
            <a:ext cx="587614" cy="6858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9"/>
          <p:cNvSpPr txBox="1"/>
          <p:nvPr>
            <p:ph type="title"/>
          </p:nvPr>
        </p:nvSpPr>
        <p:spPr>
          <a:xfrm>
            <a:off x="214334" y="128429"/>
            <a:ext cx="10515600" cy="57001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a:t>Example</a:t>
            </a:r>
            <a:endParaRPr/>
          </a:p>
        </p:txBody>
      </p:sp>
      <p:sp>
        <p:nvSpPr>
          <p:cNvPr id="342" name="Google Shape;342;p19"/>
          <p:cNvSpPr txBox="1"/>
          <p:nvPr>
            <p:ph idx="1" type="body"/>
          </p:nvPr>
        </p:nvSpPr>
        <p:spPr>
          <a:xfrm>
            <a:off x="214334" y="1021279"/>
            <a:ext cx="11637240" cy="5068376"/>
          </a:xfrm>
          <a:prstGeom prst="rect">
            <a:avLst/>
          </a:prstGeom>
          <a:noFill/>
          <a:ln>
            <a:noFill/>
          </a:ln>
        </p:spPr>
        <p:txBody>
          <a:bodyPr anchorCtr="0" anchor="t" bIns="45700" lIns="91425" spcFirstLastPara="1" rIns="91425" wrap="square" tIns="45700">
            <a:normAutofit fontScale="85000" lnSpcReduction="20000"/>
          </a:bodyPr>
          <a:lstStyle/>
          <a:p>
            <a:pPr indent="-228600" lvl="0" marL="457200" rtl="0" algn="l">
              <a:lnSpc>
                <a:spcPct val="90000"/>
              </a:lnSpc>
              <a:spcBef>
                <a:spcPts val="750"/>
              </a:spcBef>
              <a:spcAft>
                <a:spcPts val="0"/>
              </a:spcAft>
              <a:buClr>
                <a:srgbClr val="888888"/>
              </a:buClr>
              <a:buSzPct val="75630"/>
              <a:buNone/>
            </a:pPr>
            <a:r>
              <a:rPr b="0" lang="en-US" sz="2800">
                <a:solidFill>
                  <a:srgbClr val="569CD6"/>
                </a:solidFill>
                <a:highlight>
                  <a:srgbClr val="000000"/>
                </a:highlight>
                <a:latin typeface="Consolas"/>
                <a:ea typeface="Consolas"/>
                <a:cs typeface="Consolas"/>
                <a:sym typeface="Consolas"/>
              </a:rPr>
              <a:t>const</a:t>
            </a:r>
            <a:r>
              <a:rPr b="0" lang="en-US" sz="2800">
                <a:solidFill>
                  <a:srgbClr val="D4D4D4"/>
                </a:solidFill>
                <a:highlight>
                  <a:srgbClr val="000000"/>
                </a:highlight>
                <a:latin typeface="Consolas"/>
                <a:ea typeface="Consolas"/>
                <a:cs typeface="Consolas"/>
                <a:sym typeface="Consolas"/>
              </a:rPr>
              <a:t> </a:t>
            </a:r>
            <a:r>
              <a:rPr b="0" lang="en-US" sz="2800">
                <a:solidFill>
                  <a:srgbClr val="4FC1FF"/>
                </a:solidFill>
                <a:highlight>
                  <a:srgbClr val="000000"/>
                </a:highlight>
                <a:latin typeface="Consolas"/>
                <a:ea typeface="Consolas"/>
                <a:cs typeface="Consolas"/>
                <a:sym typeface="Consolas"/>
              </a:rPr>
              <a:t>word</a:t>
            </a:r>
            <a:r>
              <a:rPr b="0" lang="en-US" sz="2800">
                <a:solidFill>
                  <a:srgbClr val="D4D4D4"/>
                </a:solidFill>
                <a:highlight>
                  <a:srgbClr val="000000"/>
                </a:highlight>
                <a:latin typeface="Consolas"/>
                <a:ea typeface="Consolas"/>
                <a:cs typeface="Consolas"/>
                <a:sym typeface="Consolas"/>
              </a:rPr>
              <a:t> = </a:t>
            </a:r>
            <a:r>
              <a:rPr b="0" lang="en-US" sz="2800">
                <a:solidFill>
                  <a:srgbClr val="4FC1FF"/>
                </a:solidFill>
                <a:highlight>
                  <a:srgbClr val="000000"/>
                </a:highlight>
                <a:latin typeface="Consolas"/>
                <a:ea typeface="Consolas"/>
                <a:cs typeface="Consolas"/>
                <a:sym typeface="Consolas"/>
              </a:rPr>
              <a:t>peoples</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find</a:t>
            </a:r>
            <a:r>
              <a:rPr b="0" lang="en-US" sz="2800">
                <a:solidFill>
                  <a:srgbClr val="D4D4D4"/>
                </a:solidFill>
                <a:highlight>
                  <a:srgbClr val="000000"/>
                </a:highlight>
                <a:latin typeface="Consolas"/>
                <a:ea typeface="Consolas"/>
                <a:cs typeface="Consolas"/>
                <a:sym typeface="Consolas"/>
              </a:rPr>
              <a:t>((</a:t>
            </a:r>
            <a:r>
              <a:rPr b="0" lang="en-US" sz="2800">
                <a:solidFill>
                  <a:srgbClr val="9CDCFE"/>
                </a:solidFill>
                <a:highlight>
                  <a:srgbClr val="000000"/>
                </a:highlight>
                <a:latin typeface="Consolas"/>
                <a:ea typeface="Consolas"/>
                <a:cs typeface="Consolas"/>
                <a:sym typeface="Consolas"/>
              </a:rPr>
              <a:t>value</a:t>
            </a:r>
            <a:r>
              <a:rPr b="0" lang="en-US" sz="2800">
                <a:solidFill>
                  <a:srgbClr val="D4D4D4"/>
                </a:solidFill>
                <a:highlight>
                  <a:srgbClr val="000000"/>
                </a:highlight>
                <a:latin typeface="Consolas"/>
                <a:ea typeface="Consolas"/>
                <a:cs typeface="Consolas"/>
                <a:sym typeface="Consolas"/>
              </a:rPr>
              <a:t>)</a:t>
            </a:r>
            <a:r>
              <a:rPr b="0" lang="en-US" sz="2800">
                <a:solidFill>
                  <a:srgbClr val="569CD6"/>
                </a:solidFill>
                <a:highlight>
                  <a:srgbClr val="000000"/>
                </a:highlight>
                <a:latin typeface="Consolas"/>
                <a:ea typeface="Consolas"/>
                <a:cs typeface="Consolas"/>
                <a:sym typeface="Consolas"/>
              </a:rPr>
              <a:t>=&gt;</a:t>
            </a:r>
            <a:r>
              <a:rPr b="0" lang="en-US" sz="2800">
                <a:solidFill>
                  <a:srgbClr val="D4D4D4"/>
                </a:solidFill>
                <a:highlight>
                  <a:srgbClr val="000000"/>
                </a:highlight>
                <a:latin typeface="Consolas"/>
                <a:ea typeface="Consolas"/>
                <a:cs typeface="Consolas"/>
                <a:sym typeface="Consolas"/>
              </a:rPr>
              <a:t>{</a:t>
            </a:r>
            <a:r>
              <a:rPr b="0" lang="en-US" sz="2800">
                <a:solidFill>
                  <a:srgbClr val="C586C0"/>
                </a:solidFill>
                <a:highlight>
                  <a:srgbClr val="000000"/>
                </a:highlight>
                <a:latin typeface="Consolas"/>
                <a:ea typeface="Consolas"/>
                <a:cs typeface="Consolas"/>
                <a:sym typeface="Consolas"/>
              </a:rPr>
              <a:t>return</a:t>
            </a:r>
            <a:r>
              <a:rPr b="0" lang="en-US" sz="2800">
                <a:solidFill>
                  <a:srgbClr val="D4D4D4"/>
                </a:solidFill>
                <a:highlight>
                  <a:srgbClr val="000000"/>
                </a:highlight>
                <a:latin typeface="Consolas"/>
                <a:ea typeface="Consolas"/>
                <a:cs typeface="Consolas"/>
                <a:sym typeface="Consolas"/>
              </a:rPr>
              <a:t> </a:t>
            </a:r>
            <a:r>
              <a:rPr b="0" lang="en-US" sz="2800">
                <a:solidFill>
                  <a:srgbClr val="9CDCFE"/>
                </a:solidFill>
                <a:highlight>
                  <a:srgbClr val="000000"/>
                </a:highlight>
                <a:latin typeface="Consolas"/>
                <a:ea typeface="Consolas"/>
                <a:cs typeface="Consolas"/>
                <a:sym typeface="Consolas"/>
              </a:rPr>
              <a:t>value</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startsWith</a:t>
            </a:r>
            <a:r>
              <a:rPr b="0" lang="en-US" sz="2800">
                <a:solidFill>
                  <a:srgbClr val="D4D4D4"/>
                </a:solidFill>
                <a:highlight>
                  <a:srgbClr val="000000"/>
                </a:highlight>
                <a:latin typeface="Consolas"/>
                <a:ea typeface="Consolas"/>
                <a:cs typeface="Consolas"/>
                <a:sym typeface="Consolas"/>
              </a:rPr>
              <a:t>(</a:t>
            </a:r>
            <a:r>
              <a:rPr b="0" lang="en-US" sz="2800">
                <a:solidFill>
                  <a:srgbClr val="CE9178"/>
                </a:solidFill>
                <a:highlight>
                  <a:srgbClr val="000000"/>
                </a:highlight>
                <a:latin typeface="Consolas"/>
                <a:ea typeface="Consolas"/>
                <a:cs typeface="Consolas"/>
                <a:sym typeface="Consolas"/>
              </a:rPr>
              <a:t>"B"</a:t>
            </a:r>
            <a:r>
              <a:rPr b="0" lang="en-US" sz="2800">
                <a:solidFill>
                  <a:srgbClr val="D4D4D4"/>
                </a:solidFill>
                <a:highlight>
                  <a:srgbClr val="000000"/>
                </a:highlight>
                <a:latin typeface="Consolas"/>
                <a:ea typeface="Consolas"/>
                <a:cs typeface="Consolas"/>
                <a:sym typeface="Consolas"/>
              </a:rPr>
              <a:t>)}); </a:t>
            </a:r>
            <a:r>
              <a:rPr b="0" lang="en-US" sz="2800">
                <a:solidFill>
                  <a:srgbClr val="6A9955"/>
                </a:solidFill>
                <a:highlight>
                  <a:srgbClr val="000000"/>
                </a:highlight>
                <a:latin typeface="Consolas"/>
                <a:ea typeface="Consolas"/>
                <a:cs typeface="Consolas"/>
                <a:sym typeface="Consolas"/>
              </a:rPr>
              <a:t>// returns first match element starts with 'B'</a:t>
            </a:r>
            <a:endParaRPr b="0" sz="28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ct val="75630"/>
              <a:buNone/>
            </a:pPr>
            <a:r>
              <a:rPr b="0" lang="en-US" sz="2800">
                <a:solidFill>
                  <a:srgbClr val="9CDCFE"/>
                </a:solidFill>
                <a:highlight>
                  <a:srgbClr val="000000"/>
                </a:highlight>
                <a:latin typeface="Consolas"/>
                <a:ea typeface="Consolas"/>
                <a:cs typeface="Consolas"/>
                <a:sym typeface="Consolas"/>
              </a:rPr>
              <a:t>console</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log</a:t>
            </a:r>
            <a:r>
              <a:rPr b="0" lang="en-US" sz="2800">
                <a:solidFill>
                  <a:srgbClr val="D4D4D4"/>
                </a:solidFill>
                <a:highlight>
                  <a:srgbClr val="000000"/>
                </a:highlight>
                <a:latin typeface="Consolas"/>
                <a:ea typeface="Consolas"/>
                <a:cs typeface="Consolas"/>
                <a:sym typeface="Consolas"/>
              </a:rPr>
              <a:t>(</a:t>
            </a:r>
            <a:r>
              <a:rPr b="0" lang="en-US" sz="2800">
                <a:solidFill>
                  <a:srgbClr val="4FC1FF"/>
                </a:solidFill>
                <a:highlight>
                  <a:srgbClr val="000000"/>
                </a:highlight>
                <a:latin typeface="Consolas"/>
                <a:ea typeface="Consolas"/>
                <a:cs typeface="Consolas"/>
                <a:sym typeface="Consolas"/>
              </a:rPr>
              <a:t>word</a:t>
            </a:r>
            <a:r>
              <a:rPr b="0" lang="en-US" sz="2800">
                <a:solidFill>
                  <a:srgbClr val="D4D4D4"/>
                </a:solidFill>
                <a:highlight>
                  <a:srgbClr val="000000"/>
                </a:highlight>
                <a:latin typeface="Consolas"/>
                <a:ea typeface="Consolas"/>
                <a:cs typeface="Consolas"/>
                <a:sym typeface="Consolas"/>
              </a:rPr>
              <a:t>); </a:t>
            </a:r>
            <a:r>
              <a:rPr b="0" lang="en-US" sz="2800">
                <a:solidFill>
                  <a:srgbClr val="6A9955"/>
                </a:solidFill>
                <a:highlight>
                  <a:srgbClr val="000000"/>
                </a:highlight>
                <a:latin typeface="Consolas"/>
                <a:ea typeface="Consolas"/>
                <a:cs typeface="Consolas"/>
                <a:sym typeface="Consolas"/>
              </a:rPr>
              <a:t>// print ot console of the broser</a:t>
            </a:r>
            <a:endParaRPr b="0" sz="28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ct val="75630"/>
              <a:buNone/>
            </a:pPr>
            <a:r>
              <a:rPr b="0" lang="en-US" sz="2800">
                <a:solidFill>
                  <a:srgbClr val="569CD6"/>
                </a:solidFill>
                <a:highlight>
                  <a:srgbClr val="000000"/>
                </a:highlight>
                <a:latin typeface="Consolas"/>
                <a:ea typeface="Consolas"/>
                <a:cs typeface="Consolas"/>
                <a:sym typeface="Consolas"/>
              </a:rPr>
              <a:t>const</a:t>
            </a:r>
            <a:r>
              <a:rPr b="0" lang="en-US" sz="2800">
                <a:solidFill>
                  <a:srgbClr val="D4D4D4"/>
                </a:solidFill>
                <a:highlight>
                  <a:srgbClr val="000000"/>
                </a:highlight>
                <a:latin typeface="Consolas"/>
                <a:ea typeface="Consolas"/>
                <a:cs typeface="Consolas"/>
                <a:sym typeface="Consolas"/>
              </a:rPr>
              <a:t> </a:t>
            </a:r>
            <a:r>
              <a:rPr b="0" lang="en-US" sz="2800">
                <a:solidFill>
                  <a:srgbClr val="4FC1FF"/>
                </a:solidFill>
                <a:highlight>
                  <a:srgbClr val="000000"/>
                </a:highlight>
                <a:latin typeface="Consolas"/>
                <a:ea typeface="Consolas"/>
                <a:cs typeface="Consolas"/>
                <a:sym typeface="Consolas"/>
              </a:rPr>
              <a:t>index</a:t>
            </a:r>
            <a:r>
              <a:rPr b="0" lang="en-US" sz="2800">
                <a:solidFill>
                  <a:srgbClr val="D4D4D4"/>
                </a:solidFill>
                <a:highlight>
                  <a:srgbClr val="000000"/>
                </a:highlight>
                <a:latin typeface="Consolas"/>
                <a:ea typeface="Consolas"/>
                <a:cs typeface="Consolas"/>
                <a:sym typeface="Consolas"/>
              </a:rPr>
              <a:t> = </a:t>
            </a:r>
            <a:r>
              <a:rPr b="0" lang="en-US" sz="2800">
                <a:solidFill>
                  <a:srgbClr val="4FC1FF"/>
                </a:solidFill>
                <a:highlight>
                  <a:srgbClr val="000000"/>
                </a:highlight>
                <a:latin typeface="Consolas"/>
                <a:ea typeface="Consolas"/>
                <a:cs typeface="Consolas"/>
                <a:sym typeface="Consolas"/>
              </a:rPr>
              <a:t>peoples</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findIndex</a:t>
            </a:r>
            <a:r>
              <a:rPr b="0" lang="en-US" sz="2800">
                <a:solidFill>
                  <a:srgbClr val="D4D4D4"/>
                </a:solidFill>
                <a:highlight>
                  <a:srgbClr val="000000"/>
                </a:highlight>
                <a:latin typeface="Consolas"/>
                <a:ea typeface="Consolas"/>
                <a:cs typeface="Consolas"/>
                <a:sym typeface="Consolas"/>
              </a:rPr>
              <a:t>((</a:t>
            </a:r>
            <a:r>
              <a:rPr b="0" lang="en-US" sz="2800">
                <a:solidFill>
                  <a:srgbClr val="9CDCFE"/>
                </a:solidFill>
                <a:highlight>
                  <a:srgbClr val="000000"/>
                </a:highlight>
                <a:latin typeface="Consolas"/>
                <a:ea typeface="Consolas"/>
                <a:cs typeface="Consolas"/>
                <a:sym typeface="Consolas"/>
              </a:rPr>
              <a:t>value</a:t>
            </a:r>
            <a:r>
              <a:rPr b="0" lang="en-US" sz="2800">
                <a:solidFill>
                  <a:srgbClr val="D4D4D4"/>
                </a:solidFill>
                <a:highlight>
                  <a:srgbClr val="000000"/>
                </a:highlight>
                <a:latin typeface="Consolas"/>
                <a:ea typeface="Consolas"/>
                <a:cs typeface="Consolas"/>
                <a:sym typeface="Consolas"/>
              </a:rPr>
              <a:t>)</a:t>
            </a:r>
            <a:r>
              <a:rPr b="0" lang="en-US" sz="2800">
                <a:solidFill>
                  <a:srgbClr val="569CD6"/>
                </a:solidFill>
                <a:highlight>
                  <a:srgbClr val="000000"/>
                </a:highlight>
                <a:latin typeface="Consolas"/>
                <a:ea typeface="Consolas"/>
                <a:cs typeface="Consolas"/>
                <a:sym typeface="Consolas"/>
              </a:rPr>
              <a:t>=&gt;</a:t>
            </a:r>
            <a:r>
              <a:rPr b="0" lang="en-US" sz="2800">
                <a:solidFill>
                  <a:srgbClr val="D4D4D4"/>
                </a:solidFill>
                <a:highlight>
                  <a:srgbClr val="000000"/>
                </a:highlight>
                <a:latin typeface="Consolas"/>
                <a:ea typeface="Consolas"/>
                <a:cs typeface="Consolas"/>
                <a:sym typeface="Consolas"/>
              </a:rPr>
              <a:t>{</a:t>
            </a:r>
            <a:r>
              <a:rPr b="0" lang="en-US" sz="2800">
                <a:solidFill>
                  <a:srgbClr val="C586C0"/>
                </a:solidFill>
                <a:highlight>
                  <a:srgbClr val="000000"/>
                </a:highlight>
                <a:latin typeface="Consolas"/>
                <a:ea typeface="Consolas"/>
                <a:cs typeface="Consolas"/>
                <a:sym typeface="Consolas"/>
              </a:rPr>
              <a:t>return</a:t>
            </a:r>
            <a:r>
              <a:rPr b="0" lang="en-US" sz="2800">
                <a:solidFill>
                  <a:srgbClr val="D4D4D4"/>
                </a:solidFill>
                <a:highlight>
                  <a:srgbClr val="000000"/>
                </a:highlight>
                <a:latin typeface="Consolas"/>
                <a:ea typeface="Consolas"/>
                <a:cs typeface="Consolas"/>
                <a:sym typeface="Consolas"/>
              </a:rPr>
              <a:t> </a:t>
            </a:r>
            <a:r>
              <a:rPr b="0" lang="en-US" sz="2800">
                <a:solidFill>
                  <a:srgbClr val="9CDCFE"/>
                </a:solidFill>
                <a:highlight>
                  <a:srgbClr val="000000"/>
                </a:highlight>
                <a:latin typeface="Consolas"/>
                <a:ea typeface="Consolas"/>
                <a:cs typeface="Consolas"/>
                <a:sym typeface="Consolas"/>
              </a:rPr>
              <a:t>value</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endsWith</a:t>
            </a:r>
            <a:r>
              <a:rPr b="0" lang="en-US" sz="2800">
                <a:solidFill>
                  <a:srgbClr val="D4D4D4"/>
                </a:solidFill>
                <a:highlight>
                  <a:srgbClr val="000000"/>
                </a:highlight>
                <a:latin typeface="Consolas"/>
                <a:ea typeface="Consolas"/>
                <a:cs typeface="Consolas"/>
                <a:sym typeface="Consolas"/>
              </a:rPr>
              <a:t>(</a:t>
            </a:r>
            <a:r>
              <a:rPr b="0" lang="en-US" sz="2800">
                <a:solidFill>
                  <a:srgbClr val="CE9178"/>
                </a:solidFill>
                <a:highlight>
                  <a:srgbClr val="000000"/>
                </a:highlight>
                <a:latin typeface="Consolas"/>
                <a:ea typeface="Consolas"/>
                <a:cs typeface="Consolas"/>
                <a:sym typeface="Consolas"/>
              </a:rPr>
              <a:t>"x"</a:t>
            </a:r>
            <a:r>
              <a:rPr b="0" lang="en-US" sz="2800">
                <a:solidFill>
                  <a:srgbClr val="D4D4D4"/>
                </a:solidFill>
                <a:highlight>
                  <a:srgbClr val="000000"/>
                </a:highlight>
                <a:latin typeface="Consolas"/>
                <a:ea typeface="Consolas"/>
                <a:cs typeface="Consolas"/>
                <a:sym typeface="Consolas"/>
              </a:rPr>
              <a:t>)}); </a:t>
            </a:r>
            <a:r>
              <a:rPr b="0" lang="en-US" sz="2800">
                <a:solidFill>
                  <a:srgbClr val="6A9955"/>
                </a:solidFill>
                <a:highlight>
                  <a:srgbClr val="000000"/>
                </a:highlight>
                <a:latin typeface="Consolas"/>
                <a:ea typeface="Consolas"/>
                <a:cs typeface="Consolas"/>
                <a:sym typeface="Consolas"/>
              </a:rPr>
              <a:t>// returs index of the element that matches the condition,1</a:t>
            </a:r>
            <a:endParaRPr b="0" sz="28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ct val="75630"/>
              <a:buNone/>
            </a:pPr>
            <a:r>
              <a:rPr b="0" lang="en-US" sz="2800">
                <a:solidFill>
                  <a:srgbClr val="9CDCFE"/>
                </a:solidFill>
                <a:highlight>
                  <a:srgbClr val="000000"/>
                </a:highlight>
                <a:latin typeface="Consolas"/>
                <a:ea typeface="Consolas"/>
                <a:cs typeface="Consolas"/>
                <a:sym typeface="Consolas"/>
              </a:rPr>
              <a:t>console</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log</a:t>
            </a:r>
            <a:r>
              <a:rPr b="0" lang="en-US" sz="2800">
                <a:solidFill>
                  <a:srgbClr val="D4D4D4"/>
                </a:solidFill>
                <a:highlight>
                  <a:srgbClr val="000000"/>
                </a:highlight>
                <a:latin typeface="Consolas"/>
                <a:ea typeface="Consolas"/>
                <a:cs typeface="Consolas"/>
                <a:sym typeface="Consolas"/>
              </a:rPr>
              <a:t>(</a:t>
            </a:r>
            <a:r>
              <a:rPr b="0" lang="en-US" sz="2800">
                <a:solidFill>
                  <a:srgbClr val="4FC1FF"/>
                </a:solidFill>
                <a:highlight>
                  <a:srgbClr val="000000"/>
                </a:highlight>
                <a:latin typeface="Consolas"/>
                <a:ea typeface="Consolas"/>
                <a:cs typeface="Consolas"/>
                <a:sym typeface="Consolas"/>
              </a:rPr>
              <a:t>peoples</a:t>
            </a:r>
            <a:r>
              <a:rPr b="0" lang="en-US" sz="2800">
                <a:solidFill>
                  <a:srgbClr val="D4D4D4"/>
                </a:solidFill>
                <a:highlight>
                  <a:srgbClr val="000000"/>
                </a:highlight>
                <a:latin typeface="Consolas"/>
                <a:ea typeface="Consolas"/>
                <a:cs typeface="Consolas"/>
                <a:sym typeface="Consolas"/>
              </a:rPr>
              <a:t>[</a:t>
            </a:r>
            <a:r>
              <a:rPr b="0" lang="en-US" sz="2800">
                <a:solidFill>
                  <a:srgbClr val="4FC1FF"/>
                </a:solidFill>
                <a:highlight>
                  <a:srgbClr val="000000"/>
                </a:highlight>
                <a:latin typeface="Consolas"/>
                <a:ea typeface="Consolas"/>
                <a:cs typeface="Consolas"/>
                <a:sym typeface="Consolas"/>
              </a:rPr>
              <a:t>index</a:t>
            </a:r>
            <a:r>
              <a:rPr b="0" lang="en-US" sz="2800">
                <a:solidFill>
                  <a:srgbClr val="D4D4D4"/>
                </a:solidFill>
                <a:highlight>
                  <a:srgbClr val="000000"/>
                </a:highlight>
                <a:latin typeface="Consolas"/>
                <a:ea typeface="Consolas"/>
                <a:cs typeface="Consolas"/>
                <a:sym typeface="Consolas"/>
              </a:rPr>
              <a:t>]); </a:t>
            </a:r>
            <a:r>
              <a:rPr b="0" lang="en-US" sz="2800">
                <a:solidFill>
                  <a:srgbClr val="6A9955"/>
                </a:solidFill>
                <a:highlight>
                  <a:srgbClr val="000000"/>
                </a:highlight>
                <a:latin typeface="Consolas"/>
                <a:ea typeface="Consolas"/>
                <a:cs typeface="Consolas"/>
                <a:sym typeface="Consolas"/>
              </a:rPr>
              <a:t>// prints value at the index returned by the above method =&gt; Alex</a:t>
            </a:r>
            <a:endParaRPr b="0" sz="28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ct val="75630"/>
              <a:buNone/>
            </a:pPr>
            <a:r>
              <a:rPr b="0" lang="en-US" sz="2800">
                <a:solidFill>
                  <a:srgbClr val="569CD6"/>
                </a:solidFill>
                <a:highlight>
                  <a:srgbClr val="000000"/>
                </a:highlight>
                <a:latin typeface="Consolas"/>
                <a:ea typeface="Consolas"/>
                <a:cs typeface="Consolas"/>
                <a:sym typeface="Consolas"/>
              </a:rPr>
              <a:t>const</a:t>
            </a:r>
            <a:r>
              <a:rPr b="0" lang="en-US" sz="2800">
                <a:solidFill>
                  <a:srgbClr val="D4D4D4"/>
                </a:solidFill>
                <a:highlight>
                  <a:srgbClr val="000000"/>
                </a:highlight>
                <a:latin typeface="Consolas"/>
                <a:ea typeface="Consolas"/>
                <a:cs typeface="Consolas"/>
                <a:sym typeface="Consolas"/>
              </a:rPr>
              <a:t> </a:t>
            </a:r>
            <a:r>
              <a:rPr b="0" lang="en-US" sz="2800">
                <a:solidFill>
                  <a:srgbClr val="4FC1FF"/>
                </a:solidFill>
                <a:highlight>
                  <a:srgbClr val="000000"/>
                </a:highlight>
                <a:latin typeface="Consolas"/>
                <a:ea typeface="Consolas"/>
                <a:cs typeface="Consolas"/>
                <a:sym typeface="Consolas"/>
              </a:rPr>
              <a:t>index2</a:t>
            </a:r>
            <a:r>
              <a:rPr b="0" lang="en-US" sz="2800">
                <a:solidFill>
                  <a:srgbClr val="D4D4D4"/>
                </a:solidFill>
                <a:highlight>
                  <a:srgbClr val="000000"/>
                </a:highlight>
                <a:latin typeface="Consolas"/>
                <a:ea typeface="Consolas"/>
                <a:cs typeface="Consolas"/>
                <a:sym typeface="Consolas"/>
              </a:rPr>
              <a:t> = </a:t>
            </a:r>
            <a:r>
              <a:rPr b="0" lang="en-US" sz="2800">
                <a:solidFill>
                  <a:srgbClr val="4FC1FF"/>
                </a:solidFill>
                <a:highlight>
                  <a:srgbClr val="000000"/>
                </a:highlight>
                <a:latin typeface="Consolas"/>
                <a:ea typeface="Consolas"/>
                <a:cs typeface="Consolas"/>
                <a:sym typeface="Consolas"/>
              </a:rPr>
              <a:t>peoples</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indexOf</a:t>
            </a:r>
            <a:r>
              <a:rPr b="0" lang="en-US" sz="2800">
                <a:solidFill>
                  <a:srgbClr val="D4D4D4"/>
                </a:solidFill>
                <a:highlight>
                  <a:srgbClr val="000000"/>
                </a:highlight>
                <a:latin typeface="Consolas"/>
                <a:ea typeface="Consolas"/>
                <a:cs typeface="Consolas"/>
                <a:sym typeface="Consolas"/>
              </a:rPr>
              <a:t>(</a:t>
            </a:r>
            <a:r>
              <a:rPr b="0" lang="en-US" sz="2800">
                <a:solidFill>
                  <a:srgbClr val="CE9178"/>
                </a:solidFill>
                <a:highlight>
                  <a:srgbClr val="000000"/>
                </a:highlight>
                <a:latin typeface="Consolas"/>
                <a:ea typeface="Consolas"/>
                <a:cs typeface="Consolas"/>
                <a:sym typeface="Consolas"/>
              </a:rPr>
              <a:t>"Nati"</a:t>
            </a:r>
            <a:r>
              <a:rPr b="0" lang="en-US" sz="2800">
                <a:solidFill>
                  <a:srgbClr val="D4D4D4"/>
                </a:solidFill>
                <a:highlight>
                  <a:srgbClr val="000000"/>
                </a:highlight>
                <a:latin typeface="Consolas"/>
                <a:ea typeface="Consolas"/>
                <a:cs typeface="Consolas"/>
                <a:sym typeface="Consolas"/>
              </a:rPr>
              <a:t>);  </a:t>
            </a:r>
            <a:r>
              <a:rPr b="0" lang="en-US" sz="2800">
                <a:solidFill>
                  <a:srgbClr val="6A9955"/>
                </a:solidFill>
                <a:highlight>
                  <a:srgbClr val="000000"/>
                </a:highlight>
                <a:latin typeface="Consolas"/>
                <a:ea typeface="Consolas"/>
                <a:cs typeface="Consolas"/>
                <a:sym typeface="Consolas"/>
              </a:rPr>
              <a:t>// starts search from the begining and returns index of 'Nati' if exist else -1 (returns 2)</a:t>
            </a:r>
            <a:endParaRPr b="0" sz="28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ct val="75630"/>
              <a:buNone/>
            </a:pPr>
            <a:r>
              <a:rPr b="0" lang="en-US" sz="2800">
                <a:solidFill>
                  <a:srgbClr val="569CD6"/>
                </a:solidFill>
                <a:highlight>
                  <a:srgbClr val="000000"/>
                </a:highlight>
                <a:latin typeface="Consolas"/>
                <a:ea typeface="Consolas"/>
                <a:cs typeface="Consolas"/>
                <a:sym typeface="Consolas"/>
              </a:rPr>
              <a:t>const</a:t>
            </a:r>
            <a:r>
              <a:rPr b="0" lang="en-US" sz="2800">
                <a:solidFill>
                  <a:srgbClr val="D4D4D4"/>
                </a:solidFill>
                <a:highlight>
                  <a:srgbClr val="000000"/>
                </a:highlight>
                <a:latin typeface="Consolas"/>
                <a:ea typeface="Consolas"/>
                <a:cs typeface="Consolas"/>
                <a:sym typeface="Consolas"/>
              </a:rPr>
              <a:t> </a:t>
            </a:r>
            <a:r>
              <a:rPr b="0" lang="en-US" sz="2800">
                <a:solidFill>
                  <a:srgbClr val="4FC1FF"/>
                </a:solidFill>
                <a:highlight>
                  <a:srgbClr val="000000"/>
                </a:highlight>
                <a:latin typeface="Consolas"/>
                <a:ea typeface="Consolas"/>
                <a:cs typeface="Consolas"/>
                <a:sym typeface="Consolas"/>
              </a:rPr>
              <a:t>index3</a:t>
            </a:r>
            <a:r>
              <a:rPr b="0" lang="en-US" sz="2800">
                <a:solidFill>
                  <a:srgbClr val="D4D4D4"/>
                </a:solidFill>
                <a:highlight>
                  <a:srgbClr val="000000"/>
                </a:highlight>
                <a:latin typeface="Consolas"/>
                <a:ea typeface="Consolas"/>
                <a:cs typeface="Consolas"/>
                <a:sym typeface="Consolas"/>
              </a:rPr>
              <a:t> = </a:t>
            </a:r>
            <a:r>
              <a:rPr b="0" lang="en-US" sz="2800">
                <a:solidFill>
                  <a:srgbClr val="4FC1FF"/>
                </a:solidFill>
                <a:highlight>
                  <a:srgbClr val="000000"/>
                </a:highlight>
                <a:latin typeface="Consolas"/>
                <a:ea typeface="Consolas"/>
                <a:cs typeface="Consolas"/>
                <a:sym typeface="Consolas"/>
              </a:rPr>
              <a:t>peoples</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lastIndexOf</a:t>
            </a:r>
            <a:r>
              <a:rPr b="0" lang="en-US" sz="2800">
                <a:solidFill>
                  <a:srgbClr val="D4D4D4"/>
                </a:solidFill>
                <a:highlight>
                  <a:srgbClr val="000000"/>
                </a:highlight>
                <a:latin typeface="Consolas"/>
                <a:ea typeface="Consolas"/>
                <a:cs typeface="Consolas"/>
                <a:sym typeface="Consolas"/>
              </a:rPr>
              <a:t>(</a:t>
            </a:r>
            <a:r>
              <a:rPr b="0" lang="en-US" sz="2800">
                <a:solidFill>
                  <a:srgbClr val="CE9178"/>
                </a:solidFill>
                <a:highlight>
                  <a:srgbClr val="000000"/>
                </a:highlight>
                <a:latin typeface="Consolas"/>
                <a:ea typeface="Consolas"/>
                <a:cs typeface="Consolas"/>
                <a:sym typeface="Consolas"/>
              </a:rPr>
              <a:t>"Nati"</a:t>
            </a:r>
            <a:r>
              <a:rPr b="0" lang="en-US" sz="2800">
                <a:solidFill>
                  <a:srgbClr val="D4D4D4"/>
                </a:solidFill>
                <a:highlight>
                  <a:srgbClr val="000000"/>
                </a:highlight>
                <a:latin typeface="Consolas"/>
                <a:ea typeface="Consolas"/>
                <a:cs typeface="Consolas"/>
                <a:sym typeface="Consolas"/>
              </a:rPr>
              <a:t>);  </a:t>
            </a:r>
            <a:r>
              <a:rPr b="0" lang="en-US" sz="2800">
                <a:solidFill>
                  <a:srgbClr val="6A9955"/>
                </a:solidFill>
                <a:highlight>
                  <a:srgbClr val="000000"/>
                </a:highlight>
                <a:latin typeface="Consolas"/>
                <a:ea typeface="Consolas"/>
                <a:cs typeface="Consolas"/>
                <a:sym typeface="Consolas"/>
              </a:rPr>
              <a:t>// starts search from the end and returns index of 'Nati' if exist else -1 (returns 6)</a:t>
            </a:r>
            <a:endParaRPr b="0" sz="28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ct val="75630"/>
              <a:buNone/>
            </a:pPr>
            <a:r>
              <a:rPr b="0" lang="en-US" sz="2800">
                <a:solidFill>
                  <a:srgbClr val="569CD6"/>
                </a:solidFill>
                <a:highlight>
                  <a:srgbClr val="000000"/>
                </a:highlight>
                <a:latin typeface="Consolas"/>
                <a:ea typeface="Consolas"/>
                <a:cs typeface="Consolas"/>
                <a:sym typeface="Consolas"/>
              </a:rPr>
              <a:t>const</a:t>
            </a:r>
            <a:r>
              <a:rPr b="0" lang="en-US" sz="2800">
                <a:solidFill>
                  <a:srgbClr val="D4D4D4"/>
                </a:solidFill>
                <a:highlight>
                  <a:srgbClr val="000000"/>
                </a:highlight>
                <a:latin typeface="Consolas"/>
                <a:ea typeface="Consolas"/>
                <a:cs typeface="Consolas"/>
                <a:sym typeface="Consolas"/>
              </a:rPr>
              <a:t> </a:t>
            </a:r>
            <a:r>
              <a:rPr b="0" lang="en-US" sz="2800">
                <a:solidFill>
                  <a:srgbClr val="4FC1FF"/>
                </a:solidFill>
                <a:highlight>
                  <a:srgbClr val="000000"/>
                </a:highlight>
                <a:latin typeface="Consolas"/>
                <a:ea typeface="Consolas"/>
                <a:cs typeface="Consolas"/>
                <a:sym typeface="Consolas"/>
              </a:rPr>
              <a:t>isFound</a:t>
            </a:r>
            <a:r>
              <a:rPr b="0" lang="en-US" sz="2800">
                <a:solidFill>
                  <a:srgbClr val="D4D4D4"/>
                </a:solidFill>
                <a:highlight>
                  <a:srgbClr val="000000"/>
                </a:highlight>
                <a:latin typeface="Consolas"/>
                <a:ea typeface="Consolas"/>
                <a:cs typeface="Consolas"/>
                <a:sym typeface="Consolas"/>
              </a:rPr>
              <a:t> = </a:t>
            </a:r>
            <a:r>
              <a:rPr b="0" lang="en-US" sz="2800">
                <a:solidFill>
                  <a:srgbClr val="4FC1FF"/>
                </a:solidFill>
                <a:highlight>
                  <a:srgbClr val="000000"/>
                </a:highlight>
                <a:latin typeface="Consolas"/>
                <a:ea typeface="Consolas"/>
                <a:cs typeface="Consolas"/>
                <a:sym typeface="Consolas"/>
              </a:rPr>
              <a:t>peoples</a:t>
            </a:r>
            <a:r>
              <a:rPr b="0" lang="en-US" sz="2800">
                <a:solidFill>
                  <a:srgbClr val="D4D4D4"/>
                </a:solidFill>
                <a:highlight>
                  <a:srgbClr val="000000"/>
                </a:highlight>
                <a:latin typeface="Consolas"/>
                <a:ea typeface="Consolas"/>
                <a:cs typeface="Consolas"/>
                <a:sym typeface="Consolas"/>
              </a:rPr>
              <a:t>.</a:t>
            </a:r>
            <a:r>
              <a:rPr b="0" lang="en-US" sz="2800">
                <a:solidFill>
                  <a:srgbClr val="DCDCAA"/>
                </a:solidFill>
                <a:highlight>
                  <a:srgbClr val="000000"/>
                </a:highlight>
                <a:latin typeface="Consolas"/>
                <a:ea typeface="Consolas"/>
                <a:cs typeface="Consolas"/>
                <a:sym typeface="Consolas"/>
              </a:rPr>
              <a:t>includes</a:t>
            </a:r>
            <a:r>
              <a:rPr b="0" lang="en-US" sz="2800">
                <a:solidFill>
                  <a:srgbClr val="D4D4D4"/>
                </a:solidFill>
                <a:highlight>
                  <a:srgbClr val="000000"/>
                </a:highlight>
                <a:latin typeface="Consolas"/>
                <a:ea typeface="Consolas"/>
                <a:cs typeface="Consolas"/>
                <a:sym typeface="Consolas"/>
              </a:rPr>
              <a:t>(</a:t>
            </a:r>
            <a:r>
              <a:rPr b="0" lang="en-US" sz="2800">
                <a:solidFill>
                  <a:srgbClr val="CE9178"/>
                </a:solidFill>
                <a:highlight>
                  <a:srgbClr val="000000"/>
                </a:highlight>
                <a:latin typeface="Consolas"/>
                <a:ea typeface="Consolas"/>
                <a:cs typeface="Consolas"/>
                <a:sym typeface="Consolas"/>
              </a:rPr>
              <a:t>"Peter"</a:t>
            </a:r>
            <a:r>
              <a:rPr b="0" lang="en-US" sz="2800">
                <a:solidFill>
                  <a:srgbClr val="D4D4D4"/>
                </a:solidFill>
                <a:highlight>
                  <a:srgbClr val="000000"/>
                </a:highlight>
                <a:latin typeface="Consolas"/>
                <a:ea typeface="Consolas"/>
                <a:cs typeface="Consolas"/>
                <a:sym typeface="Consolas"/>
              </a:rPr>
              <a:t>); </a:t>
            </a:r>
            <a:r>
              <a:rPr b="0" lang="en-US" sz="2800">
                <a:solidFill>
                  <a:srgbClr val="6A9955"/>
                </a:solidFill>
                <a:highlight>
                  <a:srgbClr val="000000"/>
                </a:highlight>
                <a:latin typeface="Consolas"/>
                <a:ea typeface="Consolas"/>
                <a:cs typeface="Consolas"/>
                <a:sym typeface="Consolas"/>
              </a:rPr>
              <a:t>// returns true if exist else false ==&gt; (retrurns false)</a:t>
            </a:r>
            <a:endParaRPr b="0" sz="28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ct val="117647"/>
              <a:buNone/>
            </a:pPr>
            <a:r>
              <a:t/>
            </a:r>
            <a:endParaRPr/>
          </a:p>
        </p:txBody>
      </p:sp>
      <p:sp>
        <p:nvSpPr>
          <p:cNvPr id="343" name="Google Shape;343;p19"/>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344" name="Google Shape;344;p19"/>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345" name="Google Shape;345;p19"/>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12bc4c8317_0_0"/>
          <p:cNvSpPr txBox="1"/>
          <p:nvPr>
            <p:ph type="title"/>
          </p:nvPr>
        </p:nvSpPr>
        <p:spPr>
          <a:xfrm>
            <a:off x="191075" y="99178"/>
            <a:ext cx="10515600" cy="6813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Array prototype</a:t>
            </a:r>
            <a:endParaRPr/>
          </a:p>
        </p:txBody>
      </p:sp>
      <p:sp>
        <p:nvSpPr>
          <p:cNvPr id="352" name="Google Shape;352;g112bc4c8317_0_0"/>
          <p:cNvSpPr txBox="1"/>
          <p:nvPr>
            <p:ph idx="1" type="body"/>
          </p:nvPr>
        </p:nvSpPr>
        <p:spPr>
          <a:xfrm>
            <a:off x="191075" y="1061700"/>
            <a:ext cx="11862600" cy="55551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sz="3000">
                <a:solidFill>
                  <a:srgbClr val="273239"/>
                </a:solidFill>
                <a:highlight>
                  <a:srgbClr val="FFFFFF"/>
                </a:highlight>
                <a:latin typeface="Times New Roman"/>
                <a:ea typeface="Times New Roman"/>
                <a:cs typeface="Times New Roman"/>
                <a:sym typeface="Times New Roman"/>
              </a:rPr>
              <a:t>In javascript the Array object has a property called </a:t>
            </a:r>
            <a:r>
              <a:rPr lang="en-US" sz="3000">
                <a:solidFill>
                  <a:srgbClr val="2504EC"/>
                </a:solidFill>
                <a:highlight>
                  <a:srgbClr val="FFFFFF"/>
                </a:highlight>
                <a:latin typeface="Times New Roman"/>
                <a:ea typeface="Times New Roman"/>
                <a:cs typeface="Times New Roman"/>
                <a:sym typeface="Times New Roman"/>
              </a:rPr>
              <a:t>prototype </a:t>
            </a:r>
            <a:r>
              <a:rPr lang="en-US" sz="3000">
                <a:solidFill>
                  <a:srgbClr val="273239"/>
                </a:solidFill>
                <a:highlight>
                  <a:srgbClr val="FFFFFF"/>
                </a:highlight>
                <a:latin typeface="Times New Roman"/>
                <a:ea typeface="Times New Roman"/>
                <a:cs typeface="Times New Roman"/>
                <a:sym typeface="Times New Roman"/>
              </a:rPr>
              <a:t>that is used to allow to add new methods and properties to the </a:t>
            </a:r>
            <a:r>
              <a:rPr lang="en-US" sz="3000">
                <a:solidFill>
                  <a:srgbClr val="FF0000"/>
                </a:solidFill>
                <a:highlight>
                  <a:srgbClr val="FFFFFF"/>
                </a:highlight>
                <a:latin typeface="Times New Roman"/>
                <a:ea typeface="Times New Roman"/>
                <a:cs typeface="Times New Roman"/>
                <a:sym typeface="Times New Roman"/>
              </a:rPr>
              <a:t>Array()</a:t>
            </a:r>
            <a:r>
              <a:rPr lang="en-US" sz="3000">
                <a:solidFill>
                  <a:srgbClr val="00FF00"/>
                </a:solidFill>
                <a:highlight>
                  <a:srgbClr val="FFFFFF"/>
                </a:highlight>
                <a:latin typeface="Times New Roman"/>
                <a:ea typeface="Times New Roman"/>
                <a:cs typeface="Times New Roman"/>
                <a:sym typeface="Times New Roman"/>
              </a:rPr>
              <a:t> </a:t>
            </a:r>
            <a:r>
              <a:rPr lang="en-US" sz="3000">
                <a:solidFill>
                  <a:srgbClr val="273239"/>
                </a:solidFill>
                <a:highlight>
                  <a:srgbClr val="FFFFFF"/>
                </a:highlight>
                <a:latin typeface="Times New Roman"/>
                <a:ea typeface="Times New Roman"/>
                <a:cs typeface="Times New Roman"/>
                <a:sym typeface="Times New Roman"/>
              </a:rPr>
              <a:t>object.    </a:t>
            </a:r>
            <a:r>
              <a:rPr lang="en-US" sz="3000">
                <a:solidFill>
                  <a:srgbClr val="273239"/>
                </a:solidFill>
                <a:highlight>
                  <a:srgbClr val="FFFFFF"/>
                </a:highlight>
                <a:latin typeface="Times New Roman"/>
                <a:ea typeface="Times New Roman"/>
                <a:cs typeface="Times New Roman"/>
                <a:sym typeface="Times New Roman"/>
              </a:rPr>
              <a:t>s</a:t>
            </a:r>
            <a:r>
              <a:rPr lang="en-US" sz="3000">
                <a:solidFill>
                  <a:srgbClr val="273239"/>
                </a:solidFill>
                <a:highlight>
                  <a:srgbClr val="FFFFFF"/>
                </a:highlight>
                <a:latin typeface="Times New Roman"/>
                <a:ea typeface="Times New Roman"/>
                <a:cs typeface="Times New Roman"/>
                <a:sym typeface="Times New Roman"/>
              </a:rPr>
              <a:t>yntax </a:t>
            </a:r>
            <a:endParaRPr sz="3000">
              <a:solidFill>
                <a:srgbClr val="273239"/>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3000">
                <a:solidFill>
                  <a:srgbClr val="273239"/>
                </a:solidFill>
                <a:highlight>
                  <a:srgbClr val="FFFFFF"/>
                </a:highlight>
                <a:latin typeface="Times New Roman"/>
                <a:ea typeface="Times New Roman"/>
                <a:cs typeface="Times New Roman"/>
                <a:sym typeface="Times New Roman"/>
              </a:rPr>
              <a:t>     </a:t>
            </a:r>
            <a:r>
              <a:rPr lang="en-US" sz="3000">
                <a:solidFill>
                  <a:srgbClr val="FF0000"/>
                </a:solidFill>
                <a:highlight>
                  <a:srgbClr val="FFFFFF"/>
                </a:highlight>
                <a:latin typeface="Times New Roman"/>
                <a:ea typeface="Times New Roman"/>
                <a:cs typeface="Times New Roman"/>
                <a:sym typeface="Times New Roman"/>
              </a:rPr>
              <a:t> Array()</a:t>
            </a:r>
            <a:r>
              <a:rPr lang="en-US" sz="3000">
                <a:solidFill>
                  <a:srgbClr val="273239"/>
                </a:solidFill>
                <a:highlight>
                  <a:srgbClr val="FFFFFF"/>
                </a:highlight>
                <a:latin typeface="Times New Roman"/>
                <a:ea typeface="Times New Roman"/>
                <a:cs typeface="Times New Roman"/>
                <a:sym typeface="Times New Roman"/>
              </a:rPr>
              <a:t>.</a:t>
            </a:r>
            <a:r>
              <a:rPr lang="en-US" sz="3000">
                <a:solidFill>
                  <a:srgbClr val="0000FF"/>
                </a:solidFill>
                <a:highlight>
                  <a:srgbClr val="FFFFFF"/>
                </a:highlight>
                <a:latin typeface="Times New Roman"/>
                <a:ea typeface="Times New Roman"/>
                <a:cs typeface="Times New Roman"/>
                <a:sym typeface="Times New Roman"/>
              </a:rPr>
              <a:t>prototype</a:t>
            </a:r>
            <a:r>
              <a:rPr lang="en-US" sz="3000">
                <a:solidFill>
                  <a:srgbClr val="273239"/>
                </a:solidFill>
                <a:highlight>
                  <a:srgbClr val="FFFFFF"/>
                </a:highlight>
                <a:latin typeface="Times New Roman"/>
                <a:ea typeface="Times New Roman"/>
                <a:cs typeface="Times New Roman"/>
                <a:sym typeface="Times New Roman"/>
              </a:rPr>
              <a:t>.</a:t>
            </a:r>
            <a:r>
              <a:rPr lang="en-US" sz="3000">
                <a:solidFill>
                  <a:srgbClr val="38761D"/>
                </a:solidFill>
                <a:highlight>
                  <a:srgbClr val="FFFFFF"/>
                </a:highlight>
                <a:latin typeface="Times New Roman"/>
                <a:ea typeface="Times New Roman"/>
                <a:cs typeface="Times New Roman"/>
                <a:sym typeface="Times New Roman"/>
              </a:rPr>
              <a:t>Name</a:t>
            </a:r>
            <a:r>
              <a:rPr lang="en-US" sz="3000">
                <a:solidFill>
                  <a:srgbClr val="273239"/>
                </a:solidFill>
                <a:highlight>
                  <a:srgbClr val="FFFFFF"/>
                </a:highlight>
                <a:latin typeface="Times New Roman"/>
                <a:ea typeface="Times New Roman"/>
                <a:cs typeface="Times New Roman"/>
                <a:sym typeface="Times New Roman"/>
              </a:rPr>
              <a:t> = value; </a:t>
            </a:r>
            <a:endParaRPr sz="3000">
              <a:solidFill>
                <a:srgbClr val="273239"/>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t/>
            </a:r>
            <a:endParaRPr sz="3000">
              <a:solidFill>
                <a:srgbClr val="273239"/>
              </a:solidFill>
              <a:highlight>
                <a:srgbClr val="FFFFFF"/>
              </a:highlight>
              <a:latin typeface="Times New Roman"/>
              <a:ea typeface="Times New Roman"/>
              <a:cs typeface="Times New Roman"/>
              <a:sym typeface="Times New Roman"/>
            </a:endParaRPr>
          </a:p>
          <a:p>
            <a:pPr indent="457200" lvl="0" marL="0" rtl="0" algn="l">
              <a:spcBef>
                <a:spcPts val="750"/>
              </a:spcBef>
              <a:spcAft>
                <a:spcPts val="0"/>
              </a:spcAft>
              <a:buNone/>
            </a:pPr>
            <a:r>
              <a:rPr lang="en-US" sz="2400">
                <a:solidFill>
                  <a:srgbClr val="273239"/>
                </a:solidFill>
                <a:highlight>
                  <a:srgbClr val="FFFFFF"/>
                </a:highlight>
                <a:latin typeface="Times New Roman"/>
                <a:ea typeface="Times New Roman"/>
                <a:cs typeface="Times New Roman"/>
                <a:sym typeface="Times New Roman"/>
              </a:rPr>
              <a:t>new property or method name      function definition that performs the new functionality</a:t>
            </a:r>
            <a:endParaRPr sz="2400">
              <a:solidFill>
                <a:srgbClr val="273239"/>
              </a:solidFill>
              <a:highlight>
                <a:srgbClr val="FFFFFF"/>
              </a:highlight>
              <a:latin typeface="Times New Roman"/>
              <a:ea typeface="Times New Roman"/>
              <a:cs typeface="Times New Roman"/>
              <a:sym typeface="Times New Roman"/>
            </a:endParaRPr>
          </a:p>
          <a:p>
            <a:pPr indent="457200" lvl="0" marL="0" rtl="0" algn="l">
              <a:spcBef>
                <a:spcPts val="750"/>
              </a:spcBef>
              <a:spcAft>
                <a:spcPts val="0"/>
              </a:spcAft>
              <a:buNone/>
            </a:pPr>
            <a:r>
              <a:t/>
            </a:r>
            <a:endParaRPr sz="2400">
              <a:solidFill>
                <a:srgbClr val="273239"/>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lang="en-US" sz="3000">
                <a:solidFill>
                  <a:srgbClr val="273239"/>
                </a:solidFill>
                <a:highlight>
                  <a:srgbClr val="FFFFFF"/>
                </a:highlight>
                <a:latin typeface="Times New Roman"/>
                <a:ea typeface="Times New Roman"/>
                <a:cs typeface="Times New Roman"/>
                <a:sym typeface="Times New Roman"/>
              </a:rPr>
              <a:t>F</a:t>
            </a:r>
            <a:r>
              <a:rPr lang="en-US" sz="3000">
                <a:solidFill>
                  <a:srgbClr val="273239"/>
                </a:solidFill>
                <a:highlight>
                  <a:srgbClr val="FFFFFF"/>
                </a:highlight>
                <a:latin typeface="Times New Roman"/>
                <a:ea typeface="Times New Roman"/>
                <a:cs typeface="Times New Roman"/>
                <a:sym typeface="Times New Roman"/>
              </a:rPr>
              <a:t>or example if we want to expand the functionality of the object by adding a method that converts all the elements of an array of strings to uppercase or lowercase we can add our custom method in to the object.</a:t>
            </a:r>
            <a:endParaRPr sz="3000">
              <a:solidFill>
                <a:srgbClr val="273239"/>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t/>
            </a:r>
            <a:endParaRPr sz="2100">
              <a:solidFill>
                <a:srgbClr val="273239"/>
              </a:solidFill>
              <a:highlight>
                <a:srgbClr val="FFFFFF"/>
              </a:highlight>
              <a:latin typeface="Times New Roman"/>
              <a:ea typeface="Times New Roman"/>
              <a:cs typeface="Times New Roman"/>
              <a:sym typeface="Times New Roman"/>
            </a:endParaRPr>
          </a:p>
        </p:txBody>
      </p:sp>
      <p:sp>
        <p:nvSpPr>
          <p:cNvPr id="353" name="Google Shape;353;g112bc4c8317_0_0"/>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cxnSp>
        <p:nvCxnSpPr>
          <p:cNvPr id="354" name="Google Shape;354;g112bc4c8317_0_0"/>
          <p:cNvCxnSpPr/>
          <p:nvPr/>
        </p:nvCxnSpPr>
        <p:spPr>
          <a:xfrm flipH="1" rot="10800000">
            <a:off x="3671625" y="2235200"/>
            <a:ext cx="294300" cy="8832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g112bc4c8317_0_0"/>
          <p:cNvCxnSpPr/>
          <p:nvPr/>
        </p:nvCxnSpPr>
        <p:spPr>
          <a:xfrm rot="10800000">
            <a:off x="5143525" y="2209250"/>
            <a:ext cx="2182200" cy="93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12bc4c8317_0_14"/>
          <p:cNvSpPr txBox="1"/>
          <p:nvPr>
            <p:ph type="title"/>
          </p:nvPr>
        </p:nvSpPr>
        <p:spPr>
          <a:xfrm>
            <a:off x="139125" y="168427"/>
            <a:ext cx="10515600" cy="6639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Example</a:t>
            </a:r>
            <a:endParaRPr/>
          </a:p>
        </p:txBody>
      </p:sp>
      <p:sp>
        <p:nvSpPr>
          <p:cNvPr id="362" name="Google Shape;362;g112bc4c8317_0_14"/>
          <p:cNvSpPr txBox="1"/>
          <p:nvPr>
            <p:ph idx="1" type="body"/>
          </p:nvPr>
        </p:nvSpPr>
        <p:spPr>
          <a:xfrm>
            <a:off x="259925" y="1113600"/>
            <a:ext cx="11655000" cy="55032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1950">
                <a:solidFill>
                  <a:srgbClr val="569CD6"/>
                </a:solidFill>
                <a:highlight>
                  <a:srgbClr val="1E1E1E"/>
                </a:highlight>
                <a:latin typeface="Consolas"/>
                <a:ea typeface="Consolas"/>
                <a:cs typeface="Consolas"/>
                <a:sym typeface="Consolas"/>
              </a:rPr>
              <a:t>const</a:t>
            </a:r>
            <a:r>
              <a:rPr lang="en-US" sz="1950">
                <a:solidFill>
                  <a:srgbClr val="D4D4D4"/>
                </a:solidFill>
                <a:highlight>
                  <a:srgbClr val="1E1E1E"/>
                </a:highlight>
                <a:latin typeface="Consolas"/>
                <a:ea typeface="Consolas"/>
                <a:cs typeface="Consolas"/>
                <a:sym typeface="Consolas"/>
              </a:rPr>
              <a:t> </a:t>
            </a:r>
            <a:r>
              <a:rPr lang="en-US" sz="1950">
                <a:solidFill>
                  <a:srgbClr val="4FC1FF"/>
                </a:solidFill>
                <a:highlight>
                  <a:srgbClr val="1E1E1E"/>
                </a:highlight>
                <a:latin typeface="Consolas"/>
                <a:ea typeface="Consolas"/>
                <a:cs typeface="Consolas"/>
                <a:sym typeface="Consolas"/>
              </a:rPr>
              <a:t>peoples</a:t>
            </a:r>
            <a:r>
              <a:rPr lang="en-US" sz="1950">
                <a:solidFill>
                  <a:srgbClr val="D4D4D4"/>
                </a:solidFill>
                <a:highlight>
                  <a:srgbClr val="1E1E1E"/>
                </a:highlight>
                <a:latin typeface="Consolas"/>
                <a:ea typeface="Consolas"/>
                <a:cs typeface="Consolas"/>
                <a:sym typeface="Consolas"/>
              </a:rPr>
              <a:t> = </a:t>
            </a:r>
            <a:r>
              <a:rPr lang="en-US" sz="1950">
                <a:solidFill>
                  <a:srgbClr val="569CD6"/>
                </a:solidFill>
                <a:highlight>
                  <a:srgbClr val="1E1E1E"/>
                </a:highlight>
                <a:latin typeface="Consolas"/>
                <a:ea typeface="Consolas"/>
                <a:cs typeface="Consolas"/>
                <a:sym typeface="Consolas"/>
              </a:rPr>
              <a:t>new</a:t>
            </a:r>
            <a:r>
              <a:rPr lang="en-US" sz="1950">
                <a:solidFill>
                  <a:srgbClr val="D4D4D4"/>
                </a:solidFill>
                <a:highlight>
                  <a:srgbClr val="1E1E1E"/>
                </a:highlight>
                <a:latin typeface="Consolas"/>
                <a:ea typeface="Consolas"/>
                <a:cs typeface="Consolas"/>
                <a:sym typeface="Consolas"/>
              </a:rPr>
              <a:t> </a:t>
            </a:r>
            <a:r>
              <a:rPr lang="en-US" sz="1950">
                <a:solidFill>
                  <a:srgbClr val="4EC9B0"/>
                </a:solidFill>
                <a:highlight>
                  <a:srgbClr val="1E1E1E"/>
                </a:highlight>
                <a:latin typeface="Consolas"/>
                <a:ea typeface="Consolas"/>
                <a:cs typeface="Consolas"/>
                <a:sym typeface="Consolas"/>
              </a:rPr>
              <a:t>Array</a:t>
            </a:r>
            <a:r>
              <a:rPr lang="en-US" sz="1950">
                <a:solidFill>
                  <a:srgbClr val="D4D4D4"/>
                </a:solidFill>
                <a:highlight>
                  <a:srgbClr val="1E1E1E"/>
                </a:highlight>
                <a:latin typeface="Consolas"/>
                <a:ea typeface="Consolas"/>
                <a:cs typeface="Consolas"/>
                <a:sym typeface="Consolas"/>
              </a:rPr>
              <a:t>(</a:t>
            </a:r>
            <a:r>
              <a:rPr lang="en-US" sz="1950">
                <a:solidFill>
                  <a:srgbClr val="CE9178"/>
                </a:solidFill>
                <a:highlight>
                  <a:srgbClr val="1E1E1E"/>
                </a:highlight>
                <a:latin typeface="Consolas"/>
                <a:ea typeface="Consolas"/>
                <a:cs typeface="Consolas"/>
                <a:sym typeface="Consolas"/>
              </a:rPr>
              <a:t>"John"</a:t>
            </a:r>
            <a:r>
              <a:rPr lang="en-US" sz="1950">
                <a:solidFill>
                  <a:srgbClr val="D4D4D4"/>
                </a:solidFill>
                <a:highlight>
                  <a:srgbClr val="1E1E1E"/>
                </a:highlight>
                <a:latin typeface="Consolas"/>
                <a:ea typeface="Consolas"/>
                <a:cs typeface="Consolas"/>
                <a:sym typeface="Consolas"/>
              </a:rPr>
              <a:t>,</a:t>
            </a:r>
            <a:r>
              <a:rPr lang="en-US" sz="1950">
                <a:solidFill>
                  <a:srgbClr val="CE9178"/>
                </a:solidFill>
                <a:highlight>
                  <a:srgbClr val="1E1E1E"/>
                </a:highlight>
                <a:latin typeface="Consolas"/>
                <a:ea typeface="Consolas"/>
                <a:cs typeface="Consolas"/>
                <a:sym typeface="Consolas"/>
              </a:rPr>
              <a:t>"Alex"</a:t>
            </a:r>
            <a:r>
              <a:rPr lang="en-US" sz="1950">
                <a:solidFill>
                  <a:srgbClr val="D4D4D4"/>
                </a:solidFill>
                <a:highlight>
                  <a:srgbClr val="1E1E1E"/>
                </a:highlight>
                <a:latin typeface="Consolas"/>
                <a:ea typeface="Consolas"/>
                <a:cs typeface="Consolas"/>
                <a:sym typeface="Consolas"/>
              </a:rPr>
              <a:t>,</a:t>
            </a:r>
            <a:r>
              <a:rPr lang="en-US" sz="1950">
                <a:solidFill>
                  <a:srgbClr val="CE9178"/>
                </a:solidFill>
                <a:highlight>
                  <a:srgbClr val="1E1E1E"/>
                </a:highlight>
                <a:latin typeface="Consolas"/>
                <a:ea typeface="Consolas"/>
                <a:cs typeface="Consolas"/>
                <a:sym typeface="Consolas"/>
              </a:rPr>
              <a:t>"Nati"</a:t>
            </a:r>
            <a:r>
              <a:rPr lang="en-US" sz="1950">
                <a:solidFill>
                  <a:srgbClr val="D4D4D4"/>
                </a:solidFill>
                <a:highlight>
                  <a:srgbClr val="1E1E1E"/>
                </a:highlight>
                <a:latin typeface="Consolas"/>
                <a:ea typeface="Consolas"/>
                <a:cs typeface="Consolas"/>
                <a:sym typeface="Consolas"/>
              </a:rPr>
              <a:t>,</a:t>
            </a:r>
            <a:r>
              <a:rPr lang="en-US" sz="1950">
                <a:solidFill>
                  <a:srgbClr val="CE9178"/>
                </a:solidFill>
                <a:highlight>
                  <a:srgbClr val="1E1E1E"/>
                </a:highlight>
                <a:latin typeface="Consolas"/>
                <a:ea typeface="Consolas"/>
                <a:cs typeface="Consolas"/>
                <a:sym typeface="Consolas"/>
              </a:rPr>
              <a:t>"Brian"</a:t>
            </a:r>
            <a:r>
              <a:rPr lang="en-US" sz="1950">
                <a:solidFill>
                  <a:srgbClr val="D4D4D4"/>
                </a:solidFill>
                <a:highlight>
                  <a:srgbClr val="1E1E1E"/>
                </a:highlight>
                <a:latin typeface="Consolas"/>
                <a:ea typeface="Consolas"/>
                <a:cs typeface="Consolas"/>
                <a:sym typeface="Consolas"/>
              </a:rPr>
              <a:t>,</a:t>
            </a:r>
            <a:r>
              <a:rPr lang="en-US" sz="1950">
                <a:solidFill>
                  <a:srgbClr val="CE9178"/>
                </a:solidFill>
                <a:highlight>
                  <a:srgbClr val="1E1E1E"/>
                </a:highlight>
                <a:latin typeface="Consolas"/>
                <a:ea typeface="Consolas"/>
                <a:cs typeface="Consolas"/>
                <a:sym typeface="Consolas"/>
              </a:rPr>
              <a:t>"Abebe"</a:t>
            </a:r>
            <a:r>
              <a:rPr lang="en-US" sz="1950">
                <a:solidFill>
                  <a:srgbClr val="D4D4D4"/>
                </a:solidFill>
                <a:highlight>
                  <a:srgbClr val="1E1E1E"/>
                </a:highlight>
                <a:latin typeface="Consolas"/>
                <a:ea typeface="Consolas"/>
                <a:cs typeface="Consolas"/>
                <a:sym typeface="Consolas"/>
              </a:rPr>
              <a:t>,</a:t>
            </a:r>
            <a:r>
              <a:rPr lang="en-US" sz="1950">
                <a:solidFill>
                  <a:srgbClr val="CE9178"/>
                </a:solidFill>
                <a:highlight>
                  <a:srgbClr val="1E1E1E"/>
                </a:highlight>
                <a:latin typeface="Consolas"/>
                <a:ea typeface="Consolas"/>
                <a:cs typeface="Consolas"/>
                <a:sym typeface="Consolas"/>
              </a:rPr>
              <a:t>"Bekele"</a:t>
            </a:r>
            <a:r>
              <a:rPr lang="en-US" sz="1950">
                <a:solidFill>
                  <a:srgbClr val="D4D4D4"/>
                </a:solidFill>
                <a:highlight>
                  <a:srgbClr val="1E1E1E"/>
                </a:highlight>
                <a:latin typeface="Consolas"/>
                <a:ea typeface="Consolas"/>
                <a:cs typeface="Consolas"/>
                <a:sym typeface="Consolas"/>
              </a:rPr>
              <a:t>,</a:t>
            </a:r>
            <a:r>
              <a:rPr lang="en-US" sz="1950">
                <a:solidFill>
                  <a:srgbClr val="CE9178"/>
                </a:solidFill>
                <a:highlight>
                  <a:srgbClr val="1E1E1E"/>
                </a:highlight>
                <a:latin typeface="Consolas"/>
                <a:ea typeface="Consolas"/>
                <a:cs typeface="Consolas"/>
                <a:sym typeface="Consolas"/>
              </a:rPr>
              <a:t>"Nati"</a:t>
            </a:r>
            <a:r>
              <a:rPr lang="en-US" sz="1950">
                <a:solidFill>
                  <a:srgbClr val="D4D4D4"/>
                </a:solidFill>
                <a:highlight>
                  <a:srgbClr val="1E1E1E"/>
                </a:highlight>
                <a:latin typeface="Consolas"/>
                <a:ea typeface="Consolas"/>
                <a:cs typeface="Consolas"/>
                <a:sym typeface="Consolas"/>
              </a:rPr>
              <a:t>,</a:t>
            </a:r>
            <a:r>
              <a:rPr lang="en-US" sz="1950">
                <a:solidFill>
                  <a:srgbClr val="CE9178"/>
                </a:solidFill>
                <a:highlight>
                  <a:srgbClr val="1E1E1E"/>
                </a:highlight>
                <a:latin typeface="Consolas"/>
                <a:ea typeface="Consolas"/>
                <a:cs typeface="Consolas"/>
                <a:sym typeface="Consolas"/>
              </a:rPr>
              <a:t>"Nardos"</a:t>
            </a:r>
            <a:r>
              <a:rPr lang="en-US" sz="1950">
                <a:solidFill>
                  <a:srgbClr val="D4D4D4"/>
                </a:solidFill>
                <a:highlight>
                  <a:srgbClr val="1E1E1E"/>
                </a:highlight>
                <a:latin typeface="Consolas"/>
                <a:ea typeface="Consolas"/>
                <a:cs typeface="Consolas"/>
                <a:sym typeface="Consolas"/>
              </a:rPr>
              <a:t>); </a:t>
            </a:r>
            <a:r>
              <a:rPr lang="en-US" sz="1950">
                <a:solidFill>
                  <a:srgbClr val="6A9955"/>
                </a:solidFill>
                <a:highlight>
                  <a:srgbClr val="1E1E1E"/>
                </a:highlight>
                <a:latin typeface="Consolas"/>
                <a:ea typeface="Consolas"/>
                <a:cs typeface="Consolas"/>
                <a:sym typeface="Consolas"/>
              </a:rPr>
              <a:t>// array declaration with array constructor</a:t>
            </a:r>
            <a:endParaRPr sz="19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950">
                <a:solidFill>
                  <a:srgbClr val="4EC9B0"/>
                </a:solidFill>
                <a:highlight>
                  <a:srgbClr val="1E1E1E"/>
                </a:highlight>
                <a:latin typeface="Consolas"/>
                <a:ea typeface="Consolas"/>
                <a:cs typeface="Consolas"/>
                <a:sym typeface="Consolas"/>
              </a:rPr>
              <a:t>Array</a:t>
            </a:r>
            <a:r>
              <a:rPr lang="en-US" sz="1950">
                <a:solidFill>
                  <a:srgbClr val="D4D4D4"/>
                </a:solidFill>
                <a:highlight>
                  <a:srgbClr val="1E1E1E"/>
                </a:highlight>
                <a:latin typeface="Consolas"/>
                <a:ea typeface="Consolas"/>
                <a:cs typeface="Consolas"/>
                <a:sym typeface="Consolas"/>
              </a:rPr>
              <a:t>.</a:t>
            </a:r>
            <a:r>
              <a:rPr lang="en-US" sz="1950">
                <a:solidFill>
                  <a:srgbClr val="4FC1FF"/>
                </a:solidFill>
                <a:highlight>
                  <a:srgbClr val="1E1E1E"/>
                </a:highlight>
                <a:latin typeface="Consolas"/>
                <a:ea typeface="Consolas"/>
                <a:cs typeface="Consolas"/>
                <a:sym typeface="Consolas"/>
              </a:rPr>
              <a:t>prototype</a:t>
            </a:r>
            <a:r>
              <a:rPr lang="en-US" sz="1950">
                <a:solidFill>
                  <a:srgbClr val="D4D4D4"/>
                </a:solidFill>
                <a:highlight>
                  <a:srgbClr val="1E1E1E"/>
                </a:highlight>
                <a:latin typeface="Consolas"/>
                <a:ea typeface="Consolas"/>
                <a:cs typeface="Consolas"/>
                <a:sym typeface="Consolas"/>
              </a:rPr>
              <a:t>.</a:t>
            </a:r>
            <a:r>
              <a:rPr lang="en-US" sz="1950">
                <a:solidFill>
                  <a:srgbClr val="DCDCAA"/>
                </a:solidFill>
                <a:highlight>
                  <a:srgbClr val="1E1E1E"/>
                </a:highlight>
                <a:latin typeface="Consolas"/>
                <a:ea typeface="Consolas"/>
                <a:cs typeface="Consolas"/>
                <a:sym typeface="Consolas"/>
              </a:rPr>
              <a:t>upperCase</a:t>
            </a:r>
            <a:r>
              <a:rPr lang="en-US" sz="1950">
                <a:solidFill>
                  <a:srgbClr val="D4D4D4"/>
                </a:solidFill>
                <a:highlight>
                  <a:srgbClr val="1E1E1E"/>
                </a:highlight>
                <a:latin typeface="Consolas"/>
                <a:ea typeface="Consolas"/>
                <a:cs typeface="Consolas"/>
                <a:sym typeface="Consolas"/>
              </a:rPr>
              <a:t> = </a:t>
            </a:r>
            <a:r>
              <a:rPr lang="en-US" sz="1950">
                <a:solidFill>
                  <a:srgbClr val="569CD6"/>
                </a:solidFill>
                <a:highlight>
                  <a:srgbClr val="1E1E1E"/>
                </a:highlight>
                <a:latin typeface="Consolas"/>
                <a:ea typeface="Consolas"/>
                <a:cs typeface="Consolas"/>
                <a:sym typeface="Consolas"/>
              </a:rPr>
              <a:t>function</a:t>
            </a:r>
            <a:r>
              <a:rPr lang="en-US" sz="1950">
                <a:solidFill>
                  <a:srgbClr val="D4D4D4"/>
                </a:solidFill>
                <a:highlight>
                  <a:srgbClr val="1E1E1E"/>
                </a:highlight>
                <a:latin typeface="Consolas"/>
                <a:ea typeface="Consolas"/>
                <a:cs typeface="Consolas"/>
                <a:sym typeface="Consolas"/>
              </a:rPr>
              <a:t>() {</a:t>
            </a:r>
            <a:endParaRPr sz="19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950">
                <a:solidFill>
                  <a:srgbClr val="D4D4D4"/>
                </a:solidFill>
                <a:highlight>
                  <a:srgbClr val="1E1E1E"/>
                </a:highlight>
                <a:latin typeface="Consolas"/>
                <a:ea typeface="Consolas"/>
                <a:cs typeface="Consolas"/>
                <a:sym typeface="Consolas"/>
              </a:rPr>
              <a:t>            </a:t>
            </a:r>
            <a:r>
              <a:rPr lang="en-US" sz="1950">
                <a:solidFill>
                  <a:srgbClr val="C586C0"/>
                </a:solidFill>
                <a:highlight>
                  <a:srgbClr val="1E1E1E"/>
                </a:highlight>
                <a:latin typeface="Consolas"/>
                <a:ea typeface="Consolas"/>
                <a:cs typeface="Consolas"/>
                <a:sym typeface="Consolas"/>
              </a:rPr>
              <a:t>for</a:t>
            </a:r>
            <a:r>
              <a:rPr lang="en-US" sz="1950">
                <a:solidFill>
                  <a:srgbClr val="D4D4D4"/>
                </a:solidFill>
                <a:highlight>
                  <a:srgbClr val="1E1E1E"/>
                </a:highlight>
                <a:latin typeface="Consolas"/>
                <a:ea typeface="Consolas"/>
                <a:cs typeface="Consolas"/>
                <a:sym typeface="Consolas"/>
              </a:rPr>
              <a:t> (</a:t>
            </a:r>
            <a:r>
              <a:rPr lang="en-US" sz="1950">
                <a:solidFill>
                  <a:srgbClr val="569CD6"/>
                </a:solidFill>
                <a:highlight>
                  <a:srgbClr val="1E1E1E"/>
                </a:highlight>
                <a:latin typeface="Consolas"/>
                <a:ea typeface="Consolas"/>
                <a:cs typeface="Consolas"/>
                <a:sym typeface="Consolas"/>
              </a:rPr>
              <a:t>let</a:t>
            </a:r>
            <a:r>
              <a:rPr lang="en-US" sz="1950">
                <a:solidFill>
                  <a:srgbClr val="D4D4D4"/>
                </a:solidFill>
                <a:highlight>
                  <a:srgbClr val="1E1E1E"/>
                </a:highlight>
                <a:latin typeface="Consolas"/>
                <a:ea typeface="Consolas"/>
                <a:cs typeface="Consolas"/>
                <a:sym typeface="Consolas"/>
              </a:rPr>
              <a:t> </a:t>
            </a:r>
            <a:r>
              <a:rPr lang="en-US" sz="1950">
                <a:solidFill>
                  <a:srgbClr val="9CDCFE"/>
                </a:solidFill>
                <a:highlight>
                  <a:srgbClr val="1E1E1E"/>
                </a:highlight>
                <a:latin typeface="Consolas"/>
                <a:ea typeface="Consolas"/>
                <a:cs typeface="Consolas"/>
                <a:sym typeface="Consolas"/>
              </a:rPr>
              <a:t>i</a:t>
            </a:r>
            <a:r>
              <a:rPr lang="en-US" sz="1950">
                <a:solidFill>
                  <a:srgbClr val="D4D4D4"/>
                </a:solidFill>
                <a:highlight>
                  <a:srgbClr val="1E1E1E"/>
                </a:highlight>
                <a:latin typeface="Consolas"/>
                <a:ea typeface="Consolas"/>
                <a:cs typeface="Consolas"/>
                <a:sym typeface="Consolas"/>
              </a:rPr>
              <a:t> = </a:t>
            </a:r>
            <a:r>
              <a:rPr lang="en-US" sz="1950">
                <a:solidFill>
                  <a:srgbClr val="B5CEA8"/>
                </a:solidFill>
                <a:highlight>
                  <a:srgbClr val="1E1E1E"/>
                </a:highlight>
                <a:latin typeface="Consolas"/>
                <a:ea typeface="Consolas"/>
                <a:cs typeface="Consolas"/>
                <a:sym typeface="Consolas"/>
              </a:rPr>
              <a:t>0</a:t>
            </a:r>
            <a:r>
              <a:rPr lang="en-US" sz="1950">
                <a:solidFill>
                  <a:srgbClr val="D4D4D4"/>
                </a:solidFill>
                <a:highlight>
                  <a:srgbClr val="1E1E1E"/>
                </a:highlight>
                <a:latin typeface="Consolas"/>
                <a:ea typeface="Consolas"/>
                <a:cs typeface="Consolas"/>
                <a:sym typeface="Consolas"/>
              </a:rPr>
              <a:t>; </a:t>
            </a:r>
            <a:r>
              <a:rPr lang="en-US" sz="1950">
                <a:solidFill>
                  <a:srgbClr val="9CDCFE"/>
                </a:solidFill>
                <a:highlight>
                  <a:srgbClr val="1E1E1E"/>
                </a:highlight>
                <a:latin typeface="Consolas"/>
                <a:ea typeface="Consolas"/>
                <a:cs typeface="Consolas"/>
                <a:sym typeface="Consolas"/>
              </a:rPr>
              <a:t>i</a:t>
            </a:r>
            <a:r>
              <a:rPr lang="en-US" sz="1950">
                <a:solidFill>
                  <a:srgbClr val="D4D4D4"/>
                </a:solidFill>
                <a:highlight>
                  <a:srgbClr val="1E1E1E"/>
                </a:highlight>
                <a:latin typeface="Consolas"/>
                <a:ea typeface="Consolas"/>
                <a:cs typeface="Consolas"/>
                <a:sym typeface="Consolas"/>
              </a:rPr>
              <a:t> &lt; </a:t>
            </a:r>
            <a:r>
              <a:rPr lang="en-US" sz="1950">
                <a:solidFill>
                  <a:srgbClr val="569CD6"/>
                </a:solidFill>
                <a:highlight>
                  <a:srgbClr val="1E1E1E"/>
                </a:highlight>
                <a:latin typeface="Consolas"/>
                <a:ea typeface="Consolas"/>
                <a:cs typeface="Consolas"/>
                <a:sym typeface="Consolas"/>
              </a:rPr>
              <a:t>this</a:t>
            </a:r>
            <a:r>
              <a:rPr lang="en-US" sz="1950">
                <a:solidFill>
                  <a:srgbClr val="D4D4D4"/>
                </a:solidFill>
                <a:highlight>
                  <a:srgbClr val="1E1E1E"/>
                </a:highlight>
                <a:latin typeface="Consolas"/>
                <a:ea typeface="Consolas"/>
                <a:cs typeface="Consolas"/>
                <a:sym typeface="Consolas"/>
              </a:rPr>
              <a:t>.</a:t>
            </a:r>
            <a:r>
              <a:rPr lang="en-US" sz="1950">
                <a:solidFill>
                  <a:srgbClr val="9CDCFE"/>
                </a:solidFill>
                <a:highlight>
                  <a:srgbClr val="1E1E1E"/>
                </a:highlight>
                <a:latin typeface="Consolas"/>
                <a:ea typeface="Consolas"/>
                <a:cs typeface="Consolas"/>
                <a:sym typeface="Consolas"/>
              </a:rPr>
              <a:t>length</a:t>
            </a:r>
            <a:r>
              <a:rPr lang="en-US" sz="1950">
                <a:solidFill>
                  <a:srgbClr val="D4D4D4"/>
                </a:solidFill>
                <a:highlight>
                  <a:srgbClr val="1E1E1E"/>
                </a:highlight>
                <a:latin typeface="Consolas"/>
                <a:ea typeface="Consolas"/>
                <a:cs typeface="Consolas"/>
                <a:sym typeface="Consolas"/>
              </a:rPr>
              <a:t>; </a:t>
            </a:r>
            <a:r>
              <a:rPr lang="en-US" sz="1950">
                <a:solidFill>
                  <a:srgbClr val="9CDCFE"/>
                </a:solidFill>
                <a:highlight>
                  <a:srgbClr val="1E1E1E"/>
                </a:highlight>
                <a:latin typeface="Consolas"/>
                <a:ea typeface="Consolas"/>
                <a:cs typeface="Consolas"/>
                <a:sym typeface="Consolas"/>
              </a:rPr>
              <a:t>i</a:t>
            </a:r>
            <a:r>
              <a:rPr lang="en-US" sz="1950">
                <a:solidFill>
                  <a:srgbClr val="D4D4D4"/>
                </a:solidFill>
                <a:highlight>
                  <a:srgbClr val="1E1E1E"/>
                </a:highlight>
                <a:latin typeface="Consolas"/>
                <a:ea typeface="Consolas"/>
                <a:cs typeface="Consolas"/>
                <a:sym typeface="Consolas"/>
              </a:rPr>
              <a:t>++) {</a:t>
            </a:r>
            <a:endParaRPr sz="19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950">
                <a:solidFill>
                  <a:srgbClr val="D4D4D4"/>
                </a:solidFill>
                <a:highlight>
                  <a:srgbClr val="1E1E1E"/>
                </a:highlight>
                <a:latin typeface="Consolas"/>
                <a:ea typeface="Consolas"/>
                <a:cs typeface="Consolas"/>
                <a:sym typeface="Consolas"/>
              </a:rPr>
              <a:t>                </a:t>
            </a:r>
            <a:r>
              <a:rPr lang="en-US" sz="1950">
                <a:solidFill>
                  <a:srgbClr val="569CD6"/>
                </a:solidFill>
                <a:highlight>
                  <a:srgbClr val="1E1E1E"/>
                </a:highlight>
                <a:latin typeface="Consolas"/>
                <a:ea typeface="Consolas"/>
                <a:cs typeface="Consolas"/>
                <a:sym typeface="Consolas"/>
              </a:rPr>
              <a:t>this</a:t>
            </a:r>
            <a:r>
              <a:rPr lang="en-US" sz="1950">
                <a:solidFill>
                  <a:srgbClr val="D4D4D4"/>
                </a:solidFill>
                <a:highlight>
                  <a:srgbClr val="1E1E1E"/>
                </a:highlight>
                <a:latin typeface="Consolas"/>
                <a:ea typeface="Consolas"/>
                <a:cs typeface="Consolas"/>
                <a:sym typeface="Consolas"/>
              </a:rPr>
              <a:t>[</a:t>
            </a:r>
            <a:r>
              <a:rPr lang="en-US" sz="1950">
                <a:solidFill>
                  <a:srgbClr val="9CDCFE"/>
                </a:solidFill>
                <a:highlight>
                  <a:srgbClr val="1E1E1E"/>
                </a:highlight>
                <a:latin typeface="Consolas"/>
                <a:ea typeface="Consolas"/>
                <a:cs typeface="Consolas"/>
                <a:sym typeface="Consolas"/>
              </a:rPr>
              <a:t>i</a:t>
            </a:r>
            <a:r>
              <a:rPr lang="en-US" sz="1950">
                <a:solidFill>
                  <a:srgbClr val="D4D4D4"/>
                </a:solidFill>
                <a:highlight>
                  <a:srgbClr val="1E1E1E"/>
                </a:highlight>
                <a:latin typeface="Consolas"/>
                <a:ea typeface="Consolas"/>
                <a:cs typeface="Consolas"/>
                <a:sym typeface="Consolas"/>
              </a:rPr>
              <a:t>] = </a:t>
            </a:r>
            <a:r>
              <a:rPr lang="en-US" sz="1950">
                <a:solidFill>
                  <a:srgbClr val="569CD6"/>
                </a:solidFill>
                <a:highlight>
                  <a:srgbClr val="1E1E1E"/>
                </a:highlight>
                <a:latin typeface="Consolas"/>
                <a:ea typeface="Consolas"/>
                <a:cs typeface="Consolas"/>
                <a:sym typeface="Consolas"/>
              </a:rPr>
              <a:t>this</a:t>
            </a:r>
            <a:r>
              <a:rPr lang="en-US" sz="1950">
                <a:solidFill>
                  <a:srgbClr val="D4D4D4"/>
                </a:solidFill>
                <a:highlight>
                  <a:srgbClr val="1E1E1E"/>
                </a:highlight>
                <a:latin typeface="Consolas"/>
                <a:ea typeface="Consolas"/>
                <a:cs typeface="Consolas"/>
                <a:sym typeface="Consolas"/>
              </a:rPr>
              <a:t>[</a:t>
            </a:r>
            <a:r>
              <a:rPr lang="en-US" sz="1950">
                <a:solidFill>
                  <a:srgbClr val="9CDCFE"/>
                </a:solidFill>
                <a:highlight>
                  <a:srgbClr val="1E1E1E"/>
                </a:highlight>
                <a:latin typeface="Consolas"/>
                <a:ea typeface="Consolas"/>
                <a:cs typeface="Consolas"/>
                <a:sym typeface="Consolas"/>
              </a:rPr>
              <a:t>i</a:t>
            </a:r>
            <a:r>
              <a:rPr lang="en-US" sz="1950">
                <a:solidFill>
                  <a:srgbClr val="D4D4D4"/>
                </a:solidFill>
                <a:highlight>
                  <a:srgbClr val="1E1E1E"/>
                </a:highlight>
                <a:latin typeface="Consolas"/>
                <a:ea typeface="Consolas"/>
                <a:cs typeface="Consolas"/>
                <a:sym typeface="Consolas"/>
              </a:rPr>
              <a:t>].</a:t>
            </a:r>
            <a:r>
              <a:rPr lang="en-US" sz="1950">
                <a:solidFill>
                  <a:srgbClr val="DCDCAA"/>
                </a:solidFill>
                <a:highlight>
                  <a:srgbClr val="1E1E1E"/>
                </a:highlight>
                <a:latin typeface="Consolas"/>
                <a:ea typeface="Consolas"/>
                <a:cs typeface="Consolas"/>
                <a:sym typeface="Consolas"/>
              </a:rPr>
              <a:t>toUpperCase</a:t>
            </a:r>
            <a:r>
              <a:rPr lang="en-US" sz="1950">
                <a:solidFill>
                  <a:srgbClr val="D4D4D4"/>
                </a:solidFill>
                <a:highlight>
                  <a:srgbClr val="1E1E1E"/>
                </a:highlight>
                <a:latin typeface="Consolas"/>
                <a:ea typeface="Consolas"/>
                <a:cs typeface="Consolas"/>
                <a:sym typeface="Consolas"/>
              </a:rPr>
              <a:t>(); // `this` refers the object later will be substituted by the array</a:t>
            </a:r>
            <a:endParaRPr sz="19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950">
                <a:solidFill>
                  <a:srgbClr val="D4D4D4"/>
                </a:solidFill>
                <a:highlight>
                  <a:srgbClr val="1E1E1E"/>
                </a:highlight>
                <a:latin typeface="Consolas"/>
                <a:ea typeface="Consolas"/>
                <a:cs typeface="Consolas"/>
                <a:sym typeface="Consolas"/>
              </a:rPr>
              <a:t>            }</a:t>
            </a:r>
            <a:endParaRPr sz="19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950">
                <a:solidFill>
                  <a:srgbClr val="D4D4D4"/>
                </a:solidFill>
                <a:highlight>
                  <a:srgbClr val="1E1E1E"/>
                </a:highlight>
                <a:latin typeface="Consolas"/>
                <a:ea typeface="Consolas"/>
                <a:cs typeface="Consolas"/>
                <a:sym typeface="Consolas"/>
              </a:rPr>
              <a:t>        }; </a:t>
            </a:r>
            <a:r>
              <a:rPr lang="en-US" sz="1950">
                <a:solidFill>
                  <a:srgbClr val="6A9955"/>
                </a:solidFill>
                <a:highlight>
                  <a:srgbClr val="1E1E1E"/>
                </a:highlight>
                <a:latin typeface="Consolas"/>
                <a:ea typeface="Consolas"/>
                <a:cs typeface="Consolas"/>
                <a:sym typeface="Consolas"/>
              </a:rPr>
              <a:t>// custom method to convert all the elements of an array of </a:t>
            </a:r>
            <a:r>
              <a:rPr lang="en-US" sz="1950">
                <a:solidFill>
                  <a:srgbClr val="6A9955"/>
                </a:solidFill>
                <a:highlight>
                  <a:srgbClr val="1E1E1E"/>
                </a:highlight>
                <a:latin typeface="Consolas"/>
                <a:ea typeface="Consolas"/>
                <a:cs typeface="Consolas"/>
                <a:sym typeface="Consolas"/>
              </a:rPr>
              <a:t>string </a:t>
            </a:r>
            <a:r>
              <a:rPr lang="en-US" sz="1950">
                <a:solidFill>
                  <a:srgbClr val="6A9955"/>
                </a:solidFill>
                <a:highlight>
                  <a:srgbClr val="1E1E1E"/>
                </a:highlight>
                <a:latin typeface="Consolas"/>
                <a:ea typeface="Consolas"/>
                <a:cs typeface="Consolas"/>
                <a:sym typeface="Consolas"/>
              </a:rPr>
              <a:t>to upper case </a:t>
            </a:r>
            <a:endParaRPr sz="19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950">
                <a:solidFill>
                  <a:srgbClr val="4FC1FF"/>
                </a:solidFill>
                <a:highlight>
                  <a:srgbClr val="1E1E1E"/>
                </a:highlight>
                <a:latin typeface="Consolas"/>
                <a:ea typeface="Consolas"/>
                <a:cs typeface="Consolas"/>
                <a:sym typeface="Consolas"/>
              </a:rPr>
              <a:t>peoples</a:t>
            </a:r>
            <a:r>
              <a:rPr lang="en-US" sz="1950">
                <a:solidFill>
                  <a:srgbClr val="D4D4D4"/>
                </a:solidFill>
                <a:highlight>
                  <a:srgbClr val="1E1E1E"/>
                </a:highlight>
                <a:latin typeface="Consolas"/>
                <a:ea typeface="Consolas"/>
                <a:cs typeface="Consolas"/>
                <a:sym typeface="Consolas"/>
              </a:rPr>
              <a:t>.</a:t>
            </a:r>
            <a:r>
              <a:rPr lang="en-US" sz="1950">
                <a:solidFill>
                  <a:srgbClr val="DCDCAA"/>
                </a:solidFill>
                <a:highlight>
                  <a:srgbClr val="1E1E1E"/>
                </a:highlight>
                <a:latin typeface="Consolas"/>
                <a:ea typeface="Consolas"/>
                <a:cs typeface="Consolas"/>
                <a:sym typeface="Consolas"/>
              </a:rPr>
              <a:t>upperCase</a:t>
            </a:r>
            <a:r>
              <a:rPr lang="en-US" sz="1950">
                <a:solidFill>
                  <a:srgbClr val="D4D4D4"/>
                </a:solidFill>
                <a:highlight>
                  <a:srgbClr val="1E1E1E"/>
                </a:highlight>
                <a:latin typeface="Consolas"/>
                <a:ea typeface="Consolas"/>
                <a:cs typeface="Consolas"/>
                <a:sym typeface="Consolas"/>
              </a:rPr>
              <a:t>(); </a:t>
            </a:r>
            <a:r>
              <a:rPr lang="en-US" sz="1950">
                <a:solidFill>
                  <a:srgbClr val="6A9955"/>
                </a:solidFill>
                <a:highlight>
                  <a:srgbClr val="1E1E1E"/>
                </a:highlight>
                <a:latin typeface="Consolas"/>
                <a:ea typeface="Consolas"/>
                <a:cs typeface="Consolas"/>
                <a:sym typeface="Consolas"/>
              </a:rPr>
              <a:t>// upperCase() method called</a:t>
            </a:r>
            <a:endParaRPr sz="19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950">
                <a:solidFill>
                  <a:srgbClr val="9CDCFE"/>
                </a:solidFill>
                <a:highlight>
                  <a:srgbClr val="1E1E1E"/>
                </a:highlight>
                <a:latin typeface="Consolas"/>
                <a:ea typeface="Consolas"/>
                <a:cs typeface="Consolas"/>
                <a:sym typeface="Consolas"/>
              </a:rPr>
              <a:t>console</a:t>
            </a:r>
            <a:r>
              <a:rPr lang="en-US" sz="1950">
                <a:solidFill>
                  <a:srgbClr val="D4D4D4"/>
                </a:solidFill>
                <a:highlight>
                  <a:srgbClr val="1E1E1E"/>
                </a:highlight>
                <a:latin typeface="Consolas"/>
                <a:ea typeface="Consolas"/>
                <a:cs typeface="Consolas"/>
                <a:sym typeface="Consolas"/>
              </a:rPr>
              <a:t>.</a:t>
            </a:r>
            <a:r>
              <a:rPr lang="en-US" sz="1950">
                <a:solidFill>
                  <a:srgbClr val="DCDCAA"/>
                </a:solidFill>
                <a:highlight>
                  <a:srgbClr val="1E1E1E"/>
                </a:highlight>
                <a:latin typeface="Consolas"/>
                <a:ea typeface="Consolas"/>
                <a:cs typeface="Consolas"/>
                <a:sym typeface="Consolas"/>
              </a:rPr>
              <a:t>log</a:t>
            </a:r>
            <a:r>
              <a:rPr lang="en-US" sz="1950">
                <a:solidFill>
                  <a:srgbClr val="D4D4D4"/>
                </a:solidFill>
                <a:highlight>
                  <a:srgbClr val="1E1E1E"/>
                </a:highlight>
                <a:latin typeface="Consolas"/>
                <a:ea typeface="Consolas"/>
                <a:cs typeface="Consolas"/>
                <a:sym typeface="Consolas"/>
              </a:rPr>
              <a:t>(</a:t>
            </a:r>
            <a:r>
              <a:rPr lang="en-US" sz="1950">
                <a:solidFill>
                  <a:srgbClr val="4FC1FF"/>
                </a:solidFill>
                <a:highlight>
                  <a:srgbClr val="1E1E1E"/>
                </a:highlight>
                <a:latin typeface="Consolas"/>
                <a:ea typeface="Consolas"/>
                <a:cs typeface="Consolas"/>
                <a:sym typeface="Consolas"/>
              </a:rPr>
              <a:t>peoples</a:t>
            </a:r>
            <a:r>
              <a:rPr lang="en-US" sz="1950">
                <a:solidFill>
                  <a:srgbClr val="D4D4D4"/>
                </a:solidFill>
                <a:highlight>
                  <a:srgbClr val="1E1E1E"/>
                </a:highlight>
                <a:latin typeface="Consolas"/>
                <a:ea typeface="Consolas"/>
                <a:cs typeface="Consolas"/>
                <a:sym typeface="Consolas"/>
              </a:rPr>
              <a:t>); </a:t>
            </a:r>
            <a:r>
              <a:rPr lang="en-US" sz="1950">
                <a:solidFill>
                  <a:srgbClr val="6A9955"/>
                </a:solidFill>
                <a:highlight>
                  <a:srgbClr val="1E1E1E"/>
                </a:highlight>
                <a:latin typeface="Consolas"/>
                <a:ea typeface="Consolas"/>
                <a:cs typeface="Consolas"/>
                <a:sym typeface="Consolas"/>
              </a:rPr>
              <a:t>// prints this to console ['JOHN', 'ALEX', 'NATI', 'BRIAN', 'ABEBE', 'BEKELE', 'NATI', 'NARDOS']</a:t>
            </a:r>
            <a:endParaRPr sz="1950">
              <a:solidFill>
                <a:srgbClr val="6A9955"/>
              </a:solidFill>
              <a:highlight>
                <a:srgbClr val="1E1E1E"/>
              </a:highlight>
              <a:latin typeface="Consolas"/>
              <a:ea typeface="Consolas"/>
              <a:cs typeface="Consolas"/>
              <a:sym typeface="Consolas"/>
            </a:endParaRPr>
          </a:p>
          <a:p>
            <a:pPr indent="0" lvl="0" marL="0" rtl="0" algn="l">
              <a:spcBef>
                <a:spcPts val="750"/>
              </a:spcBef>
              <a:spcAft>
                <a:spcPts val="0"/>
              </a:spcAft>
              <a:buNone/>
            </a:pPr>
            <a:r>
              <a:t/>
            </a:r>
            <a:endParaRPr sz="3200"/>
          </a:p>
        </p:txBody>
      </p:sp>
      <p:sp>
        <p:nvSpPr>
          <p:cNvPr id="363" name="Google Shape;363;g112bc4c8317_0_14"/>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11dd7d9a8c_0_0"/>
          <p:cNvSpPr txBox="1"/>
          <p:nvPr>
            <p:ph type="title"/>
          </p:nvPr>
        </p:nvSpPr>
        <p:spPr>
          <a:xfrm>
            <a:off x="81775" y="92850"/>
            <a:ext cx="10515600" cy="5970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rgbClr val="2504EC"/>
                </a:solidFill>
              </a:rPr>
              <a:t>Demosnatration Example code</a:t>
            </a:r>
            <a:endParaRPr>
              <a:solidFill>
                <a:srgbClr val="2504EC"/>
              </a:solidFill>
            </a:endParaRPr>
          </a:p>
        </p:txBody>
      </p:sp>
      <p:sp>
        <p:nvSpPr>
          <p:cNvPr id="370" name="Google Shape;370;g111dd7d9a8c_0_0"/>
          <p:cNvSpPr txBox="1"/>
          <p:nvPr>
            <p:ph idx="1" type="body"/>
          </p:nvPr>
        </p:nvSpPr>
        <p:spPr>
          <a:xfrm>
            <a:off x="183950" y="1011600"/>
            <a:ext cx="11741400" cy="5510700"/>
          </a:xfrm>
          <a:prstGeom prst="rect">
            <a:avLst/>
          </a:prstGeom>
        </p:spPr>
        <p:txBody>
          <a:bodyPr anchorCtr="0" anchor="t" bIns="45700" lIns="91425" spcFirstLastPara="1" rIns="91425" wrap="square" tIns="45700">
            <a:normAutofit fontScale="25000" lnSpcReduction="20000"/>
          </a:bodyPr>
          <a:lstStyle/>
          <a:p>
            <a:pPr indent="0" lvl="0" marL="0" rtl="0" algn="l">
              <a:lnSpc>
                <a:spcPct val="135714"/>
              </a:lnSpc>
              <a:spcBef>
                <a:spcPts val="0"/>
              </a:spcBef>
              <a:spcAft>
                <a:spcPts val="0"/>
              </a:spcAft>
              <a:buNone/>
            </a:pPr>
            <a:r>
              <a:rPr lang="en-US" sz="4650">
                <a:solidFill>
                  <a:srgbClr val="808080"/>
                </a:solidFill>
                <a:highlight>
                  <a:srgbClr val="1E1E1E"/>
                </a:highlight>
                <a:latin typeface="Consolas"/>
                <a:ea typeface="Consolas"/>
                <a:cs typeface="Consolas"/>
                <a:sym typeface="Consolas"/>
              </a:rPr>
              <a:t>&lt;</a:t>
            </a:r>
            <a:r>
              <a:rPr lang="en-US" sz="4650">
                <a:solidFill>
                  <a:srgbClr val="569CD6"/>
                </a:solidFill>
                <a:highlight>
                  <a:srgbClr val="1E1E1E"/>
                </a:highlight>
                <a:latin typeface="Consolas"/>
                <a:ea typeface="Consolas"/>
                <a:cs typeface="Consolas"/>
                <a:sym typeface="Consolas"/>
              </a:rPr>
              <a:t>div</a:t>
            </a:r>
            <a:r>
              <a:rPr lang="en-US" sz="4650">
                <a:solidFill>
                  <a:srgbClr val="D4D4D4"/>
                </a:solidFill>
                <a:highlight>
                  <a:srgbClr val="1E1E1E"/>
                </a:highlight>
                <a:latin typeface="Consolas"/>
                <a:ea typeface="Consolas"/>
                <a:cs typeface="Consolas"/>
                <a:sym typeface="Consolas"/>
              </a:rPr>
              <a:t> </a:t>
            </a:r>
            <a:r>
              <a:rPr lang="en-US" sz="4650">
                <a:solidFill>
                  <a:srgbClr val="9CDCFE"/>
                </a:solidFill>
                <a:highlight>
                  <a:srgbClr val="1E1E1E"/>
                </a:highlight>
                <a:latin typeface="Consolas"/>
                <a:ea typeface="Consolas"/>
                <a:cs typeface="Consolas"/>
                <a:sym typeface="Consolas"/>
              </a:rPr>
              <a:t>class</a:t>
            </a:r>
            <a:r>
              <a:rPr lang="en-US" sz="4650">
                <a:solidFill>
                  <a:srgbClr val="D4D4D4"/>
                </a:solidFill>
                <a:highlight>
                  <a:srgbClr val="1E1E1E"/>
                </a:highlight>
                <a:latin typeface="Consolas"/>
                <a:ea typeface="Consolas"/>
                <a:cs typeface="Consolas"/>
                <a:sym typeface="Consolas"/>
              </a:rPr>
              <a:t>=</a:t>
            </a:r>
            <a:r>
              <a:rPr lang="en-US" sz="4650">
                <a:solidFill>
                  <a:srgbClr val="CE9178"/>
                </a:solidFill>
                <a:highlight>
                  <a:srgbClr val="1E1E1E"/>
                </a:highlight>
                <a:latin typeface="Consolas"/>
                <a:ea typeface="Consolas"/>
                <a:cs typeface="Consolas"/>
                <a:sym typeface="Consolas"/>
              </a:rPr>
              <a:t>"main"</a:t>
            </a:r>
            <a:r>
              <a:rPr lang="en-US" sz="4650">
                <a:solidFill>
                  <a:srgbClr val="808080"/>
                </a:solidFill>
                <a:highlight>
                  <a:srgbClr val="1E1E1E"/>
                </a:highlight>
                <a:latin typeface="Consolas"/>
                <a:ea typeface="Consolas"/>
                <a:cs typeface="Consolas"/>
                <a:sym typeface="Consolas"/>
              </a:rPr>
              <a:t>&gt;</a:t>
            </a:r>
            <a:endParaRPr sz="305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class</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"input-con"</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for</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"sub1"</a:t>
            </a:r>
            <a:r>
              <a:rPr lang="en-US" sz="4021">
                <a:solidFill>
                  <a:srgbClr val="808080"/>
                </a:solidFill>
                <a:highlight>
                  <a:srgbClr val="1E1E1E"/>
                </a:highlight>
                <a:latin typeface="Consolas"/>
                <a:ea typeface="Consolas"/>
                <a:cs typeface="Consolas"/>
                <a:sym typeface="Consolas"/>
              </a:rPr>
              <a:t>&gt;</a:t>
            </a:r>
            <a:r>
              <a:rPr lang="en-US" sz="4021">
                <a:solidFill>
                  <a:srgbClr val="D4D4D4"/>
                </a:solidFill>
                <a:highlight>
                  <a:srgbClr val="1E1E1E"/>
                </a:highlight>
                <a:latin typeface="Consolas"/>
                <a:ea typeface="Consolas"/>
                <a:cs typeface="Consolas"/>
                <a:sym typeface="Consolas"/>
              </a:rPr>
              <a:t>subject 1</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input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type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"text"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name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"mark1"</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id</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"sub1"</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4021">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class</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"input-con"</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for</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"sub2"</a:t>
            </a:r>
            <a:r>
              <a:rPr lang="en-US" sz="4021">
                <a:solidFill>
                  <a:srgbClr val="808080"/>
                </a:solidFill>
                <a:highlight>
                  <a:srgbClr val="1E1E1E"/>
                </a:highlight>
                <a:latin typeface="Consolas"/>
                <a:ea typeface="Consolas"/>
                <a:cs typeface="Consolas"/>
                <a:sym typeface="Consolas"/>
              </a:rPr>
              <a:t>&gt;</a:t>
            </a:r>
            <a:r>
              <a:rPr lang="en-US" sz="4021">
                <a:solidFill>
                  <a:srgbClr val="D4D4D4"/>
                </a:solidFill>
                <a:highlight>
                  <a:srgbClr val="1E1E1E"/>
                </a:highlight>
                <a:latin typeface="Consolas"/>
                <a:ea typeface="Consolas"/>
                <a:cs typeface="Consolas"/>
                <a:sym typeface="Consolas"/>
              </a:rPr>
              <a:t>subject 2</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input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type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"text"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name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"mark2"</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id</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"sub2"</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4021">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class</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"input-con"</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for</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"sub3"</a:t>
            </a:r>
            <a:r>
              <a:rPr lang="en-US" sz="4021">
                <a:solidFill>
                  <a:srgbClr val="808080"/>
                </a:solidFill>
                <a:highlight>
                  <a:srgbClr val="1E1E1E"/>
                </a:highlight>
                <a:latin typeface="Consolas"/>
                <a:ea typeface="Consolas"/>
                <a:cs typeface="Consolas"/>
                <a:sym typeface="Consolas"/>
              </a:rPr>
              <a:t>&gt;</a:t>
            </a:r>
            <a:r>
              <a:rPr lang="en-US" sz="4021">
                <a:solidFill>
                  <a:srgbClr val="D4D4D4"/>
                </a:solidFill>
                <a:highlight>
                  <a:srgbClr val="1E1E1E"/>
                </a:highlight>
                <a:latin typeface="Consolas"/>
                <a:ea typeface="Consolas"/>
                <a:cs typeface="Consolas"/>
                <a:sym typeface="Consolas"/>
              </a:rPr>
              <a:t>subject 3</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input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type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"text"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name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"mark3"</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id</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"sub3"</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4021">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class</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"input-con"</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for</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"sub4"</a:t>
            </a:r>
            <a:r>
              <a:rPr lang="en-US" sz="4021">
                <a:solidFill>
                  <a:srgbClr val="808080"/>
                </a:solidFill>
                <a:highlight>
                  <a:srgbClr val="1E1E1E"/>
                </a:highlight>
                <a:latin typeface="Consolas"/>
                <a:ea typeface="Consolas"/>
                <a:cs typeface="Consolas"/>
                <a:sym typeface="Consolas"/>
              </a:rPr>
              <a:t>&gt;</a:t>
            </a:r>
            <a:r>
              <a:rPr lang="en-US" sz="4021">
                <a:solidFill>
                  <a:srgbClr val="D4D4D4"/>
                </a:solidFill>
                <a:highlight>
                  <a:srgbClr val="1E1E1E"/>
                </a:highlight>
                <a:latin typeface="Consolas"/>
                <a:ea typeface="Consolas"/>
                <a:cs typeface="Consolas"/>
                <a:sym typeface="Consolas"/>
              </a:rPr>
              <a:t>subject 4</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input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type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"text"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name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"mark4"</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id</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"sub4"</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4021">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class</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"input-con"</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for</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"sub5"</a:t>
            </a:r>
            <a:r>
              <a:rPr lang="en-US" sz="4021">
                <a:solidFill>
                  <a:srgbClr val="808080"/>
                </a:solidFill>
                <a:highlight>
                  <a:srgbClr val="1E1E1E"/>
                </a:highlight>
                <a:latin typeface="Consolas"/>
                <a:ea typeface="Consolas"/>
                <a:cs typeface="Consolas"/>
                <a:sym typeface="Consolas"/>
              </a:rPr>
              <a:t>&gt;</a:t>
            </a:r>
            <a:r>
              <a:rPr lang="en-US" sz="4021">
                <a:solidFill>
                  <a:srgbClr val="D4D4D4"/>
                </a:solidFill>
                <a:highlight>
                  <a:srgbClr val="1E1E1E"/>
                </a:highlight>
                <a:latin typeface="Consolas"/>
                <a:ea typeface="Consolas"/>
                <a:cs typeface="Consolas"/>
                <a:sym typeface="Consolas"/>
              </a:rPr>
              <a:t>subject 5</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input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type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"text"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name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"mark5"</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id</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"sub5"</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4021">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class</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"input-con"</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for</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"sub6"</a:t>
            </a:r>
            <a:r>
              <a:rPr lang="en-US" sz="4021">
                <a:solidFill>
                  <a:srgbClr val="808080"/>
                </a:solidFill>
                <a:highlight>
                  <a:srgbClr val="1E1E1E"/>
                </a:highlight>
                <a:latin typeface="Consolas"/>
                <a:ea typeface="Consolas"/>
                <a:cs typeface="Consolas"/>
                <a:sym typeface="Consolas"/>
              </a:rPr>
              <a:t>&gt;</a:t>
            </a:r>
            <a:r>
              <a:rPr lang="en-US" sz="4021">
                <a:solidFill>
                  <a:srgbClr val="D4D4D4"/>
                </a:solidFill>
                <a:highlight>
                  <a:srgbClr val="1E1E1E"/>
                </a:highlight>
                <a:latin typeface="Consolas"/>
                <a:ea typeface="Consolas"/>
                <a:cs typeface="Consolas"/>
                <a:sym typeface="Consolas"/>
              </a:rPr>
              <a:t>subject 6</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label</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input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type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"text"</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name</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"mark6"</a:t>
            </a:r>
            <a:r>
              <a:rPr lang="en-US" sz="4021">
                <a:solidFill>
                  <a:srgbClr val="D4D4D4"/>
                </a:solidFill>
                <a:highlight>
                  <a:srgbClr val="1E1E1E"/>
                </a:highlight>
                <a:latin typeface="Consolas"/>
                <a:ea typeface="Consolas"/>
                <a:cs typeface="Consolas"/>
                <a:sym typeface="Consolas"/>
              </a:rPr>
              <a:t> </a:t>
            </a:r>
            <a:r>
              <a:rPr lang="en-US" sz="4021">
                <a:solidFill>
                  <a:srgbClr val="9CDCFE"/>
                </a:solidFill>
                <a:highlight>
                  <a:srgbClr val="1E1E1E"/>
                </a:highlight>
                <a:latin typeface="Consolas"/>
                <a:ea typeface="Consolas"/>
                <a:cs typeface="Consolas"/>
                <a:sym typeface="Consolas"/>
              </a:rPr>
              <a:t>id</a:t>
            </a:r>
            <a:r>
              <a:rPr lang="en-US" sz="4021">
                <a:solidFill>
                  <a:srgbClr val="D4D4D4"/>
                </a:solidFill>
                <a:highlight>
                  <a:srgbClr val="1E1E1E"/>
                </a:highlight>
                <a:latin typeface="Consolas"/>
                <a:ea typeface="Consolas"/>
                <a:cs typeface="Consolas"/>
                <a:sym typeface="Consolas"/>
              </a:rPr>
              <a:t>=</a:t>
            </a:r>
            <a:r>
              <a:rPr lang="en-US" sz="4021">
                <a:solidFill>
                  <a:srgbClr val="CE9178"/>
                </a:solidFill>
                <a:highlight>
                  <a:srgbClr val="1E1E1E"/>
                </a:highlight>
                <a:latin typeface="Consolas"/>
                <a:ea typeface="Consolas"/>
                <a:cs typeface="Consolas"/>
                <a:sym typeface="Consolas"/>
              </a:rPr>
              <a:t>"sub6"</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4021">
                <a:solidFill>
                  <a:srgbClr val="D4D4D4"/>
                </a:solidFill>
                <a:highlight>
                  <a:srgbClr val="1E1E1E"/>
                </a:highlight>
                <a:latin typeface="Consolas"/>
                <a:ea typeface="Consolas"/>
                <a:cs typeface="Consolas"/>
                <a:sym typeface="Consolas"/>
              </a:rPr>
              <a:t>        </a:t>
            </a:r>
            <a:r>
              <a:rPr lang="en-US" sz="4021">
                <a:solidFill>
                  <a:srgbClr val="808080"/>
                </a:solidFill>
                <a:highlight>
                  <a:srgbClr val="1E1E1E"/>
                </a:highlight>
                <a:latin typeface="Consolas"/>
                <a:ea typeface="Consolas"/>
                <a:cs typeface="Consolas"/>
                <a:sym typeface="Consolas"/>
              </a:rPr>
              <a:t>&lt;/</a:t>
            </a:r>
            <a:r>
              <a:rPr lang="en-US" sz="4021">
                <a:solidFill>
                  <a:srgbClr val="569CD6"/>
                </a:solidFill>
                <a:highlight>
                  <a:srgbClr val="1E1E1E"/>
                </a:highlight>
                <a:latin typeface="Consolas"/>
                <a:ea typeface="Consolas"/>
                <a:cs typeface="Consolas"/>
                <a:sym typeface="Consolas"/>
              </a:rPr>
              <a:t>div</a:t>
            </a:r>
            <a:r>
              <a:rPr lang="en-US" sz="4021">
                <a:solidFill>
                  <a:srgbClr val="808080"/>
                </a:solidFill>
                <a:highlight>
                  <a:srgbClr val="1E1E1E"/>
                </a:highlight>
                <a:latin typeface="Consolas"/>
                <a:ea typeface="Consolas"/>
                <a:cs typeface="Consolas"/>
                <a:sym typeface="Consolas"/>
              </a:rPr>
              <a:t>&gt;</a:t>
            </a:r>
            <a:endParaRPr sz="4021">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4021">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t/>
            </a:r>
            <a:endParaRPr sz="5697">
              <a:solidFill>
                <a:srgbClr val="D4D4D4"/>
              </a:solidFill>
              <a:highlight>
                <a:srgbClr val="1E1E1E"/>
              </a:highlight>
              <a:latin typeface="Consolas"/>
              <a:ea typeface="Consolas"/>
              <a:cs typeface="Consolas"/>
              <a:sym typeface="Consolas"/>
            </a:endParaRPr>
          </a:p>
          <a:p>
            <a:pPr indent="0" lvl="0" marL="0" rtl="0" algn="l">
              <a:spcBef>
                <a:spcPts val="750"/>
              </a:spcBef>
              <a:spcAft>
                <a:spcPts val="0"/>
              </a:spcAft>
              <a:buNone/>
            </a:pPr>
            <a:r>
              <a:t/>
            </a:r>
            <a:endParaRPr/>
          </a:p>
        </p:txBody>
      </p:sp>
      <p:sp>
        <p:nvSpPr>
          <p:cNvPr id="371" name="Google Shape;371;g111dd7d9a8c_0_0"/>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11dd7d9a8c_0_10"/>
          <p:cNvSpPr txBox="1"/>
          <p:nvPr>
            <p:ph type="title"/>
          </p:nvPr>
        </p:nvSpPr>
        <p:spPr>
          <a:xfrm>
            <a:off x="296075" y="87094"/>
            <a:ext cx="10515600" cy="6486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378" name="Google Shape;378;g111dd7d9a8c_0_10"/>
          <p:cNvSpPr txBox="1"/>
          <p:nvPr>
            <p:ph idx="1" type="body"/>
          </p:nvPr>
        </p:nvSpPr>
        <p:spPr>
          <a:xfrm>
            <a:off x="168650" y="1065150"/>
            <a:ext cx="11710800" cy="5457000"/>
          </a:xfrm>
          <a:prstGeom prst="rect">
            <a:avLst/>
          </a:prstGeom>
        </p:spPr>
        <p:txBody>
          <a:bodyPr anchorCtr="0" anchor="t" bIns="45700" lIns="91425" spcFirstLastPara="1" rIns="91425" wrap="square" tIns="45700">
            <a:normAutofit fontScale="25000" lnSpcReduction="20000"/>
          </a:bodyPr>
          <a:lstStyle/>
          <a:p>
            <a:pPr indent="0" lvl="0" marL="0" rtl="0" algn="l">
              <a:lnSpc>
                <a:spcPct val="135714"/>
              </a:lnSpc>
              <a:spcBef>
                <a:spcPts val="0"/>
              </a:spcBef>
              <a:spcAft>
                <a:spcPts val="0"/>
              </a:spcAft>
              <a:buClr>
                <a:schemeClr val="dk1"/>
              </a:buClr>
              <a:buSzPts val="275"/>
              <a:buFont typeface="Arial"/>
              <a:buNone/>
            </a:pP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class</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"btn"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type</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id</a:t>
            </a:r>
            <a:r>
              <a:rPr lang="en-US" sz="4800">
                <a:solidFill>
                  <a:srgbClr val="D4D4D4"/>
                </a:solidFill>
                <a:highlight>
                  <a:srgbClr val="1E1E1E"/>
                </a:highlight>
                <a:latin typeface="Consolas"/>
                <a:ea typeface="Consolas"/>
                <a:cs typeface="Consolas"/>
                <a:sym typeface="Consolas"/>
              </a:rPr>
              <a:t> = </a:t>
            </a:r>
            <a:r>
              <a:rPr lang="en-US" sz="4800">
                <a:solidFill>
                  <a:srgbClr val="CE9178"/>
                </a:solidFill>
                <a:highlight>
                  <a:srgbClr val="1E1E1E"/>
                </a:highlight>
                <a:latin typeface="Consolas"/>
                <a:ea typeface="Consolas"/>
                <a:cs typeface="Consolas"/>
                <a:sym typeface="Consolas"/>
              </a:rPr>
              <a:t>"btn-1"</a:t>
            </a:r>
            <a:r>
              <a:rPr lang="en-US" sz="4800">
                <a:solidFill>
                  <a:srgbClr val="808080"/>
                </a:solidFill>
                <a:highlight>
                  <a:srgbClr val="1E1E1E"/>
                </a:highlight>
                <a:latin typeface="Consolas"/>
                <a:ea typeface="Consolas"/>
                <a:cs typeface="Consolas"/>
                <a:sym typeface="Consolas"/>
              </a:rPr>
              <a:t>&gt;</a:t>
            </a:r>
            <a:r>
              <a:rPr lang="en-US" sz="4800">
                <a:solidFill>
                  <a:srgbClr val="D4D4D4"/>
                </a:solidFill>
                <a:highlight>
                  <a:srgbClr val="1E1E1E"/>
                </a:highlight>
                <a:latin typeface="Consolas"/>
                <a:ea typeface="Consolas"/>
                <a:cs typeface="Consolas"/>
                <a:sym typeface="Consolas"/>
              </a:rPr>
              <a:t>Save</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t/>
            </a:r>
            <a:endParaRPr sz="480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class</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"btn"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type</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id</a:t>
            </a:r>
            <a:r>
              <a:rPr lang="en-US" sz="4800">
                <a:solidFill>
                  <a:srgbClr val="D4D4D4"/>
                </a:solidFill>
                <a:highlight>
                  <a:srgbClr val="1E1E1E"/>
                </a:highlight>
                <a:latin typeface="Consolas"/>
                <a:ea typeface="Consolas"/>
                <a:cs typeface="Consolas"/>
                <a:sym typeface="Consolas"/>
              </a:rPr>
              <a:t> = </a:t>
            </a:r>
            <a:r>
              <a:rPr lang="en-US" sz="4800">
                <a:solidFill>
                  <a:srgbClr val="CE9178"/>
                </a:solidFill>
                <a:highlight>
                  <a:srgbClr val="1E1E1E"/>
                </a:highlight>
                <a:latin typeface="Consolas"/>
                <a:ea typeface="Consolas"/>
                <a:cs typeface="Consolas"/>
                <a:sym typeface="Consolas"/>
              </a:rPr>
              <a:t>"btn-2"</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title</a:t>
            </a:r>
            <a:r>
              <a:rPr lang="en-US" sz="4800">
                <a:solidFill>
                  <a:srgbClr val="D4D4D4"/>
                </a:solidFill>
                <a:highlight>
                  <a:srgbClr val="1E1E1E"/>
                </a:highlight>
                <a:latin typeface="Consolas"/>
                <a:ea typeface="Consolas"/>
                <a:cs typeface="Consolas"/>
                <a:sym typeface="Consolas"/>
              </a:rPr>
              <a:t> = </a:t>
            </a:r>
            <a:r>
              <a:rPr lang="en-US" sz="4800">
                <a:solidFill>
                  <a:srgbClr val="CE9178"/>
                </a:solidFill>
                <a:highlight>
                  <a:srgbClr val="1E1E1E"/>
                </a:highlight>
                <a:latin typeface="Consolas"/>
                <a:ea typeface="Consolas"/>
                <a:cs typeface="Consolas"/>
                <a:sym typeface="Consolas"/>
              </a:rPr>
              <a:t>"reduce() to sum value"</a:t>
            </a:r>
            <a:r>
              <a:rPr lang="en-US" sz="4800">
                <a:solidFill>
                  <a:srgbClr val="808080"/>
                </a:solidFill>
                <a:highlight>
                  <a:srgbClr val="1E1E1E"/>
                </a:highlight>
                <a:latin typeface="Consolas"/>
                <a:ea typeface="Consolas"/>
                <a:cs typeface="Consolas"/>
                <a:sym typeface="Consolas"/>
              </a:rPr>
              <a:t>&gt;</a:t>
            </a:r>
            <a:r>
              <a:rPr lang="en-US" sz="4800">
                <a:solidFill>
                  <a:srgbClr val="D4D4D4"/>
                </a:solidFill>
                <a:highlight>
                  <a:srgbClr val="1E1E1E"/>
                </a:highlight>
                <a:latin typeface="Consolas"/>
                <a:ea typeface="Consolas"/>
                <a:cs typeface="Consolas"/>
                <a:sym typeface="Consolas"/>
              </a:rPr>
              <a:t>Total</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t/>
            </a:r>
            <a:endParaRPr sz="480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class</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"btn"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type</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id</a:t>
            </a:r>
            <a:r>
              <a:rPr lang="en-US" sz="4800">
                <a:solidFill>
                  <a:srgbClr val="D4D4D4"/>
                </a:solidFill>
                <a:highlight>
                  <a:srgbClr val="1E1E1E"/>
                </a:highlight>
                <a:latin typeface="Consolas"/>
                <a:ea typeface="Consolas"/>
                <a:cs typeface="Consolas"/>
                <a:sym typeface="Consolas"/>
              </a:rPr>
              <a:t> = </a:t>
            </a:r>
            <a:r>
              <a:rPr lang="en-US" sz="4800">
                <a:solidFill>
                  <a:srgbClr val="CE9178"/>
                </a:solidFill>
                <a:highlight>
                  <a:srgbClr val="1E1E1E"/>
                </a:highlight>
                <a:latin typeface="Consolas"/>
                <a:ea typeface="Consolas"/>
                <a:cs typeface="Consolas"/>
                <a:sym typeface="Consolas"/>
              </a:rPr>
              <a:t>"btn-3"</a:t>
            </a:r>
            <a:r>
              <a:rPr lang="en-US" sz="4800">
                <a:solidFill>
                  <a:srgbClr val="808080"/>
                </a:solidFill>
                <a:highlight>
                  <a:srgbClr val="1E1E1E"/>
                </a:highlight>
                <a:latin typeface="Consolas"/>
                <a:ea typeface="Consolas"/>
                <a:cs typeface="Consolas"/>
                <a:sym typeface="Consolas"/>
              </a:rPr>
              <a:t>&gt;</a:t>
            </a:r>
            <a:r>
              <a:rPr lang="en-US" sz="4800">
                <a:solidFill>
                  <a:srgbClr val="D4D4D4"/>
                </a:solidFill>
                <a:highlight>
                  <a:srgbClr val="1E1E1E"/>
                </a:highlight>
                <a:latin typeface="Consolas"/>
                <a:ea typeface="Consolas"/>
                <a:cs typeface="Consolas"/>
                <a:sym typeface="Consolas"/>
              </a:rPr>
              <a:t>Average</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t/>
            </a:r>
            <a:endParaRPr sz="480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class</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"btn"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type</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id</a:t>
            </a:r>
            <a:r>
              <a:rPr lang="en-US" sz="4800">
                <a:solidFill>
                  <a:srgbClr val="D4D4D4"/>
                </a:solidFill>
                <a:highlight>
                  <a:srgbClr val="1E1E1E"/>
                </a:highlight>
                <a:latin typeface="Consolas"/>
                <a:ea typeface="Consolas"/>
                <a:cs typeface="Consolas"/>
                <a:sym typeface="Consolas"/>
              </a:rPr>
              <a:t> = </a:t>
            </a:r>
            <a:r>
              <a:rPr lang="en-US" sz="4800">
                <a:solidFill>
                  <a:srgbClr val="CE9178"/>
                </a:solidFill>
                <a:highlight>
                  <a:srgbClr val="1E1E1E"/>
                </a:highlight>
                <a:latin typeface="Consolas"/>
                <a:ea typeface="Consolas"/>
                <a:cs typeface="Consolas"/>
                <a:sym typeface="Consolas"/>
              </a:rPr>
              <a:t>"btn-4"</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title</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"subarray of marks &gt; 90 map()/filter()"</a:t>
            </a:r>
            <a:r>
              <a:rPr lang="en-US" sz="4800">
                <a:solidFill>
                  <a:srgbClr val="808080"/>
                </a:solidFill>
                <a:highlight>
                  <a:srgbClr val="1E1E1E"/>
                </a:highlight>
                <a:latin typeface="Consolas"/>
                <a:ea typeface="Consolas"/>
                <a:cs typeface="Consolas"/>
                <a:sym typeface="Consolas"/>
              </a:rPr>
              <a:t>&gt;</a:t>
            </a:r>
            <a:r>
              <a:rPr lang="en-US" sz="4800">
                <a:solidFill>
                  <a:srgbClr val="D4D4D4"/>
                </a:solidFill>
                <a:highlight>
                  <a:srgbClr val="1E1E1E"/>
                </a:highlight>
                <a:latin typeface="Consolas"/>
                <a:ea typeface="Consolas"/>
                <a:cs typeface="Consolas"/>
                <a:sym typeface="Consolas"/>
              </a:rPr>
              <a:t>Marks more than 90</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t/>
            </a:r>
            <a:endParaRPr sz="480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class</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"btn"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type</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id</a:t>
            </a:r>
            <a:r>
              <a:rPr lang="en-US" sz="4800">
                <a:solidFill>
                  <a:srgbClr val="D4D4D4"/>
                </a:solidFill>
                <a:highlight>
                  <a:srgbClr val="1E1E1E"/>
                </a:highlight>
                <a:latin typeface="Consolas"/>
                <a:ea typeface="Consolas"/>
                <a:cs typeface="Consolas"/>
                <a:sym typeface="Consolas"/>
              </a:rPr>
              <a:t> = </a:t>
            </a:r>
            <a:r>
              <a:rPr lang="en-US" sz="4800">
                <a:solidFill>
                  <a:srgbClr val="CE9178"/>
                </a:solidFill>
                <a:highlight>
                  <a:srgbClr val="1E1E1E"/>
                </a:highlight>
                <a:latin typeface="Consolas"/>
                <a:ea typeface="Consolas"/>
                <a:cs typeface="Consolas"/>
                <a:sym typeface="Consolas"/>
              </a:rPr>
              <a:t>"btn-5"</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title</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"find if 100? find()/indexOf()"</a:t>
            </a:r>
            <a:r>
              <a:rPr lang="en-US" sz="4800">
                <a:solidFill>
                  <a:srgbClr val="808080"/>
                </a:solidFill>
                <a:highlight>
                  <a:srgbClr val="1E1E1E"/>
                </a:highlight>
                <a:latin typeface="Consolas"/>
                <a:ea typeface="Consolas"/>
                <a:cs typeface="Consolas"/>
                <a:sym typeface="Consolas"/>
              </a:rPr>
              <a:t>&gt;</a:t>
            </a:r>
            <a:r>
              <a:rPr lang="en-US" sz="4800">
                <a:solidFill>
                  <a:srgbClr val="D4D4D4"/>
                </a:solidFill>
                <a:highlight>
                  <a:srgbClr val="1E1E1E"/>
                </a:highlight>
                <a:latin typeface="Consolas"/>
                <a:ea typeface="Consolas"/>
                <a:cs typeface="Consolas"/>
                <a:sym typeface="Consolas"/>
              </a:rPr>
              <a:t>is there 100?</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t/>
            </a:r>
            <a:endParaRPr sz="480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class</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"btn"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type</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"button"</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id</a:t>
            </a:r>
            <a:r>
              <a:rPr lang="en-US" sz="4800">
                <a:solidFill>
                  <a:srgbClr val="D4D4D4"/>
                </a:solidFill>
                <a:highlight>
                  <a:srgbClr val="1E1E1E"/>
                </a:highlight>
                <a:latin typeface="Consolas"/>
                <a:ea typeface="Consolas"/>
                <a:cs typeface="Consolas"/>
                <a:sym typeface="Consolas"/>
              </a:rPr>
              <a:t> = </a:t>
            </a:r>
            <a:r>
              <a:rPr lang="en-US" sz="4800">
                <a:solidFill>
                  <a:srgbClr val="CE9178"/>
                </a:solidFill>
                <a:highlight>
                  <a:srgbClr val="1E1E1E"/>
                </a:highlight>
                <a:latin typeface="Consolas"/>
                <a:ea typeface="Consolas"/>
                <a:cs typeface="Consolas"/>
                <a:sym typeface="Consolas"/>
              </a:rPr>
              <a:t>"btn-6"</a:t>
            </a:r>
            <a:r>
              <a:rPr lang="en-US" sz="4800">
                <a:solidFill>
                  <a:srgbClr val="D4D4D4"/>
                </a:solidFill>
                <a:highlight>
                  <a:srgbClr val="1E1E1E"/>
                </a:highlight>
                <a:latin typeface="Consolas"/>
                <a:ea typeface="Consolas"/>
                <a:cs typeface="Consolas"/>
                <a:sym typeface="Consolas"/>
              </a:rPr>
              <a:t> </a:t>
            </a:r>
            <a:r>
              <a:rPr lang="en-US" sz="4800">
                <a:solidFill>
                  <a:srgbClr val="9CDCFE"/>
                </a:solidFill>
                <a:highlight>
                  <a:srgbClr val="1E1E1E"/>
                </a:highlight>
                <a:latin typeface="Consolas"/>
                <a:ea typeface="Consolas"/>
                <a:cs typeface="Consolas"/>
                <a:sym typeface="Consolas"/>
              </a:rPr>
              <a:t>title</a:t>
            </a:r>
            <a:r>
              <a:rPr lang="en-US" sz="4800">
                <a:solidFill>
                  <a:srgbClr val="D4D4D4"/>
                </a:solidFill>
                <a:highlight>
                  <a:srgbClr val="1E1E1E"/>
                </a:highlight>
                <a:latin typeface="Consolas"/>
                <a:ea typeface="Consolas"/>
                <a:cs typeface="Consolas"/>
                <a:sym typeface="Consolas"/>
              </a:rPr>
              <a:t>=</a:t>
            </a:r>
            <a:r>
              <a:rPr lang="en-US" sz="4800">
                <a:solidFill>
                  <a:srgbClr val="CE9178"/>
                </a:solidFill>
                <a:highlight>
                  <a:srgbClr val="1E1E1E"/>
                </a:highlight>
                <a:latin typeface="Consolas"/>
                <a:ea typeface="Consolas"/>
                <a:cs typeface="Consolas"/>
                <a:sym typeface="Consolas"/>
              </a:rPr>
              <a:t>"sorting increasing order sort()"</a:t>
            </a:r>
            <a:r>
              <a:rPr lang="en-US" sz="4800">
                <a:solidFill>
                  <a:srgbClr val="808080"/>
                </a:solidFill>
                <a:highlight>
                  <a:srgbClr val="1E1E1E"/>
                </a:highlight>
                <a:latin typeface="Consolas"/>
                <a:ea typeface="Consolas"/>
                <a:cs typeface="Consolas"/>
                <a:sym typeface="Consolas"/>
              </a:rPr>
              <a:t>&gt;</a:t>
            </a:r>
            <a:r>
              <a:rPr lang="en-US" sz="4800">
                <a:solidFill>
                  <a:srgbClr val="D4D4D4"/>
                </a:solidFill>
                <a:highlight>
                  <a:srgbClr val="1E1E1E"/>
                </a:highlight>
                <a:latin typeface="Consolas"/>
                <a:ea typeface="Consolas"/>
                <a:cs typeface="Consolas"/>
                <a:sym typeface="Consolas"/>
              </a:rPr>
              <a:t>increasing order</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button</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275"/>
              <a:buFont typeface="Arial"/>
              <a:buNone/>
            </a:pPr>
            <a:r>
              <a:rPr lang="en-US" sz="4800">
                <a:solidFill>
                  <a:srgbClr val="D4D4D4"/>
                </a:solidFill>
                <a:highlight>
                  <a:srgbClr val="1E1E1E"/>
                </a:highlight>
                <a:latin typeface="Consolas"/>
                <a:ea typeface="Consolas"/>
                <a:cs typeface="Consolas"/>
                <a:sym typeface="Consolas"/>
              </a:rPr>
              <a:t>        </a:t>
            </a:r>
            <a:r>
              <a:rPr lang="en-US" sz="4800">
                <a:solidFill>
                  <a:srgbClr val="808080"/>
                </a:solidFill>
                <a:highlight>
                  <a:srgbClr val="1E1E1E"/>
                </a:highlight>
                <a:latin typeface="Consolas"/>
                <a:ea typeface="Consolas"/>
                <a:cs typeface="Consolas"/>
                <a:sym typeface="Consolas"/>
              </a:rPr>
              <a:t>&lt;/</a:t>
            </a:r>
            <a:r>
              <a:rPr lang="en-US" sz="4800">
                <a:solidFill>
                  <a:srgbClr val="569CD6"/>
                </a:solidFill>
                <a:highlight>
                  <a:srgbClr val="1E1E1E"/>
                </a:highlight>
                <a:latin typeface="Consolas"/>
                <a:ea typeface="Consolas"/>
                <a:cs typeface="Consolas"/>
                <a:sym typeface="Consolas"/>
              </a:rPr>
              <a:t>div</a:t>
            </a:r>
            <a:r>
              <a:rPr lang="en-US" sz="4800">
                <a:solidFill>
                  <a:srgbClr val="808080"/>
                </a:solidFill>
                <a:highlight>
                  <a:srgbClr val="1E1E1E"/>
                </a:highlight>
                <a:latin typeface="Consolas"/>
                <a:ea typeface="Consolas"/>
                <a:cs typeface="Consolas"/>
                <a:sym typeface="Consolas"/>
              </a:rPr>
              <a:t>&gt;</a:t>
            </a:r>
            <a:endParaRPr sz="4800">
              <a:solidFill>
                <a:srgbClr val="808080"/>
              </a:solidFill>
              <a:highlight>
                <a:srgbClr val="1E1E1E"/>
              </a:highlight>
              <a:latin typeface="Consolas"/>
              <a:ea typeface="Consolas"/>
              <a:cs typeface="Consolas"/>
              <a:sym typeface="Consolas"/>
            </a:endParaRPr>
          </a:p>
          <a:p>
            <a:pPr indent="0" lvl="0" marL="0" rtl="0" algn="l">
              <a:spcBef>
                <a:spcPts val="750"/>
              </a:spcBef>
              <a:spcAft>
                <a:spcPts val="0"/>
              </a:spcAft>
              <a:buNone/>
            </a:pPr>
            <a:r>
              <a:t/>
            </a:r>
            <a:endParaRPr/>
          </a:p>
        </p:txBody>
      </p:sp>
      <p:sp>
        <p:nvSpPr>
          <p:cNvPr id="379" name="Google Shape;379;g111dd7d9a8c_0_10"/>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11dd7d9a8c_0_19"/>
          <p:cNvSpPr txBox="1"/>
          <p:nvPr>
            <p:ph type="title"/>
          </p:nvPr>
        </p:nvSpPr>
        <p:spPr>
          <a:xfrm>
            <a:off x="97075" y="133019"/>
            <a:ext cx="10515600" cy="587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rgbClr val="2504EC"/>
                </a:solidFill>
              </a:rPr>
              <a:t>Demosnatration Example code</a:t>
            </a:r>
            <a:endParaRPr/>
          </a:p>
        </p:txBody>
      </p:sp>
      <p:sp>
        <p:nvSpPr>
          <p:cNvPr id="386" name="Google Shape;386;g111dd7d9a8c_0_19"/>
          <p:cNvSpPr txBox="1"/>
          <p:nvPr>
            <p:ph idx="1" type="body"/>
          </p:nvPr>
        </p:nvSpPr>
        <p:spPr>
          <a:xfrm>
            <a:off x="97075" y="1057500"/>
            <a:ext cx="11935200" cy="5495400"/>
          </a:xfrm>
          <a:prstGeom prst="rect">
            <a:avLst/>
          </a:prstGeom>
        </p:spPr>
        <p:txBody>
          <a:bodyPr anchorCtr="0" anchor="t" bIns="45700" lIns="91425" spcFirstLastPara="1" rIns="91425" wrap="square" tIns="45700">
            <a:noAutofit/>
          </a:bodyPr>
          <a:lstStyle/>
          <a:p>
            <a:pPr indent="0" lvl="0" marL="0" rtl="0" algn="l">
              <a:lnSpc>
                <a:spcPct val="115714"/>
              </a:lnSpc>
              <a:spcBef>
                <a:spcPts val="0"/>
              </a:spcBef>
              <a:spcAft>
                <a:spcPts val="0"/>
              </a:spcAft>
              <a:buClr>
                <a:schemeClr val="dk1"/>
              </a:buClr>
              <a:buSzPts val="852"/>
              <a:buFont typeface="Arial"/>
              <a:buNone/>
            </a:pPr>
            <a:r>
              <a:rPr lang="en-US" sz="1605">
                <a:solidFill>
                  <a:srgbClr val="D4D4D4"/>
                </a:solidFill>
                <a:highlight>
                  <a:srgbClr val="1E1E1E"/>
                </a:highlight>
                <a:latin typeface="Consolas"/>
                <a:ea typeface="Consolas"/>
                <a:cs typeface="Consolas"/>
                <a:sym typeface="Consolas"/>
              </a:rPr>
              <a:t>        </a:t>
            </a:r>
            <a:r>
              <a:rPr lang="en-US" sz="1605">
                <a:solidFill>
                  <a:srgbClr val="808080"/>
                </a:solidFill>
                <a:highlight>
                  <a:srgbClr val="1E1E1E"/>
                </a:highlight>
                <a:latin typeface="Consolas"/>
                <a:ea typeface="Consolas"/>
                <a:cs typeface="Consolas"/>
                <a:sym typeface="Consolas"/>
              </a:rPr>
              <a:t>&lt;</a:t>
            </a:r>
            <a:r>
              <a:rPr lang="en-US" sz="1605">
                <a:solidFill>
                  <a:srgbClr val="569CD6"/>
                </a:solidFill>
                <a:highlight>
                  <a:srgbClr val="1E1E1E"/>
                </a:highlight>
                <a:latin typeface="Consolas"/>
                <a:ea typeface="Consolas"/>
                <a:cs typeface="Consolas"/>
                <a:sym typeface="Consolas"/>
              </a:rPr>
              <a:t>div</a:t>
            </a:r>
            <a:r>
              <a:rPr lang="en-US" sz="1605">
                <a:solidFill>
                  <a:srgbClr val="D4D4D4"/>
                </a:solidFill>
                <a:highlight>
                  <a:srgbClr val="1E1E1E"/>
                </a:highlight>
                <a:latin typeface="Consolas"/>
                <a:ea typeface="Consolas"/>
                <a:cs typeface="Consolas"/>
                <a:sym typeface="Consolas"/>
              </a:rPr>
              <a:t> </a:t>
            </a:r>
            <a:r>
              <a:rPr lang="en-US" sz="1605">
                <a:solidFill>
                  <a:srgbClr val="9CDCFE"/>
                </a:solidFill>
                <a:highlight>
                  <a:srgbClr val="1E1E1E"/>
                </a:highlight>
                <a:latin typeface="Consolas"/>
                <a:ea typeface="Consolas"/>
                <a:cs typeface="Consolas"/>
                <a:sym typeface="Consolas"/>
              </a:rPr>
              <a:t>class</a:t>
            </a:r>
            <a:r>
              <a:rPr lang="en-US" sz="1605">
                <a:solidFill>
                  <a:srgbClr val="D4D4D4"/>
                </a:solidFill>
                <a:highlight>
                  <a:srgbClr val="1E1E1E"/>
                </a:highlight>
                <a:latin typeface="Consolas"/>
                <a:ea typeface="Consolas"/>
                <a:cs typeface="Consolas"/>
                <a:sym typeface="Consolas"/>
              </a:rPr>
              <a:t>=</a:t>
            </a:r>
            <a:r>
              <a:rPr lang="en-US" sz="1605">
                <a:solidFill>
                  <a:srgbClr val="CE9178"/>
                </a:solidFill>
                <a:highlight>
                  <a:srgbClr val="1E1E1E"/>
                </a:highlight>
                <a:latin typeface="Consolas"/>
                <a:ea typeface="Consolas"/>
                <a:cs typeface="Consolas"/>
                <a:sym typeface="Consolas"/>
              </a:rPr>
              <a:t>"btn"</a:t>
            </a:r>
            <a:r>
              <a:rPr lang="en-US" sz="1605">
                <a:solidFill>
                  <a:srgbClr val="808080"/>
                </a:solidFill>
                <a:highlight>
                  <a:srgbClr val="1E1E1E"/>
                </a:highlight>
                <a:latin typeface="Consolas"/>
                <a:ea typeface="Consolas"/>
                <a:cs typeface="Consolas"/>
                <a:sym typeface="Consolas"/>
              </a:rPr>
              <a:t>&gt;</a:t>
            </a:r>
            <a:endParaRPr sz="1605">
              <a:solidFill>
                <a:srgbClr val="808080"/>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Clr>
                <a:schemeClr val="dk1"/>
              </a:buClr>
              <a:buSzPts val="852"/>
              <a:buFont typeface="Arial"/>
              <a:buNone/>
            </a:pPr>
            <a:r>
              <a:rPr lang="en-US" sz="1605">
                <a:solidFill>
                  <a:srgbClr val="D4D4D4"/>
                </a:solidFill>
                <a:highlight>
                  <a:srgbClr val="1E1E1E"/>
                </a:highlight>
                <a:latin typeface="Consolas"/>
                <a:ea typeface="Consolas"/>
                <a:cs typeface="Consolas"/>
                <a:sym typeface="Consolas"/>
              </a:rPr>
              <a:t>            </a:t>
            </a:r>
            <a:r>
              <a:rPr lang="en-US" sz="1605">
                <a:solidFill>
                  <a:srgbClr val="808080"/>
                </a:solidFill>
                <a:highlight>
                  <a:srgbClr val="1E1E1E"/>
                </a:highlight>
                <a:latin typeface="Consolas"/>
                <a:ea typeface="Consolas"/>
                <a:cs typeface="Consolas"/>
                <a:sym typeface="Consolas"/>
              </a:rPr>
              <a:t>&lt;</a:t>
            </a:r>
            <a:r>
              <a:rPr lang="en-US" sz="1605">
                <a:solidFill>
                  <a:srgbClr val="569CD6"/>
                </a:solidFill>
                <a:highlight>
                  <a:srgbClr val="1E1E1E"/>
                </a:highlight>
                <a:latin typeface="Consolas"/>
                <a:ea typeface="Consolas"/>
                <a:cs typeface="Consolas"/>
                <a:sym typeface="Consolas"/>
              </a:rPr>
              <a:t>button</a:t>
            </a:r>
            <a:r>
              <a:rPr lang="en-US" sz="1605">
                <a:solidFill>
                  <a:srgbClr val="D4D4D4"/>
                </a:solidFill>
                <a:highlight>
                  <a:srgbClr val="1E1E1E"/>
                </a:highlight>
                <a:latin typeface="Consolas"/>
                <a:ea typeface="Consolas"/>
                <a:cs typeface="Consolas"/>
                <a:sym typeface="Consolas"/>
              </a:rPr>
              <a:t> </a:t>
            </a:r>
            <a:r>
              <a:rPr lang="en-US" sz="1605">
                <a:solidFill>
                  <a:srgbClr val="9CDCFE"/>
                </a:solidFill>
                <a:highlight>
                  <a:srgbClr val="1E1E1E"/>
                </a:highlight>
                <a:latin typeface="Consolas"/>
                <a:ea typeface="Consolas"/>
                <a:cs typeface="Consolas"/>
                <a:sym typeface="Consolas"/>
              </a:rPr>
              <a:t>type</a:t>
            </a:r>
            <a:r>
              <a:rPr lang="en-US" sz="1605">
                <a:solidFill>
                  <a:srgbClr val="D4D4D4"/>
                </a:solidFill>
                <a:highlight>
                  <a:srgbClr val="1E1E1E"/>
                </a:highlight>
                <a:latin typeface="Consolas"/>
                <a:ea typeface="Consolas"/>
                <a:cs typeface="Consolas"/>
                <a:sym typeface="Consolas"/>
              </a:rPr>
              <a:t>=</a:t>
            </a:r>
            <a:r>
              <a:rPr lang="en-US" sz="1605">
                <a:solidFill>
                  <a:srgbClr val="CE9178"/>
                </a:solidFill>
                <a:highlight>
                  <a:srgbClr val="1E1E1E"/>
                </a:highlight>
                <a:latin typeface="Consolas"/>
                <a:ea typeface="Consolas"/>
                <a:cs typeface="Consolas"/>
                <a:sym typeface="Consolas"/>
              </a:rPr>
              <a:t>"button"</a:t>
            </a:r>
            <a:r>
              <a:rPr lang="en-US" sz="1605">
                <a:solidFill>
                  <a:srgbClr val="D4D4D4"/>
                </a:solidFill>
                <a:highlight>
                  <a:srgbClr val="1E1E1E"/>
                </a:highlight>
                <a:latin typeface="Consolas"/>
                <a:ea typeface="Consolas"/>
                <a:cs typeface="Consolas"/>
                <a:sym typeface="Consolas"/>
              </a:rPr>
              <a:t> </a:t>
            </a:r>
            <a:r>
              <a:rPr lang="en-US" sz="1605">
                <a:solidFill>
                  <a:srgbClr val="9CDCFE"/>
                </a:solidFill>
                <a:highlight>
                  <a:srgbClr val="1E1E1E"/>
                </a:highlight>
                <a:latin typeface="Consolas"/>
                <a:ea typeface="Consolas"/>
                <a:cs typeface="Consolas"/>
                <a:sym typeface="Consolas"/>
              </a:rPr>
              <a:t>id</a:t>
            </a:r>
            <a:r>
              <a:rPr lang="en-US" sz="1605">
                <a:solidFill>
                  <a:srgbClr val="D4D4D4"/>
                </a:solidFill>
                <a:highlight>
                  <a:srgbClr val="1E1E1E"/>
                </a:highlight>
                <a:latin typeface="Consolas"/>
                <a:ea typeface="Consolas"/>
                <a:cs typeface="Consolas"/>
                <a:sym typeface="Consolas"/>
              </a:rPr>
              <a:t> = </a:t>
            </a:r>
            <a:r>
              <a:rPr lang="en-US" sz="1605">
                <a:solidFill>
                  <a:srgbClr val="CE9178"/>
                </a:solidFill>
                <a:highlight>
                  <a:srgbClr val="1E1E1E"/>
                </a:highlight>
                <a:latin typeface="Consolas"/>
                <a:ea typeface="Consolas"/>
                <a:cs typeface="Consolas"/>
                <a:sym typeface="Consolas"/>
              </a:rPr>
              <a:t>"btn-7"</a:t>
            </a:r>
            <a:r>
              <a:rPr lang="en-US" sz="1605">
                <a:solidFill>
                  <a:srgbClr val="D4D4D4"/>
                </a:solidFill>
                <a:highlight>
                  <a:srgbClr val="1E1E1E"/>
                </a:highlight>
                <a:latin typeface="Consolas"/>
                <a:ea typeface="Consolas"/>
                <a:cs typeface="Consolas"/>
                <a:sym typeface="Consolas"/>
              </a:rPr>
              <a:t> </a:t>
            </a:r>
            <a:r>
              <a:rPr lang="en-US" sz="1605">
                <a:solidFill>
                  <a:srgbClr val="9CDCFE"/>
                </a:solidFill>
                <a:highlight>
                  <a:srgbClr val="1E1E1E"/>
                </a:highlight>
                <a:latin typeface="Consolas"/>
                <a:ea typeface="Consolas"/>
                <a:cs typeface="Consolas"/>
                <a:sym typeface="Consolas"/>
              </a:rPr>
              <a:t>title</a:t>
            </a:r>
            <a:r>
              <a:rPr lang="en-US" sz="1605">
                <a:solidFill>
                  <a:srgbClr val="D4D4D4"/>
                </a:solidFill>
                <a:highlight>
                  <a:srgbClr val="1E1E1E"/>
                </a:highlight>
                <a:latin typeface="Consolas"/>
                <a:ea typeface="Consolas"/>
                <a:cs typeface="Consolas"/>
                <a:sym typeface="Consolas"/>
              </a:rPr>
              <a:t>=</a:t>
            </a:r>
            <a:r>
              <a:rPr lang="en-US" sz="1605">
                <a:solidFill>
                  <a:srgbClr val="CE9178"/>
                </a:solidFill>
                <a:highlight>
                  <a:srgbClr val="1E1E1E"/>
                </a:highlight>
                <a:latin typeface="Consolas"/>
                <a:ea typeface="Consolas"/>
                <a:cs typeface="Consolas"/>
                <a:sym typeface="Consolas"/>
              </a:rPr>
              <a:t>"reverseSort() custom method"</a:t>
            </a:r>
            <a:r>
              <a:rPr lang="en-US" sz="1605">
                <a:solidFill>
                  <a:srgbClr val="808080"/>
                </a:solidFill>
                <a:highlight>
                  <a:srgbClr val="1E1E1E"/>
                </a:highlight>
                <a:latin typeface="Consolas"/>
                <a:ea typeface="Consolas"/>
                <a:cs typeface="Consolas"/>
                <a:sym typeface="Consolas"/>
              </a:rPr>
              <a:t>&gt;</a:t>
            </a:r>
            <a:r>
              <a:rPr lang="en-US" sz="1605">
                <a:solidFill>
                  <a:srgbClr val="D4D4D4"/>
                </a:solidFill>
                <a:highlight>
                  <a:srgbClr val="1E1E1E"/>
                </a:highlight>
                <a:latin typeface="Consolas"/>
                <a:ea typeface="Consolas"/>
                <a:cs typeface="Consolas"/>
                <a:sym typeface="Consolas"/>
              </a:rPr>
              <a:t>Decreasing order</a:t>
            </a:r>
            <a:r>
              <a:rPr lang="en-US" sz="1605">
                <a:solidFill>
                  <a:srgbClr val="808080"/>
                </a:solidFill>
                <a:highlight>
                  <a:srgbClr val="1E1E1E"/>
                </a:highlight>
                <a:latin typeface="Consolas"/>
                <a:ea typeface="Consolas"/>
                <a:cs typeface="Consolas"/>
                <a:sym typeface="Consolas"/>
              </a:rPr>
              <a:t>&lt;/</a:t>
            </a:r>
            <a:r>
              <a:rPr lang="en-US" sz="1605">
                <a:solidFill>
                  <a:srgbClr val="569CD6"/>
                </a:solidFill>
                <a:highlight>
                  <a:srgbClr val="1E1E1E"/>
                </a:highlight>
                <a:latin typeface="Consolas"/>
                <a:ea typeface="Consolas"/>
                <a:cs typeface="Consolas"/>
                <a:sym typeface="Consolas"/>
              </a:rPr>
              <a:t>button</a:t>
            </a:r>
            <a:r>
              <a:rPr lang="en-US" sz="1605">
                <a:solidFill>
                  <a:srgbClr val="808080"/>
                </a:solidFill>
                <a:highlight>
                  <a:srgbClr val="1E1E1E"/>
                </a:highlight>
                <a:latin typeface="Consolas"/>
                <a:ea typeface="Consolas"/>
                <a:cs typeface="Consolas"/>
                <a:sym typeface="Consolas"/>
              </a:rPr>
              <a:t>&gt;</a:t>
            </a:r>
            <a:endParaRPr sz="1605">
              <a:solidFill>
                <a:srgbClr val="808080"/>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Clr>
                <a:schemeClr val="dk1"/>
              </a:buClr>
              <a:buSzPts val="852"/>
              <a:buFont typeface="Arial"/>
              <a:buNone/>
            </a:pPr>
            <a:r>
              <a:rPr lang="en-US" sz="1605">
                <a:solidFill>
                  <a:srgbClr val="D4D4D4"/>
                </a:solidFill>
                <a:highlight>
                  <a:srgbClr val="1E1E1E"/>
                </a:highlight>
                <a:latin typeface="Consolas"/>
                <a:ea typeface="Consolas"/>
                <a:cs typeface="Consolas"/>
                <a:sym typeface="Consolas"/>
              </a:rPr>
              <a:t>        </a:t>
            </a:r>
            <a:r>
              <a:rPr lang="en-US" sz="1605">
                <a:solidFill>
                  <a:srgbClr val="808080"/>
                </a:solidFill>
                <a:highlight>
                  <a:srgbClr val="1E1E1E"/>
                </a:highlight>
                <a:latin typeface="Consolas"/>
                <a:ea typeface="Consolas"/>
                <a:cs typeface="Consolas"/>
                <a:sym typeface="Consolas"/>
              </a:rPr>
              <a:t>&lt;/</a:t>
            </a:r>
            <a:r>
              <a:rPr lang="en-US" sz="1605">
                <a:solidFill>
                  <a:srgbClr val="569CD6"/>
                </a:solidFill>
                <a:highlight>
                  <a:srgbClr val="1E1E1E"/>
                </a:highlight>
                <a:latin typeface="Consolas"/>
                <a:ea typeface="Consolas"/>
                <a:cs typeface="Consolas"/>
                <a:sym typeface="Consolas"/>
              </a:rPr>
              <a:t>div</a:t>
            </a:r>
            <a:r>
              <a:rPr lang="en-US" sz="1605">
                <a:solidFill>
                  <a:srgbClr val="808080"/>
                </a:solidFill>
                <a:highlight>
                  <a:srgbClr val="1E1E1E"/>
                </a:highlight>
                <a:latin typeface="Consolas"/>
                <a:ea typeface="Consolas"/>
                <a:cs typeface="Consolas"/>
                <a:sym typeface="Consolas"/>
              </a:rPr>
              <a:t>&gt;</a:t>
            </a:r>
            <a:endParaRPr sz="1605">
              <a:solidFill>
                <a:srgbClr val="808080"/>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Clr>
                <a:schemeClr val="dk1"/>
              </a:buClr>
              <a:buSzPts val="852"/>
              <a:buFont typeface="Arial"/>
              <a:buNone/>
            </a:pPr>
            <a:r>
              <a:rPr lang="en-US" sz="1605">
                <a:solidFill>
                  <a:srgbClr val="D4D4D4"/>
                </a:solidFill>
                <a:highlight>
                  <a:srgbClr val="1E1E1E"/>
                </a:highlight>
                <a:latin typeface="Consolas"/>
                <a:ea typeface="Consolas"/>
                <a:cs typeface="Consolas"/>
                <a:sym typeface="Consolas"/>
              </a:rPr>
              <a:t>        </a:t>
            </a:r>
            <a:r>
              <a:rPr lang="en-US" sz="1605">
                <a:solidFill>
                  <a:srgbClr val="808080"/>
                </a:solidFill>
                <a:highlight>
                  <a:srgbClr val="1E1E1E"/>
                </a:highlight>
                <a:latin typeface="Consolas"/>
                <a:ea typeface="Consolas"/>
                <a:cs typeface="Consolas"/>
                <a:sym typeface="Consolas"/>
              </a:rPr>
              <a:t>&lt;</a:t>
            </a:r>
            <a:r>
              <a:rPr lang="en-US" sz="1605">
                <a:solidFill>
                  <a:srgbClr val="569CD6"/>
                </a:solidFill>
                <a:highlight>
                  <a:srgbClr val="1E1E1E"/>
                </a:highlight>
                <a:latin typeface="Consolas"/>
                <a:ea typeface="Consolas"/>
                <a:cs typeface="Consolas"/>
                <a:sym typeface="Consolas"/>
              </a:rPr>
              <a:t>textarea</a:t>
            </a:r>
            <a:r>
              <a:rPr lang="en-US" sz="1605">
                <a:solidFill>
                  <a:srgbClr val="D4D4D4"/>
                </a:solidFill>
                <a:highlight>
                  <a:srgbClr val="1E1E1E"/>
                </a:highlight>
                <a:latin typeface="Consolas"/>
                <a:ea typeface="Consolas"/>
                <a:cs typeface="Consolas"/>
                <a:sym typeface="Consolas"/>
              </a:rPr>
              <a:t> </a:t>
            </a:r>
            <a:r>
              <a:rPr lang="en-US" sz="1605">
                <a:solidFill>
                  <a:srgbClr val="9CDCFE"/>
                </a:solidFill>
                <a:highlight>
                  <a:srgbClr val="1E1E1E"/>
                </a:highlight>
                <a:latin typeface="Consolas"/>
                <a:ea typeface="Consolas"/>
                <a:cs typeface="Consolas"/>
                <a:sym typeface="Consolas"/>
              </a:rPr>
              <a:t>name</a:t>
            </a:r>
            <a:r>
              <a:rPr lang="en-US" sz="1605">
                <a:solidFill>
                  <a:srgbClr val="D4D4D4"/>
                </a:solidFill>
                <a:highlight>
                  <a:srgbClr val="1E1E1E"/>
                </a:highlight>
                <a:latin typeface="Consolas"/>
                <a:ea typeface="Consolas"/>
                <a:cs typeface="Consolas"/>
                <a:sym typeface="Consolas"/>
              </a:rPr>
              <a:t>=</a:t>
            </a:r>
            <a:r>
              <a:rPr lang="en-US" sz="1605">
                <a:solidFill>
                  <a:srgbClr val="CE9178"/>
                </a:solidFill>
                <a:highlight>
                  <a:srgbClr val="1E1E1E"/>
                </a:highlight>
                <a:latin typeface="Consolas"/>
                <a:ea typeface="Consolas"/>
                <a:cs typeface="Consolas"/>
                <a:sym typeface="Consolas"/>
              </a:rPr>
              <a:t>"result"</a:t>
            </a:r>
            <a:r>
              <a:rPr lang="en-US" sz="1605">
                <a:solidFill>
                  <a:srgbClr val="D4D4D4"/>
                </a:solidFill>
                <a:highlight>
                  <a:srgbClr val="1E1E1E"/>
                </a:highlight>
                <a:latin typeface="Consolas"/>
                <a:ea typeface="Consolas"/>
                <a:cs typeface="Consolas"/>
                <a:sym typeface="Consolas"/>
              </a:rPr>
              <a:t> </a:t>
            </a:r>
            <a:r>
              <a:rPr lang="en-US" sz="1605">
                <a:solidFill>
                  <a:srgbClr val="9CDCFE"/>
                </a:solidFill>
                <a:highlight>
                  <a:srgbClr val="1E1E1E"/>
                </a:highlight>
                <a:latin typeface="Consolas"/>
                <a:ea typeface="Consolas"/>
                <a:cs typeface="Consolas"/>
                <a:sym typeface="Consolas"/>
              </a:rPr>
              <a:t>id</a:t>
            </a:r>
            <a:r>
              <a:rPr lang="en-US" sz="1605">
                <a:solidFill>
                  <a:srgbClr val="D4D4D4"/>
                </a:solidFill>
                <a:highlight>
                  <a:srgbClr val="1E1E1E"/>
                </a:highlight>
                <a:latin typeface="Consolas"/>
                <a:ea typeface="Consolas"/>
                <a:cs typeface="Consolas"/>
                <a:sym typeface="Consolas"/>
              </a:rPr>
              <a:t>=</a:t>
            </a:r>
            <a:r>
              <a:rPr lang="en-US" sz="1605">
                <a:solidFill>
                  <a:srgbClr val="CE9178"/>
                </a:solidFill>
                <a:highlight>
                  <a:srgbClr val="1E1E1E"/>
                </a:highlight>
                <a:latin typeface="Consolas"/>
                <a:ea typeface="Consolas"/>
                <a:cs typeface="Consolas"/>
                <a:sym typeface="Consolas"/>
              </a:rPr>
              <a:t>"result"</a:t>
            </a:r>
            <a:r>
              <a:rPr lang="en-US" sz="1605">
                <a:solidFill>
                  <a:srgbClr val="D4D4D4"/>
                </a:solidFill>
                <a:highlight>
                  <a:srgbClr val="1E1E1E"/>
                </a:highlight>
                <a:latin typeface="Consolas"/>
                <a:ea typeface="Consolas"/>
                <a:cs typeface="Consolas"/>
                <a:sym typeface="Consolas"/>
              </a:rPr>
              <a:t> </a:t>
            </a:r>
            <a:r>
              <a:rPr lang="en-US" sz="1605">
                <a:solidFill>
                  <a:srgbClr val="9CDCFE"/>
                </a:solidFill>
                <a:highlight>
                  <a:srgbClr val="1E1E1E"/>
                </a:highlight>
                <a:latin typeface="Consolas"/>
                <a:ea typeface="Consolas"/>
                <a:cs typeface="Consolas"/>
                <a:sym typeface="Consolas"/>
              </a:rPr>
              <a:t>cols</a:t>
            </a:r>
            <a:r>
              <a:rPr lang="en-US" sz="1605">
                <a:solidFill>
                  <a:srgbClr val="D4D4D4"/>
                </a:solidFill>
                <a:highlight>
                  <a:srgbClr val="1E1E1E"/>
                </a:highlight>
                <a:latin typeface="Consolas"/>
                <a:ea typeface="Consolas"/>
                <a:cs typeface="Consolas"/>
                <a:sym typeface="Consolas"/>
              </a:rPr>
              <a:t>=</a:t>
            </a:r>
            <a:r>
              <a:rPr lang="en-US" sz="1605">
                <a:solidFill>
                  <a:srgbClr val="CE9178"/>
                </a:solidFill>
                <a:highlight>
                  <a:srgbClr val="1E1E1E"/>
                </a:highlight>
                <a:latin typeface="Consolas"/>
                <a:ea typeface="Consolas"/>
                <a:cs typeface="Consolas"/>
                <a:sym typeface="Consolas"/>
              </a:rPr>
              <a:t>"30"</a:t>
            </a:r>
            <a:r>
              <a:rPr lang="en-US" sz="1605">
                <a:solidFill>
                  <a:srgbClr val="D4D4D4"/>
                </a:solidFill>
                <a:highlight>
                  <a:srgbClr val="1E1E1E"/>
                </a:highlight>
                <a:latin typeface="Consolas"/>
                <a:ea typeface="Consolas"/>
                <a:cs typeface="Consolas"/>
                <a:sym typeface="Consolas"/>
              </a:rPr>
              <a:t> </a:t>
            </a:r>
            <a:r>
              <a:rPr lang="en-US" sz="1605">
                <a:solidFill>
                  <a:srgbClr val="9CDCFE"/>
                </a:solidFill>
                <a:highlight>
                  <a:srgbClr val="1E1E1E"/>
                </a:highlight>
                <a:latin typeface="Consolas"/>
                <a:ea typeface="Consolas"/>
                <a:cs typeface="Consolas"/>
                <a:sym typeface="Consolas"/>
              </a:rPr>
              <a:t>rows</a:t>
            </a:r>
            <a:r>
              <a:rPr lang="en-US" sz="1605">
                <a:solidFill>
                  <a:srgbClr val="D4D4D4"/>
                </a:solidFill>
                <a:highlight>
                  <a:srgbClr val="1E1E1E"/>
                </a:highlight>
                <a:latin typeface="Consolas"/>
                <a:ea typeface="Consolas"/>
                <a:cs typeface="Consolas"/>
                <a:sym typeface="Consolas"/>
              </a:rPr>
              <a:t>=</a:t>
            </a:r>
            <a:r>
              <a:rPr lang="en-US" sz="1605">
                <a:solidFill>
                  <a:srgbClr val="CE9178"/>
                </a:solidFill>
                <a:highlight>
                  <a:srgbClr val="1E1E1E"/>
                </a:highlight>
                <a:latin typeface="Consolas"/>
                <a:ea typeface="Consolas"/>
                <a:cs typeface="Consolas"/>
                <a:sym typeface="Consolas"/>
              </a:rPr>
              <a:t>"10"</a:t>
            </a:r>
            <a:r>
              <a:rPr lang="en-US" sz="1605">
                <a:solidFill>
                  <a:srgbClr val="808080"/>
                </a:solidFill>
                <a:highlight>
                  <a:srgbClr val="1E1E1E"/>
                </a:highlight>
                <a:latin typeface="Consolas"/>
                <a:ea typeface="Consolas"/>
                <a:cs typeface="Consolas"/>
                <a:sym typeface="Consolas"/>
              </a:rPr>
              <a:t>&gt;&lt;/</a:t>
            </a:r>
            <a:r>
              <a:rPr lang="en-US" sz="1605">
                <a:solidFill>
                  <a:srgbClr val="569CD6"/>
                </a:solidFill>
                <a:highlight>
                  <a:srgbClr val="1E1E1E"/>
                </a:highlight>
                <a:latin typeface="Consolas"/>
                <a:ea typeface="Consolas"/>
                <a:cs typeface="Consolas"/>
                <a:sym typeface="Consolas"/>
              </a:rPr>
              <a:t>textarea</a:t>
            </a:r>
            <a:r>
              <a:rPr lang="en-US" sz="1605">
                <a:solidFill>
                  <a:srgbClr val="808080"/>
                </a:solidFill>
                <a:highlight>
                  <a:srgbClr val="1E1E1E"/>
                </a:highlight>
                <a:latin typeface="Consolas"/>
                <a:ea typeface="Consolas"/>
                <a:cs typeface="Consolas"/>
                <a:sym typeface="Consolas"/>
              </a:rPr>
              <a:t>&gt;</a:t>
            </a:r>
            <a:endParaRPr sz="1605">
              <a:solidFill>
                <a:srgbClr val="808080"/>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05">
                <a:solidFill>
                  <a:srgbClr val="D4D4D4"/>
                </a:solidFill>
                <a:highlight>
                  <a:srgbClr val="1E1E1E"/>
                </a:highlight>
                <a:latin typeface="Consolas"/>
                <a:ea typeface="Consolas"/>
                <a:cs typeface="Consolas"/>
                <a:sym typeface="Consolas"/>
              </a:rPr>
              <a:t>    </a:t>
            </a:r>
            <a:r>
              <a:rPr lang="en-US" sz="1605">
                <a:solidFill>
                  <a:srgbClr val="808080"/>
                </a:solidFill>
                <a:highlight>
                  <a:srgbClr val="1E1E1E"/>
                </a:highlight>
                <a:latin typeface="Consolas"/>
                <a:ea typeface="Consolas"/>
                <a:cs typeface="Consolas"/>
                <a:sym typeface="Consolas"/>
              </a:rPr>
              <a:t>&lt;/</a:t>
            </a:r>
            <a:r>
              <a:rPr lang="en-US" sz="1605">
                <a:solidFill>
                  <a:srgbClr val="569CD6"/>
                </a:solidFill>
                <a:highlight>
                  <a:srgbClr val="1E1E1E"/>
                </a:highlight>
                <a:latin typeface="Consolas"/>
                <a:ea typeface="Consolas"/>
                <a:cs typeface="Consolas"/>
                <a:sym typeface="Consolas"/>
              </a:rPr>
              <a:t>div</a:t>
            </a:r>
            <a:r>
              <a:rPr lang="en-US" sz="1605">
                <a:solidFill>
                  <a:srgbClr val="808080"/>
                </a:solidFill>
                <a:highlight>
                  <a:srgbClr val="1E1E1E"/>
                </a:highlight>
                <a:latin typeface="Consolas"/>
                <a:ea typeface="Consolas"/>
                <a:cs typeface="Consolas"/>
                <a:sym typeface="Consolas"/>
              </a:rPr>
              <a:t>&gt;</a:t>
            </a:r>
            <a:endParaRPr sz="1605">
              <a:solidFill>
                <a:srgbClr val="808080"/>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808080"/>
                </a:solidFill>
                <a:highlight>
                  <a:srgbClr val="1E1E1E"/>
                </a:highlight>
                <a:latin typeface="Consolas"/>
                <a:ea typeface="Consolas"/>
                <a:cs typeface="Consolas"/>
                <a:sym typeface="Consolas"/>
              </a:rPr>
              <a:t>&lt;</a:t>
            </a:r>
            <a:r>
              <a:rPr lang="en-US" sz="1623">
                <a:solidFill>
                  <a:srgbClr val="569CD6"/>
                </a:solidFill>
                <a:highlight>
                  <a:srgbClr val="1E1E1E"/>
                </a:highlight>
                <a:latin typeface="Consolas"/>
                <a:ea typeface="Consolas"/>
                <a:cs typeface="Consolas"/>
                <a:sym typeface="Consolas"/>
              </a:rPr>
              <a:t>script</a:t>
            </a:r>
            <a:r>
              <a:rPr lang="en-US" sz="1623">
                <a:solidFill>
                  <a:srgbClr val="808080"/>
                </a:solidFill>
                <a:highlight>
                  <a:srgbClr val="1E1E1E"/>
                </a:highlight>
                <a:latin typeface="Consolas"/>
                <a:ea typeface="Consolas"/>
                <a:cs typeface="Consolas"/>
                <a:sym typeface="Consolas"/>
              </a:rPr>
              <a:t>&gt;</a:t>
            </a:r>
            <a:endParaRPr sz="1605">
              <a:solidFill>
                <a:srgbClr val="808080"/>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468">
                <a:solidFill>
                  <a:srgbClr val="4EC9B0"/>
                </a:solidFill>
                <a:highlight>
                  <a:srgbClr val="1E1E1E"/>
                </a:highlight>
                <a:latin typeface="Consolas"/>
                <a:ea typeface="Consolas"/>
                <a:cs typeface="Consolas"/>
                <a:sym typeface="Consolas"/>
              </a:rPr>
              <a:t>Array</a:t>
            </a:r>
            <a:r>
              <a:rPr lang="en-US" sz="1468">
                <a:solidFill>
                  <a:srgbClr val="D4D4D4"/>
                </a:solidFill>
                <a:highlight>
                  <a:srgbClr val="1E1E1E"/>
                </a:highlight>
                <a:latin typeface="Consolas"/>
                <a:ea typeface="Consolas"/>
                <a:cs typeface="Consolas"/>
                <a:sym typeface="Consolas"/>
              </a:rPr>
              <a:t>.</a:t>
            </a:r>
            <a:r>
              <a:rPr lang="en-US" sz="1468">
                <a:solidFill>
                  <a:srgbClr val="4FC1FF"/>
                </a:solidFill>
                <a:highlight>
                  <a:srgbClr val="1E1E1E"/>
                </a:highlight>
                <a:latin typeface="Consolas"/>
                <a:ea typeface="Consolas"/>
                <a:cs typeface="Consolas"/>
                <a:sym typeface="Consolas"/>
              </a:rPr>
              <a:t>prototype</a:t>
            </a:r>
            <a:r>
              <a:rPr lang="en-US" sz="1468">
                <a:solidFill>
                  <a:srgbClr val="D4D4D4"/>
                </a:solidFill>
                <a:highlight>
                  <a:srgbClr val="1E1E1E"/>
                </a:highlight>
                <a:latin typeface="Consolas"/>
                <a:ea typeface="Consolas"/>
                <a:cs typeface="Consolas"/>
                <a:sym typeface="Consolas"/>
              </a:rPr>
              <a:t>.</a:t>
            </a:r>
            <a:r>
              <a:rPr lang="en-US" sz="1468">
                <a:solidFill>
                  <a:srgbClr val="DCDCAA"/>
                </a:solidFill>
                <a:highlight>
                  <a:srgbClr val="1E1E1E"/>
                </a:highlight>
                <a:latin typeface="Consolas"/>
                <a:ea typeface="Consolas"/>
                <a:cs typeface="Consolas"/>
                <a:sym typeface="Consolas"/>
              </a:rPr>
              <a:t>reverseSort</a:t>
            </a:r>
            <a:r>
              <a:rPr lang="en-US" sz="1468">
                <a:solidFill>
                  <a:srgbClr val="D4D4D4"/>
                </a:solidFill>
                <a:highlight>
                  <a:srgbClr val="1E1E1E"/>
                </a:highlight>
                <a:latin typeface="Consolas"/>
                <a:ea typeface="Consolas"/>
                <a:cs typeface="Consolas"/>
                <a:sym typeface="Consolas"/>
              </a:rPr>
              <a:t> = (</a:t>
            </a:r>
            <a:r>
              <a:rPr lang="en-US" sz="1468">
                <a:solidFill>
                  <a:srgbClr val="9CDCFE"/>
                </a:solidFill>
                <a:highlight>
                  <a:srgbClr val="1E1E1E"/>
                </a:highlight>
                <a:latin typeface="Consolas"/>
                <a:ea typeface="Consolas"/>
                <a:cs typeface="Consolas"/>
                <a:sym typeface="Consolas"/>
              </a:rPr>
              <a:t>marks</a:t>
            </a:r>
            <a:r>
              <a:rPr lang="en-US" sz="1468">
                <a:solidFill>
                  <a:srgbClr val="D4D4D4"/>
                </a:solidFill>
                <a:highlight>
                  <a:srgbClr val="1E1E1E"/>
                </a:highlight>
                <a:latin typeface="Consolas"/>
                <a:ea typeface="Consolas"/>
                <a:cs typeface="Consolas"/>
                <a:sym typeface="Consolas"/>
              </a:rPr>
              <a:t>)</a:t>
            </a:r>
            <a:r>
              <a:rPr lang="en-US" sz="1468">
                <a:solidFill>
                  <a:srgbClr val="569CD6"/>
                </a:solidFill>
                <a:highlight>
                  <a:srgbClr val="1E1E1E"/>
                </a:highlight>
                <a:latin typeface="Consolas"/>
                <a:ea typeface="Consolas"/>
                <a:cs typeface="Consolas"/>
                <a:sym typeface="Consolas"/>
              </a:rPr>
              <a:t>=&gt;</a:t>
            </a:r>
            <a:r>
              <a:rPr lang="en-US" sz="1468">
                <a:solidFill>
                  <a:srgbClr val="D4D4D4"/>
                </a:solidFill>
                <a:highlight>
                  <a:srgbClr val="1E1E1E"/>
                </a:highlight>
                <a:latin typeface="Consolas"/>
                <a:ea typeface="Consolas"/>
                <a:cs typeface="Consolas"/>
                <a:sym typeface="Consolas"/>
              </a:rPr>
              <a:t>{</a:t>
            </a:r>
            <a:r>
              <a:rPr lang="en-US" sz="1468">
                <a:solidFill>
                  <a:srgbClr val="9CDCFE"/>
                </a:solidFill>
                <a:highlight>
                  <a:srgbClr val="1E1E1E"/>
                </a:highlight>
                <a:latin typeface="Consolas"/>
                <a:ea typeface="Consolas"/>
                <a:cs typeface="Consolas"/>
                <a:sym typeface="Consolas"/>
              </a:rPr>
              <a:t>marks</a:t>
            </a:r>
            <a:r>
              <a:rPr lang="en-US" sz="1468">
                <a:solidFill>
                  <a:srgbClr val="D4D4D4"/>
                </a:solidFill>
                <a:highlight>
                  <a:srgbClr val="1E1E1E"/>
                </a:highlight>
                <a:latin typeface="Consolas"/>
                <a:ea typeface="Consolas"/>
                <a:cs typeface="Consolas"/>
                <a:sym typeface="Consolas"/>
              </a:rPr>
              <a:t>.</a:t>
            </a:r>
            <a:r>
              <a:rPr lang="en-US" sz="1468">
                <a:solidFill>
                  <a:srgbClr val="DCDCAA"/>
                </a:solidFill>
                <a:highlight>
                  <a:srgbClr val="1E1E1E"/>
                </a:highlight>
                <a:latin typeface="Consolas"/>
                <a:ea typeface="Consolas"/>
                <a:cs typeface="Consolas"/>
                <a:sym typeface="Consolas"/>
              </a:rPr>
              <a:t>sort</a:t>
            </a:r>
            <a:r>
              <a:rPr lang="en-US" sz="1468">
                <a:solidFill>
                  <a:srgbClr val="D4D4D4"/>
                </a:solidFill>
                <a:highlight>
                  <a:srgbClr val="1E1E1E"/>
                </a:highlight>
                <a:latin typeface="Consolas"/>
                <a:ea typeface="Consolas"/>
                <a:cs typeface="Consolas"/>
                <a:sym typeface="Consolas"/>
              </a:rPr>
              <a:t>(</a:t>
            </a:r>
            <a:r>
              <a:rPr lang="en-US" sz="1468">
                <a:solidFill>
                  <a:srgbClr val="569CD6"/>
                </a:solidFill>
                <a:highlight>
                  <a:srgbClr val="1E1E1E"/>
                </a:highlight>
                <a:latin typeface="Consolas"/>
                <a:ea typeface="Consolas"/>
                <a:cs typeface="Consolas"/>
                <a:sym typeface="Consolas"/>
              </a:rPr>
              <a:t>function</a:t>
            </a:r>
            <a:r>
              <a:rPr lang="en-US" sz="1468">
                <a:solidFill>
                  <a:srgbClr val="D4D4D4"/>
                </a:solidFill>
                <a:highlight>
                  <a:srgbClr val="1E1E1E"/>
                </a:highlight>
                <a:latin typeface="Consolas"/>
                <a:ea typeface="Consolas"/>
                <a:cs typeface="Consolas"/>
                <a:sym typeface="Consolas"/>
              </a:rPr>
              <a:t>(</a:t>
            </a:r>
            <a:r>
              <a:rPr lang="en-US" sz="1468">
                <a:solidFill>
                  <a:srgbClr val="9CDCFE"/>
                </a:solidFill>
                <a:highlight>
                  <a:srgbClr val="1E1E1E"/>
                </a:highlight>
                <a:latin typeface="Consolas"/>
                <a:ea typeface="Consolas"/>
                <a:cs typeface="Consolas"/>
                <a:sym typeface="Consolas"/>
              </a:rPr>
              <a:t>a</a:t>
            </a:r>
            <a:r>
              <a:rPr lang="en-US" sz="1468">
                <a:solidFill>
                  <a:srgbClr val="D4D4D4"/>
                </a:solidFill>
                <a:highlight>
                  <a:srgbClr val="1E1E1E"/>
                </a:highlight>
                <a:latin typeface="Consolas"/>
                <a:ea typeface="Consolas"/>
                <a:cs typeface="Consolas"/>
                <a:sym typeface="Consolas"/>
              </a:rPr>
              <a:t>,</a:t>
            </a:r>
            <a:r>
              <a:rPr lang="en-US" sz="1468">
                <a:solidFill>
                  <a:srgbClr val="9CDCFE"/>
                </a:solidFill>
                <a:highlight>
                  <a:srgbClr val="1E1E1E"/>
                </a:highlight>
                <a:latin typeface="Consolas"/>
                <a:ea typeface="Consolas"/>
                <a:cs typeface="Consolas"/>
                <a:sym typeface="Consolas"/>
              </a:rPr>
              <a:t>b</a:t>
            </a:r>
            <a:r>
              <a:rPr lang="en-US" sz="1468">
                <a:solidFill>
                  <a:srgbClr val="D4D4D4"/>
                </a:solidFill>
                <a:highlight>
                  <a:srgbClr val="1E1E1E"/>
                </a:highlight>
                <a:latin typeface="Consolas"/>
                <a:ea typeface="Consolas"/>
                <a:cs typeface="Consolas"/>
                <a:sym typeface="Consolas"/>
              </a:rPr>
              <a:t>){</a:t>
            </a:r>
            <a:r>
              <a:rPr lang="en-US" sz="1468">
                <a:solidFill>
                  <a:srgbClr val="C586C0"/>
                </a:solidFill>
                <a:highlight>
                  <a:srgbClr val="1E1E1E"/>
                </a:highlight>
                <a:latin typeface="Consolas"/>
                <a:ea typeface="Consolas"/>
                <a:cs typeface="Consolas"/>
                <a:sym typeface="Consolas"/>
              </a:rPr>
              <a:t>return</a:t>
            </a:r>
            <a:r>
              <a:rPr lang="en-US" sz="1468">
                <a:solidFill>
                  <a:srgbClr val="D4D4D4"/>
                </a:solidFill>
                <a:highlight>
                  <a:srgbClr val="1E1E1E"/>
                </a:highlight>
                <a:latin typeface="Consolas"/>
                <a:ea typeface="Consolas"/>
                <a:cs typeface="Consolas"/>
                <a:sym typeface="Consolas"/>
              </a:rPr>
              <a:t> </a:t>
            </a:r>
            <a:r>
              <a:rPr lang="en-US" sz="1468">
                <a:solidFill>
                  <a:srgbClr val="9CDCFE"/>
                </a:solidFill>
                <a:highlight>
                  <a:srgbClr val="1E1E1E"/>
                </a:highlight>
                <a:latin typeface="Consolas"/>
                <a:ea typeface="Consolas"/>
                <a:cs typeface="Consolas"/>
                <a:sym typeface="Consolas"/>
              </a:rPr>
              <a:t>b</a:t>
            </a:r>
            <a:r>
              <a:rPr lang="en-US" sz="1468">
                <a:solidFill>
                  <a:srgbClr val="D4D4D4"/>
                </a:solidFill>
                <a:highlight>
                  <a:srgbClr val="1E1E1E"/>
                </a:highlight>
                <a:latin typeface="Consolas"/>
                <a:ea typeface="Consolas"/>
                <a:cs typeface="Consolas"/>
                <a:sym typeface="Consolas"/>
              </a:rPr>
              <a:t>-</a:t>
            </a:r>
            <a:r>
              <a:rPr lang="en-US" sz="1468">
                <a:solidFill>
                  <a:srgbClr val="9CDCFE"/>
                </a:solidFill>
                <a:highlight>
                  <a:srgbClr val="1E1E1E"/>
                </a:highlight>
                <a:latin typeface="Consolas"/>
                <a:ea typeface="Consolas"/>
                <a:cs typeface="Consolas"/>
                <a:sym typeface="Consolas"/>
              </a:rPr>
              <a:t>a</a:t>
            </a:r>
            <a:r>
              <a:rPr lang="en-US" sz="1468">
                <a:solidFill>
                  <a:srgbClr val="D4D4D4"/>
                </a:solidFill>
                <a:highlight>
                  <a:srgbClr val="1E1E1E"/>
                </a:highlight>
                <a:latin typeface="Consolas"/>
                <a:ea typeface="Consolas"/>
                <a:cs typeface="Consolas"/>
                <a:sym typeface="Consolas"/>
              </a:rPr>
              <a:t>;}); </a:t>
            </a:r>
            <a:r>
              <a:rPr lang="en-US" sz="1468">
                <a:solidFill>
                  <a:srgbClr val="C586C0"/>
                </a:solidFill>
                <a:highlight>
                  <a:srgbClr val="1E1E1E"/>
                </a:highlight>
                <a:latin typeface="Consolas"/>
                <a:ea typeface="Consolas"/>
                <a:cs typeface="Consolas"/>
                <a:sym typeface="Consolas"/>
              </a:rPr>
              <a:t>return</a:t>
            </a:r>
            <a:r>
              <a:rPr lang="en-US" sz="1468">
                <a:solidFill>
                  <a:srgbClr val="D4D4D4"/>
                </a:solidFill>
                <a:highlight>
                  <a:srgbClr val="1E1E1E"/>
                </a:highlight>
                <a:latin typeface="Consolas"/>
                <a:ea typeface="Consolas"/>
                <a:cs typeface="Consolas"/>
                <a:sym typeface="Consolas"/>
              </a:rPr>
              <a:t> </a:t>
            </a:r>
            <a:r>
              <a:rPr lang="en-US" sz="1468">
                <a:solidFill>
                  <a:srgbClr val="9CDCFE"/>
                </a:solidFill>
                <a:highlight>
                  <a:srgbClr val="1E1E1E"/>
                </a:highlight>
                <a:latin typeface="Consolas"/>
                <a:ea typeface="Consolas"/>
                <a:cs typeface="Consolas"/>
                <a:sym typeface="Consolas"/>
              </a:rPr>
              <a:t>marks</a:t>
            </a:r>
            <a:r>
              <a:rPr lang="en-US" sz="1468">
                <a:solidFill>
                  <a:srgbClr val="D4D4D4"/>
                </a:solidFill>
                <a:highlight>
                  <a:srgbClr val="1E1E1E"/>
                </a:highlight>
                <a:latin typeface="Consolas"/>
                <a:ea typeface="Consolas"/>
                <a:cs typeface="Consolas"/>
                <a:sym typeface="Consolas"/>
              </a:rPr>
              <a:t>;} </a:t>
            </a:r>
            <a:r>
              <a:rPr lang="en-US" sz="1468">
                <a:solidFill>
                  <a:srgbClr val="6A9955"/>
                </a:solidFill>
                <a:highlight>
                  <a:srgbClr val="1E1E1E"/>
                </a:highlight>
                <a:latin typeface="Consolas"/>
                <a:ea typeface="Consolas"/>
                <a:cs typeface="Consolas"/>
                <a:sym typeface="Consolas"/>
              </a:rPr>
              <a:t>// customized method to sort in descending order</a:t>
            </a:r>
            <a:endParaRPr sz="1468">
              <a:solidFill>
                <a:srgbClr val="6A9955"/>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569CD6"/>
                </a:solidFill>
                <a:highlight>
                  <a:srgbClr val="1E1E1E"/>
                </a:highlight>
                <a:latin typeface="Consolas"/>
                <a:ea typeface="Consolas"/>
                <a:cs typeface="Consolas"/>
                <a:sym typeface="Consolas"/>
              </a:rPr>
              <a:t>var</a:t>
            </a:r>
            <a:r>
              <a:rPr lang="en-US" sz="1623">
                <a:solidFill>
                  <a:srgbClr val="D4D4D4"/>
                </a:solidFill>
                <a:highlight>
                  <a:srgbClr val="1E1E1E"/>
                </a:highlight>
                <a:latin typeface="Consolas"/>
                <a:ea typeface="Consolas"/>
                <a:cs typeface="Consolas"/>
                <a:sym typeface="Consolas"/>
              </a:rPr>
              <a:t> </a:t>
            </a:r>
            <a:r>
              <a:rPr lang="en-US" sz="1623">
                <a:solidFill>
                  <a:srgbClr val="9CDCFE"/>
                </a:solidFill>
                <a:highlight>
                  <a:srgbClr val="1E1E1E"/>
                </a:highlight>
                <a:latin typeface="Consolas"/>
                <a:ea typeface="Consolas"/>
                <a:cs typeface="Consolas"/>
                <a:sym typeface="Consolas"/>
              </a:rPr>
              <a:t>inputs</a:t>
            </a:r>
            <a:r>
              <a:rPr lang="en-US" sz="1623">
                <a:solidFill>
                  <a:srgbClr val="D4D4D4"/>
                </a:solidFill>
                <a:highlight>
                  <a:srgbClr val="1E1E1E"/>
                </a:highlight>
                <a:latin typeface="Consolas"/>
                <a:ea typeface="Consolas"/>
                <a:cs typeface="Consolas"/>
                <a:sym typeface="Consolas"/>
              </a:rPr>
              <a:t> = </a:t>
            </a:r>
            <a:r>
              <a:rPr lang="en-US" sz="1623">
                <a:solidFill>
                  <a:srgbClr val="9CDCFE"/>
                </a:solidFill>
                <a:highlight>
                  <a:srgbClr val="1E1E1E"/>
                </a:highlight>
                <a:latin typeface="Consolas"/>
                <a:ea typeface="Consolas"/>
                <a:cs typeface="Consolas"/>
                <a:sym typeface="Consolas"/>
              </a:rPr>
              <a:t>document</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querySelectorAll</a:t>
            </a:r>
            <a:r>
              <a:rPr lang="en-US" sz="1623">
                <a:solidFill>
                  <a:srgbClr val="D4D4D4"/>
                </a:solidFill>
                <a:highlight>
                  <a:srgbClr val="1E1E1E"/>
                </a:highlight>
                <a:latin typeface="Consolas"/>
                <a:ea typeface="Consolas"/>
                <a:cs typeface="Consolas"/>
                <a:sym typeface="Consolas"/>
              </a:rPr>
              <a:t>(</a:t>
            </a:r>
            <a:r>
              <a:rPr lang="en-US" sz="1623">
                <a:solidFill>
                  <a:srgbClr val="CE9178"/>
                </a:solidFill>
                <a:highlight>
                  <a:srgbClr val="1E1E1E"/>
                </a:highlight>
                <a:latin typeface="Consolas"/>
                <a:ea typeface="Consolas"/>
                <a:cs typeface="Consolas"/>
                <a:sym typeface="Consolas"/>
              </a:rPr>
              <a:t>"input"</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D4D4D4"/>
                </a:solidFill>
                <a:highlight>
                  <a:srgbClr val="1E1E1E"/>
                </a:highlight>
                <a:latin typeface="Consolas"/>
                <a:ea typeface="Consolas"/>
                <a:cs typeface="Consolas"/>
                <a:sym typeface="Consolas"/>
              </a:rPr>
              <a:t>            </a:t>
            </a:r>
            <a:r>
              <a:rPr lang="en-US" sz="1623">
                <a:solidFill>
                  <a:srgbClr val="9CDCFE"/>
                </a:solidFill>
                <a:highlight>
                  <a:srgbClr val="1E1E1E"/>
                </a:highlight>
                <a:latin typeface="Consolas"/>
                <a:ea typeface="Consolas"/>
                <a:cs typeface="Consolas"/>
                <a:sym typeface="Consolas"/>
              </a:rPr>
              <a:t>console</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log</a:t>
            </a:r>
            <a:r>
              <a:rPr lang="en-US" sz="1623">
                <a:solidFill>
                  <a:srgbClr val="D4D4D4"/>
                </a:solidFill>
                <a:highlight>
                  <a:srgbClr val="1E1E1E"/>
                </a:highlight>
                <a:latin typeface="Consolas"/>
                <a:ea typeface="Consolas"/>
                <a:cs typeface="Consolas"/>
                <a:sym typeface="Consolas"/>
              </a:rPr>
              <a:t>(</a:t>
            </a:r>
            <a:r>
              <a:rPr lang="en-US" sz="1623">
                <a:solidFill>
                  <a:srgbClr val="9CDCFE"/>
                </a:solidFill>
                <a:highlight>
                  <a:srgbClr val="1E1E1E"/>
                </a:highlight>
                <a:latin typeface="Consolas"/>
                <a:ea typeface="Consolas"/>
                <a:cs typeface="Consolas"/>
                <a:sym typeface="Consolas"/>
              </a:rPr>
              <a:t>inputs</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D4D4D4"/>
                </a:solidFill>
                <a:highlight>
                  <a:srgbClr val="1E1E1E"/>
                </a:highlight>
                <a:latin typeface="Consolas"/>
                <a:ea typeface="Consolas"/>
                <a:cs typeface="Consolas"/>
                <a:sym typeface="Consolas"/>
              </a:rPr>
              <a:t>            </a:t>
            </a:r>
            <a:r>
              <a:rPr lang="en-US" sz="1623">
                <a:solidFill>
                  <a:srgbClr val="569CD6"/>
                </a:solidFill>
                <a:highlight>
                  <a:srgbClr val="1E1E1E"/>
                </a:highlight>
                <a:latin typeface="Consolas"/>
                <a:ea typeface="Consolas"/>
                <a:cs typeface="Consolas"/>
                <a:sym typeface="Consolas"/>
              </a:rPr>
              <a:t>const</a:t>
            </a:r>
            <a:r>
              <a:rPr lang="en-US" sz="1623">
                <a:solidFill>
                  <a:srgbClr val="D4D4D4"/>
                </a:solidFill>
                <a:highlight>
                  <a:srgbClr val="1E1E1E"/>
                </a:highlight>
                <a:latin typeface="Consolas"/>
                <a:ea typeface="Consolas"/>
                <a:cs typeface="Consolas"/>
                <a:sym typeface="Consolas"/>
              </a:rPr>
              <a:t> </a:t>
            </a:r>
            <a:r>
              <a:rPr lang="en-US" sz="1623">
                <a:solidFill>
                  <a:srgbClr val="4FC1FF"/>
                </a:solidFill>
                <a:highlight>
                  <a:srgbClr val="1E1E1E"/>
                </a:highlight>
                <a:latin typeface="Consolas"/>
                <a:ea typeface="Consolas"/>
                <a:cs typeface="Consolas"/>
                <a:sym typeface="Consolas"/>
              </a:rPr>
              <a:t>save</a:t>
            </a:r>
            <a:r>
              <a:rPr lang="en-US" sz="1623">
                <a:solidFill>
                  <a:srgbClr val="D4D4D4"/>
                </a:solidFill>
                <a:highlight>
                  <a:srgbClr val="1E1E1E"/>
                </a:highlight>
                <a:latin typeface="Consolas"/>
                <a:ea typeface="Consolas"/>
                <a:cs typeface="Consolas"/>
                <a:sym typeface="Consolas"/>
              </a:rPr>
              <a:t> =  </a:t>
            </a:r>
            <a:r>
              <a:rPr lang="en-US" sz="1623">
                <a:solidFill>
                  <a:srgbClr val="9CDCFE"/>
                </a:solidFill>
                <a:highlight>
                  <a:srgbClr val="1E1E1E"/>
                </a:highlight>
                <a:latin typeface="Consolas"/>
                <a:ea typeface="Consolas"/>
                <a:cs typeface="Consolas"/>
                <a:sym typeface="Consolas"/>
              </a:rPr>
              <a:t>document</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getElementById</a:t>
            </a:r>
            <a:r>
              <a:rPr lang="en-US" sz="1623">
                <a:solidFill>
                  <a:srgbClr val="D4D4D4"/>
                </a:solidFill>
                <a:highlight>
                  <a:srgbClr val="1E1E1E"/>
                </a:highlight>
                <a:latin typeface="Consolas"/>
                <a:ea typeface="Consolas"/>
                <a:cs typeface="Consolas"/>
                <a:sym typeface="Consolas"/>
              </a:rPr>
              <a:t>(</a:t>
            </a:r>
            <a:r>
              <a:rPr lang="en-US" sz="1623">
                <a:solidFill>
                  <a:srgbClr val="CE9178"/>
                </a:solidFill>
                <a:highlight>
                  <a:srgbClr val="1E1E1E"/>
                </a:highlight>
                <a:latin typeface="Consolas"/>
                <a:ea typeface="Consolas"/>
                <a:cs typeface="Consolas"/>
                <a:sym typeface="Consolas"/>
              </a:rPr>
              <a:t>"btn-1"</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D4D4D4"/>
                </a:solidFill>
                <a:highlight>
                  <a:srgbClr val="1E1E1E"/>
                </a:highlight>
                <a:latin typeface="Consolas"/>
                <a:ea typeface="Consolas"/>
                <a:cs typeface="Consolas"/>
                <a:sym typeface="Consolas"/>
              </a:rPr>
              <a:t>            </a:t>
            </a:r>
            <a:r>
              <a:rPr lang="en-US" sz="1623">
                <a:solidFill>
                  <a:srgbClr val="569CD6"/>
                </a:solidFill>
                <a:highlight>
                  <a:srgbClr val="1E1E1E"/>
                </a:highlight>
                <a:latin typeface="Consolas"/>
                <a:ea typeface="Consolas"/>
                <a:cs typeface="Consolas"/>
                <a:sym typeface="Consolas"/>
              </a:rPr>
              <a:t>const</a:t>
            </a:r>
            <a:r>
              <a:rPr lang="en-US" sz="1623">
                <a:solidFill>
                  <a:srgbClr val="D4D4D4"/>
                </a:solidFill>
                <a:highlight>
                  <a:srgbClr val="1E1E1E"/>
                </a:highlight>
                <a:latin typeface="Consolas"/>
                <a:ea typeface="Consolas"/>
                <a:cs typeface="Consolas"/>
                <a:sym typeface="Consolas"/>
              </a:rPr>
              <a:t> </a:t>
            </a:r>
            <a:r>
              <a:rPr lang="en-US" sz="1623">
                <a:solidFill>
                  <a:srgbClr val="4FC1FF"/>
                </a:solidFill>
                <a:highlight>
                  <a:srgbClr val="1E1E1E"/>
                </a:highlight>
                <a:latin typeface="Consolas"/>
                <a:ea typeface="Consolas"/>
                <a:cs typeface="Consolas"/>
                <a:sym typeface="Consolas"/>
              </a:rPr>
              <a:t>total</a:t>
            </a:r>
            <a:r>
              <a:rPr lang="en-US" sz="1623">
                <a:solidFill>
                  <a:srgbClr val="D4D4D4"/>
                </a:solidFill>
                <a:highlight>
                  <a:srgbClr val="1E1E1E"/>
                </a:highlight>
                <a:latin typeface="Consolas"/>
                <a:ea typeface="Consolas"/>
                <a:cs typeface="Consolas"/>
                <a:sym typeface="Consolas"/>
              </a:rPr>
              <a:t> =  </a:t>
            </a:r>
            <a:r>
              <a:rPr lang="en-US" sz="1623">
                <a:solidFill>
                  <a:srgbClr val="9CDCFE"/>
                </a:solidFill>
                <a:highlight>
                  <a:srgbClr val="1E1E1E"/>
                </a:highlight>
                <a:latin typeface="Consolas"/>
                <a:ea typeface="Consolas"/>
                <a:cs typeface="Consolas"/>
                <a:sym typeface="Consolas"/>
              </a:rPr>
              <a:t>document</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getElementById</a:t>
            </a:r>
            <a:r>
              <a:rPr lang="en-US" sz="1623">
                <a:solidFill>
                  <a:srgbClr val="D4D4D4"/>
                </a:solidFill>
                <a:highlight>
                  <a:srgbClr val="1E1E1E"/>
                </a:highlight>
                <a:latin typeface="Consolas"/>
                <a:ea typeface="Consolas"/>
                <a:cs typeface="Consolas"/>
                <a:sym typeface="Consolas"/>
              </a:rPr>
              <a:t>(</a:t>
            </a:r>
            <a:r>
              <a:rPr lang="en-US" sz="1623">
                <a:solidFill>
                  <a:srgbClr val="CE9178"/>
                </a:solidFill>
                <a:highlight>
                  <a:srgbClr val="1E1E1E"/>
                </a:highlight>
                <a:latin typeface="Consolas"/>
                <a:ea typeface="Consolas"/>
                <a:cs typeface="Consolas"/>
                <a:sym typeface="Consolas"/>
              </a:rPr>
              <a:t>"btn-2"</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D4D4D4"/>
                </a:solidFill>
                <a:highlight>
                  <a:srgbClr val="1E1E1E"/>
                </a:highlight>
                <a:latin typeface="Consolas"/>
                <a:ea typeface="Consolas"/>
                <a:cs typeface="Consolas"/>
                <a:sym typeface="Consolas"/>
              </a:rPr>
              <a:t>            </a:t>
            </a:r>
            <a:r>
              <a:rPr lang="en-US" sz="1623">
                <a:solidFill>
                  <a:srgbClr val="569CD6"/>
                </a:solidFill>
                <a:highlight>
                  <a:srgbClr val="1E1E1E"/>
                </a:highlight>
                <a:latin typeface="Consolas"/>
                <a:ea typeface="Consolas"/>
                <a:cs typeface="Consolas"/>
                <a:sym typeface="Consolas"/>
              </a:rPr>
              <a:t>const</a:t>
            </a:r>
            <a:r>
              <a:rPr lang="en-US" sz="1623">
                <a:solidFill>
                  <a:srgbClr val="D4D4D4"/>
                </a:solidFill>
                <a:highlight>
                  <a:srgbClr val="1E1E1E"/>
                </a:highlight>
                <a:latin typeface="Consolas"/>
                <a:ea typeface="Consolas"/>
                <a:cs typeface="Consolas"/>
                <a:sym typeface="Consolas"/>
              </a:rPr>
              <a:t> </a:t>
            </a:r>
            <a:r>
              <a:rPr lang="en-US" sz="1623">
                <a:solidFill>
                  <a:srgbClr val="4FC1FF"/>
                </a:solidFill>
                <a:highlight>
                  <a:srgbClr val="1E1E1E"/>
                </a:highlight>
                <a:latin typeface="Consolas"/>
                <a:ea typeface="Consolas"/>
                <a:cs typeface="Consolas"/>
                <a:sym typeface="Consolas"/>
              </a:rPr>
              <a:t>average</a:t>
            </a:r>
            <a:r>
              <a:rPr lang="en-US" sz="1623">
                <a:solidFill>
                  <a:srgbClr val="D4D4D4"/>
                </a:solidFill>
                <a:highlight>
                  <a:srgbClr val="1E1E1E"/>
                </a:highlight>
                <a:latin typeface="Consolas"/>
                <a:ea typeface="Consolas"/>
                <a:cs typeface="Consolas"/>
                <a:sym typeface="Consolas"/>
              </a:rPr>
              <a:t> =  </a:t>
            </a:r>
            <a:r>
              <a:rPr lang="en-US" sz="1623">
                <a:solidFill>
                  <a:srgbClr val="9CDCFE"/>
                </a:solidFill>
                <a:highlight>
                  <a:srgbClr val="1E1E1E"/>
                </a:highlight>
                <a:latin typeface="Consolas"/>
                <a:ea typeface="Consolas"/>
                <a:cs typeface="Consolas"/>
                <a:sym typeface="Consolas"/>
              </a:rPr>
              <a:t>document</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getElementById</a:t>
            </a:r>
            <a:r>
              <a:rPr lang="en-US" sz="1623">
                <a:solidFill>
                  <a:srgbClr val="D4D4D4"/>
                </a:solidFill>
                <a:highlight>
                  <a:srgbClr val="1E1E1E"/>
                </a:highlight>
                <a:latin typeface="Consolas"/>
                <a:ea typeface="Consolas"/>
                <a:cs typeface="Consolas"/>
                <a:sym typeface="Consolas"/>
              </a:rPr>
              <a:t>(</a:t>
            </a:r>
            <a:r>
              <a:rPr lang="en-US" sz="1623">
                <a:solidFill>
                  <a:srgbClr val="CE9178"/>
                </a:solidFill>
                <a:highlight>
                  <a:srgbClr val="1E1E1E"/>
                </a:highlight>
                <a:latin typeface="Consolas"/>
                <a:ea typeface="Consolas"/>
                <a:cs typeface="Consolas"/>
                <a:sym typeface="Consolas"/>
              </a:rPr>
              <a:t>"btn-3"</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D4D4D4"/>
                </a:solidFill>
                <a:highlight>
                  <a:srgbClr val="1E1E1E"/>
                </a:highlight>
                <a:latin typeface="Consolas"/>
                <a:ea typeface="Consolas"/>
                <a:cs typeface="Consolas"/>
                <a:sym typeface="Consolas"/>
              </a:rPr>
              <a:t>            </a:t>
            </a:r>
            <a:r>
              <a:rPr lang="en-US" sz="1623">
                <a:solidFill>
                  <a:srgbClr val="569CD6"/>
                </a:solidFill>
                <a:highlight>
                  <a:srgbClr val="1E1E1E"/>
                </a:highlight>
                <a:latin typeface="Consolas"/>
                <a:ea typeface="Consolas"/>
                <a:cs typeface="Consolas"/>
                <a:sym typeface="Consolas"/>
              </a:rPr>
              <a:t>const</a:t>
            </a:r>
            <a:r>
              <a:rPr lang="en-US" sz="1623">
                <a:solidFill>
                  <a:srgbClr val="D4D4D4"/>
                </a:solidFill>
                <a:highlight>
                  <a:srgbClr val="1E1E1E"/>
                </a:highlight>
                <a:latin typeface="Consolas"/>
                <a:ea typeface="Consolas"/>
                <a:cs typeface="Consolas"/>
                <a:sym typeface="Consolas"/>
              </a:rPr>
              <a:t> </a:t>
            </a:r>
            <a:r>
              <a:rPr lang="en-US" sz="1623">
                <a:solidFill>
                  <a:srgbClr val="4FC1FF"/>
                </a:solidFill>
                <a:highlight>
                  <a:srgbClr val="1E1E1E"/>
                </a:highlight>
                <a:latin typeface="Consolas"/>
                <a:ea typeface="Consolas"/>
                <a:cs typeface="Consolas"/>
                <a:sym typeface="Consolas"/>
              </a:rPr>
              <a:t>More90</a:t>
            </a:r>
            <a:r>
              <a:rPr lang="en-US" sz="1623">
                <a:solidFill>
                  <a:srgbClr val="D4D4D4"/>
                </a:solidFill>
                <a:highlight>
                  <a:srgbClr val="1E1E1E"/>
                </a:highlight>
                <a:latin typeface="Consolas"/>
                <a:ea typeface="Consolas"/>
                <a:cs typeface="Consolas"/>
                <a:sym typeface="Consolas"/>
              </a:rPr>
              <a:t> =  </a:t>
            </a:r>
            <a:r>
              <a:rPr lang="en-US" sz="1623">
                <a:solidFill>
                  <a:srgbClr val="9CDCFE"/>
                </a:solidFill>
                <a:highlight>
                  <a:srgbClr val="1E1E1E"/>
                </a:highlight>
                <a:latin typeface="Consolas"/>
                <a:ea typeface="Consolas"/>
                <a:cs typeface="Consolas"/>
                <a:sym typeface="Consolas"/>
              </a:rPr>
              <a:t>document</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getElementById</a:t>
            </a:r>
            <a:r>
              <a:rPr lang="en-US" sz="1623">
                <a:solidFill>
                  <a:srgbClr val="D4D4D4"/>
                </a:solidFill>
                <a:highlight>
                  <a:srgbClr val="1E1E1E"/>
                </a:highlight>
                <a:latin typeface="Consolas"/>
                <a:ea typeface="Consolas"/>
                <a:cs typeface="Consolas"/>
                <a:sym typeface="Consolas"/>
              </a:rPr>
              <a:t>(</a:t>
            </a:r>
            <a:r>
              <a:rPr lang="en-US" sz="1623">
                <a:solidFill>
                  <a:srgbClr val="CE9178"/>
                </a:solidFill>
                <a:highlight>
                  <a:srgbClr val="1E1E1E"/>
                </a:highlight>
                <a:latin typeface="Consolas"/>
                <a:ea typeface="Consolas"/>
                <a:cs typeface="Consolas"/>
                <a:sym typeface="Consolas"/>
              </a:rPr>
              <a:t>"btn-4"</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D4D4D4"/>
                </a:solidFill>
                <a:highlight>
                  <a:srgbClr val="1E1E1E"/>
                </a:highlight>
                <a:latin typeface="Consolas"/>
                <a:ea typeface="Consolas"/>
                <a:cs typeface="Consolas"/>
                <a:sym typeface="Consolas"/>
              </a:rPr>
              <a:t>            </a:t>
            </a:r>
            <a:r>
              <a:rPr lang="en-US" sz="1623">
                <a:solidFill>
                  <a:srgbClr val="569CD6"/>
                </a:solidFill>
                <a:highlight>
                  <a:srgbClr val="1E1E1E"/>
                </a:highlight>
                <a:latin typeface="Consolas"/>
                <a:ea typeface="Consolas"/>
                <a:cs typeface="Consolas"/>
                <a:sym typeface="Consolas"/>
              </a:rPr>
              <a:t>const</a:t>
            </a:r>
            <a:r>
              <a:rPr lang="en-US" sz="1623">
                <a:solidFill>
                  <a:srgbClr val="D4D4D4"/>
                </a:solidFill>
                <a:highlight>
                  <a:srgbClr val="1E1E1E"/>
                </a:highlight>
                <a:latin typeface="Consolas"/>
                <a:ea typeface="Consolas"/>
                <a:cs typeface="Consolas"/>
                <a:sym typeface="Consolas"/>
              </a:rPr>
              <a:t> </a:t>
            </a:r>
            <a:r>
              <a:rPr lang="en-US" sz="1623">
                <a:solidFill>
                  <a:srgbClr val="4FC1FF"/>
                </a:solidFill>
                <a:highlight>
                  <a:srgbClr val="1E1E1E"/>
                </a:highlight>
                <a:latin typeface="Consolas"/>
                <a:ea typeface="Consolas"/>
                <a:cs typeface="Consolas"/>
                <a:sym typeface="Consolas"/>
              </a:rPr>
              <a:t>find100</a:t>
            </a:r>
            <a:r>
              <a:rPr lang="en-US" sz="1623">
                <a:solidFill>
                  <a:srgbClr val="D4D4D4"/>
                </a:solidFill>
                <a:highlight>
                  <a:srgbClr val="1E1E1E"/>
                </a:highlight>
                <a:latin typeface="Consolas"/>
                <a:ea typeface="Consolas"/>
                <a:cs typeface="Consolas"/>
                <a:sym typeface="Consolas"/>
              </a:rPr>
              <a:t> =  </a:t>
            </a:r>
            <a:r>
              <a:rPr lang="en-US" sz="1623">
                <a:solidFill>
                  <a:srgbClr val="9CDCFE"/>
                </a:solidFill>
                <a:highlight>
                  <a:srgbClr val="1E1E1E"/>
                </a:highlight>
                <a:latin typeface="Consolas"/>
                <a:ea typeface="Consolas"/>
                <a:cs typeface="Consolas"/>
                <a:sym typeface="Consolas"/>
              </a:rPr>
              <a:t>document</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getElementById</a:t>
            </a:r>
            <a:r>
              <a:rPr lang="en-US" sz="1623">
                <a:solidFill>
                  <a:srgbClr val="D4D4D4"/>
                </a:solidFill>
                <a:highlight>
                  <a:srgbClr val="1E1E1E"/>
                </a:highlight>
                <a:latin typeface="Consolas"/>
                <a:ea typeface="Consolas"/>
                <a:cs typeface="Consolas"/>
                <a:sym typeface="Consolas"/>
              </a:rPr>
              <a:t>(</a:t>
            </a:r>
            <a:r>
              <a:rPr lang="en-US" sz="1623">
                <a:solidFill>
                  <a:srgbClr val="CE9178"/>
                </a:solidFill>
                <a:highlight>
                  <a:srgbClr val="1E1E1E"/>
                </a:highlight>
                <a:latin typeface="Consolas"/>
                <a:ea typeface="Consolas"/>
                <a:cs typeface="Consolas"/>
                <a:sym typeface="Consolas"/>
              </a:rPr>
              <a:t>"btn-5"</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D4D4D4"/>
                </a:solidFill>
                <a:highlight>
                  <a:srgbClr val="1E1E1E"/>
                </a:highlight>
                <a:latin typeface="Consolas"/>
                <a:ea typeface="Consolas"/>
                <a:cs typeface="Consolas"/>
                <a:sym typeface="Consolas"/>
              </a:rPr>
              <a:t>            </a:t>
            </a:r>
            <a:r>
              <a:rPr lang="en-US" sz="1623">
                <a:solidFill>
                  <a:srgbClr val="569CD6"/>
                </a:solidFill>
                <a:highlight>
                  <a:srgbClr val="1E1E1E"/>
                </a:highlight>
                <a:latin typeface="Consolas"/>
                <a:ea typeface="Consolas"/>
                <a:cs typeface="Consolas"/>
                <a:sym typeface="Consolas"/>
              </a:rPr>
              <a:t>const</a:t>
            </a:r>
            <a:r>
              <a:rPr lang="en-US" sz="1623">
                <a:solidFill>
                  <a:srgbClr val="D4D4D4"/>
                </a:solidFill>
                <a:highlight>
                  <a:srgbClr val="1E1E1E"/>
                </a:highlight>
                <a:latin typeface="Consolas"/>
                <a:ea typeface="Consolas"/>
                <a:cs typeface="Consolas"/>
                <a:sym typeface="Consolas"/>
              </a:rPr>
              <a:t> </a:t>
            </a:r>
            <a:r>
              <a:rPr lang="en-US" sz="1623">
                <a:solidFill>
                  <a:srgbClr val="4FC1FF"/>
                </a:solidFill>
                <a:highlight>
                  <a:srgbClr val="1E1E1E"/>
                </a:highlight>
                <a:latin typeface="Consolas"/>
                <a:ea typeface="Consolas"/>
                <a:cs typeface="Consolas"/>
                <a:sym typeface="Consolas"/>
              </a:rPr>
              <a:t>sort</a:t>
            </a:r>
            <a:r>
              <a:rPr lang="en-US" sz="1623">
                <a:solidFill>
                  <a:srgbClr val="D4D4D4"/>
                </a:solidFill>
                <a:highlight>
                  <a:srgbClr val="1E1E1E"/>
                </a:highlight>
                <a:latin typeface="Consolas"/>
                <a:ea typeface="Consolas"/>
                <a:cs typeface="Consolas"/>
                <a:sym typeface="Consolas"/>
              </a:rPr>
              <a:t> =  </a:t>
            </a:r>
            <a:r>
              <a:rPr lang="en-US" sz="1623">
                <a:solidFill>
                  <a:srgbClr val="9CDCFE"/>
                </a:solidFill>
                <a:highlight>
                  <a:srgbClr val="1E1E1E"/>
                </a:highlight>
                <a:latin typeface="Consolas"/>
                <a:ea typeface="Consolas"/>
                <a:cs typeface="Consolas"/>
                <a:sym typeface="Consolas"/>
              </a:rPr>
              <a:t>document</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getElementById</a:t>
            </a:r>
            <a:r>
              <a:rPr lang="en-US" sz="1623">
                <a:solidFill>
                  <a:srgbClr val="D4D4D4"/>
                </a:solidFill>
                <a:highlight>
                  <a:srgbClr val="1E1E1E"/>
                </a:highlight>
                <a:latin typeface="Consolas"/>
                <a:ea typeface="Consolas"/>
                <a:cs typeface="Consolas"/>
                <a:sym typeface="Consolas"/>
              </a:rPr>
              <a:t>(</a:t>
            </a:r>
            <a:r>
              <a:rPr lang="en-US" sz="1623">
                <a:solidFill>
                  <a:srgbClr val="CE9178"/>
                </a:solidFill>
                <a:highlight>
                  <a:srgbClr val="1E1E1E"/>
                </a:highlight>
                <a:latin typeface="Consolas"/>
                <a:ea typeface="Consolas"/>
                <a:cs typeface="Consolas"/>
                <a:sym typeface="Consolas"/>
              </a:rPr>
              <a:t>"btn-6"</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D4D4D4"/>
                </a:solidFill>
                <a:highlight>
                  <a:srgbClr val="1E1E1E"/>
                </a:highlight>
                <a:latin typeface="Consolas"/>
                <a:ea typeface="Consolas"/>
                <a:cs typeface="Consolas"/>
                <a:sym typeface="Consolas"/>
              </a:rPr>
              <a:t>            </a:t>
            </a:r>
            <a:r>
              <a:rPr lang="en-US" sz="1623">
                <a:solidFill>
                  <a:srgbClr val="569CD6"/>
                </a:solidFill>
                <a:highlight>
                  <a:srgbClr val="1E1E1E"/>
                </a:highlight>
                <a:latin typeface="Consolas"/>
                <a:ea typeface="Consolas"/>
                <a:cs typeface="Consolas"/>
                <a:sym typeface="Consolas"/>
              </a:rPr>
              <a:t>const</a:t>
            </a:r>
            <a:r>
              <a:rPr lang="en-US" sz="1623">
                <a:solidFill>
                  <a:srgbClr val="D4D4D4"/>
                </a:solidFill>
                <a:highlight>
                  <a:srgbClr val="1E1E1E"/>
                </a:highlight>
                <a:latin typeface="Consolas"/>
                <a:ea typeface="Consolas"/>
                <a:cs typeface="Consolas"/>
                <a:sym typeface="Consolas"/>
              </a:rPr>
              <a:t> </a:t>
            </a:r>
            <a:r>
              <a:rPr lang="en-US" sz="1623">
                <a:solidFill>
                  <a:srgbClr val="4FC1FF"/>
                </a:solidFill>
                <a:highlight>
                  <a:srgbClr val="1E1E1E"/>
                </a:highlight>
                <a:latin typeface="Consolas"/>
                <a:ea typeface="Consolas"/>
                <a:cs typeface="Consolas"/>
                <a:sym typeface="Consolas"/>
              </a:rPr>
              <a:t>reverse</a:t>
            </a:r>
            <a:r>
              <a:rPr lang="en-US" sz="1623">
                <a:solidFill>
                  <a:srgbClr val="D4D4D4"/>
                </a:solidFill>
                <a:highlight>
                  <a:srgbClr val="1E1E1E"/>
                </a:highlight>
                <a:latin typeface="Consolas"/>
                <a:ea typeface="Consolas"/>
                <a:cs typeface="Consolas"/>
                <a:sym typeface="Consolas"/>
              </a:rPr>
              <a:t> =  </a:t>
            </a:r>
            <a:r>
              <a:rPr lang="en-US" sz="1623">
                <a:solidFill>
                  <a:srgbClr val="9CDCFE"/>
                </a:solidFill>
                <a:highlight>
                  <a:srgbClr val="1E1E1E"/>
                </a:highlight>
                <a:latin typeface="Consolas"/>
                <a:ea typeface="Consolas"/>
                <a:cs typeface="Consolas"/>
                <a:sym typeface="Consolas"/>
              </a:rPr>
              <a:t>document</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getElementById</a:t>
            </a:r>
            <a:r>
              <a:rPr lang="en-US" sz="1623">
                <a:solidFill>
                  <a:srgbClr val="D4D4D4"/>
                </a:solidFill>
                <a:highlight>
                  <a:srgbClr val="1E1E1E"/>
                </a:highlight>
                <a:latin typeface="Consolas"/>
                <a:ea typeface="Consolas"/>
                <a:cs typeface="Consolas"/>
                <a:sym typeface="Consolas"/>
              </a:rPr>
              <a:t>(</a:t>
            </a:r>
            <a:r>
              <a:rPr lang="en-US" sz="1623">
                <a:solidFill>
                  <a:srgbClr val="CE9178"/>
                </a:solidFill>
                <a:highlight>
                  <a:srgbClr val="1E1E1E"/>
                </a:highlight>
                <a:latin typeface="Consolas"/>
                <a:ea typeface="Consolas"/>
                <a:cs typeface="Consolas"/>
                <a:sym typeface="Consolas"/>
              </a:rPr>
              <a:t>"btn-7"</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SzPts val="852"/>
              <a:buNone/>
            </a:pPr>
            <a:r>
              <a:rPr lang="en-US" sz="1623">
                <a:solidFill>
                  <a:srgbClr val="D4D4D4"/>
                </a:solidFill>
                <a:highlight>
                  <a:srgbClr val="1E1E1E"/>
                </a:highlight>
                <a:latin typeface="Consolas"/>
                <a:ea typeface="Consolas"/>
                <a:cs typeface="Consolas"/>
                <a:sym typeface="Consolas"/>
              </a:rPr>
              <a:t>            </a:t>
            </a:r>
            <a:r>
              <a:rPr lang="en-US" sz="1623">
                <a:solidFill>
                  <a:srgbClr val="569CD6"/>
                </a:solidFill>
                <a:highlight>
                  <a:srgbClr val="1E1E1E"/>
                </a:highlight>
                <a:latin typeface="Consolas"/>
                <a:ea typeface="Consolas"/>
                <a:cs typeface="Consolas"/>
                <a:sym typeface="Consolas"/>
              </a:rPr>
              <a:t>const</a:t>
            </a:r>
            <a:r>
              <a:rPr lang="en-US" sz="1623">
                <a:solidFill>
                  <a:srgbClr val="D4D4D4"/>
                </a:solidFill>
                <a:highlight>
                  <a:srgbClr val="1E1E1E"/>
                </a:highlight>
                <a:latin typeface="Consolas"/>
                <a:ea typeface="Consolas"/>
                <a:cs typeface="Consolas"/>
                <a:sym typeface="Consolas"/>
              </a:rPr>
              <a:t> </a:t>
            </a:r>
            <a:r>
              <a:rPr lang="en-US" sz="1623">
                <a:solidFill>
                  <a:srgbClr val="4FC1FF"/>
                </a:solidFill>
                <a:highlight>
                  <a:srgbClr val="1E1E1E"/>
                </a:highlight>
                <a:latin typeface="Consolas"/>
                <a:ea typeface="Consolas"/>
                <a:cs typeface="Consolas"/>
                <a:sym typeface="Consolas"/>
              </a:rPr>
              <a:t>write</a:t>
            </a:r>
            <a:r>
              <a:rPr lang="en-US" sz="1623">
                <a:solidFill>
                  <a:srgbClr val="D4D4D4"/>
                </a:solidFill>
                <a:highlight>
                  <a:srgbClr val="1E1E1E"/>
                </a:highlight>
                <a:latin typeface="Consolas"/>
                <a:ea typeface="Consolas"/>
                <a:cs typeface="Consolas"/>
                <a:sym typeface="Consolas"/>
              </a:rPr>
              <a:t> =  </a:t>
            </a:r>
            <a:r>
              <a:rPr lang="en-US" sz="1623">
                <a:solidFill>
                  <a:srgbClr val="9CDCFE"/>
                </a:solidFill>
                <a:highlight>
                  <a:srgbClr val="1E1E1E"/>
                </a:highlight>
                <a:latin typeface="Consolas"/>
                <a:ea typeface="Consolas"/>
                <a:cs typeface="Consolas"/>
                <a:sym typeface="Consolas"/>
              </a:rPr>
              <a:t>document</a:t>
            </a:r>
            <a:r>
              <a:rPr lang="en-US" sz="1623">
                <a:solidFill>
                  <a:srgbClr val="D4D4D4"/>
                </a:solidFill>
                <a:highlight>
                  <a:srgbClr val="1E1E1E"/>
                </a:highlight>
                <a:latin typeface="Consolas"/>
                <a:ea typeface="Consolas"/>
                <a:cs typeface="Consolas"/>
                <a:sym typeface="Consolas"/>
              </a:rPr>
              <a:t>.</a:t>
            </a:r>
            <a:r>
              <a:rPr lang="en-US" sz="1623">
                <a:solidFill>
                  <a:srgbClr val="DCDCAA"/>
                </a:solidFill>
                <a:highlight>
                  <a:srgbClr val="1E1E1E"/>
                </a:highlight>
                <a:latin typeface="Consolas"/>
                <a:ea typeface="Consolas"/>
                <a:cs typeface="Consolas"/>
                <a:sym typeface="Consolas"/>
              </a:rPr>
              <a:t>getElementById</a:t>
            </a:r>
            <a:r>
              <a:rPr lang="en-US" sz="1623">
                <a:solidFill>
                  <a:srgbClr val="D4D4D4"/>
                </a:solidFill>
                <a:highlight>
                  <a:srgbClr val="1E1E1E"/>
                </a:highlight>
                <a:latin typeface="Consolas"/>
                <a:ea typeface="Consolas"/>
                <a:cs typeface="Consolas"/>
                <a:sym typeface="Consolas"/>
              </a:rPr>
              <a:t>(</a:t>
            </a:r>
            <a:r>
              <a:rPr lang="en-US" sz="1623">
                <a:solidFill>
                  <a:srgbClr val="CE9178"/>
                </a:solidFill>
                <a:highlight>
                  <a:srgbClr val="1E1E1E"/>
                </a:highlight>
                <a:latin typeface="Consolas"/>
                <a:ea typeface="Consolas"/>
                <a:cs typeface="Consolas"/>
                <a:sym typeface="Consolas"/>
              </a:rPr>
              <a:t>"result"</a:t>
            </a:r>
            <a:r>
              <a:rPr lang="en-US" sz="1623">
                <a:solidFill>
                  <a:srgbClr val="D4D4D4"/>
                </a:solidFill>
                <a:highlight>
                  <a:srgbClr val="1E1E1E"/>
                </a:highlight>
                <a:latin typeface="Consolas"/>
                <a:ea typeface="Consolas"/>
                <a:cs typeface="Consolas"/>
                <a:sym typeface="Consolas"/>
              </a:rPr>
              <a:t>);</a:t>
            </a:r>
            <a:endParaRPr sz="1623">
              <a:solidFill>
                <a:srgbClr val="D4D4D4"/>
              </a:solidFill>
              <a:highlight>
                <a:srgbClr val="1E1E1E"/>
              </a:highlight>
              <a:latin typeface="Consolas"/>
              <a:ea typeface="Consolas"/>
              <a:cs typeface="Consolas"/>
              <a:sym typeface="Consolas"/>
            </a:endParaRPr>
          </a:p>
          <a:p>
            <a:pPr indent="0" lvl="0" marL="0" rtl="0" algn="l">
              <a:lnSpc>
                <a:spcPct val="115714"/>
              </a:lnSpc>
              <a:spcBef>
                <a:spcPts val="0"/>
              </a:spcBef>
              <a:spcAft>
                <a:spcPts val="0"/>
              </a:spcAft>
              <a:buClr>
                <a:schemeClr val="dk1"/>
              </a:buClr>
              <a:buSzPts val="852"/>
              <a:buFont typeface="Arial"/>
              <a:buNone/>
            </a:pPr>
            <a:r>
              <a:t/>
            </a:r>
            <a:endParaRPr sz="1605">
              <a:solidFill>
                <a:srgbClr val="808080"/>
              </a:solidFill>
              <a:highlight>
                <a:srgbClr val="1E1E1E"/>
              </a:highlight>
              <a:latin typeface="Consolas"/>
              <a:ea typeface="Consolas"/>
              <a:cs typeface="Consolas"/>
              <a:sym typeface="Consolas"/>
            </a:endParaRPr>
          </a:p>
          <a:p>
            <a:pPr indent="0" lvl="0" marL="0" rtl="0" algn="l">
              <a:lnSpc>
                <a:spcPct val="70000"/>
              </a:lnSpc>
              <a:spcBef>
                <a:spcPts val="750"/>
              </a:spcBef>
              <a:spcAft>
                <a:spcPts val="0"/>
              </a:spcAft>
              <a:buClr>
                <a:schemeClr val="dk1"/>
              </a:buClr>
              <a:buSzPts val="852"/>
              <a:buFont typeface="Arial"/>
              <a:buNone/>
            </a:pPr>
            <a:r>
              <a:t/>
            </a:r>
            <a:endParaRPr sz="1895"/>
          </a:p>
          <a:p>
            <a:pPr indent="0" lvl="0" marL="0" rtl="0" algn="l">
              <a:lnSpc>
                <a:spcPct val="70000"/>
              </a:lnSpc>
              <a:spcBef>
                <a:spcPts val="750"/>
              </a:spcBef>
              <a:spcAft>
                <a:spcPts val="0"/>
              </a:spcAft>
              <a:buSzPts val="852"/>
              <a:buNone/>
            </a:pPr>
            <a:r>
              <a:t/>
            </a:r>
            <a:endParaRPr sz="1399"/>
          </a:p>
        </p:txBody>
      </p:sp>
      <p:sp>
        <p:nvSpPr>
          <p:cNvPr id="387" name="Google Shape;387;g111dd7d9a8c_0_19"/>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11dd7d9a8c_0_29"/>
          <p:cNvSpPr txBox="1"/>
          <p:nvPr>
            <p:ph type="title"/>
          </p:nvPr>
        </p:nvSpPr>
        <p:spPr>
          <a:xfrm>
            <a:off x="97075" y="102394"/>
            <a:ext cx="10515600" cy="6333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rgbClr val="2504EC"/>
                </a:solidFill>
              </a:rPr>
              <a:t>Demosnatration Example code</a:t>
            </a:r>
            <a:endParaRPr/>
          </a:p>
        </p:txBody>
      </p:sp>
      <p:sp>
        <p:nvSpPr>
          <p:cNvPr id="394" name="Google Shape;394;g111dd7d9a8c_0_29"/>
          <p:cNvSpPr txBox="1"/>
          <p:nvPr>
            <p:ph idx="1" type="body"/>
          </p:nvPr>
        </p:nvSpPr>
        <p:spPr>
          <a:xfrm>
            <a:off x="260500" y="1080450"/>
            <a:ext cx="11649300" cy="54264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569CD6"/>
                </a:solidFill>
                <a:highlight>
                  <a:srgbClr val="1E1E1E"/>
                </a:highlight>
                <a:latin typeface="Consolas"/>
                <a:ea typeface="Consolas"/>
                <a:cs typeface="Consolas"/>
                <a:sym typeface="Consolas"/>
              </a:rPr>
              <a:t>var</a:t>
            </a: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marks</a:t>
            </a:r>
            <a:r>
              <a:rPr lang="en-US" sz="1150">
                <a:solidFill>
                  <a:srgbClr val="D4D4D4"/>
                </a:solidFill>
                <a:highlight>
                  <a:srgbClr val="1E1E1E"/>
                </a:highlight>
                <a:latin typeface="Consolas"/>
                <a:ea typeface="Consolas"/>
                <a:cs typeface="Consolas"/>
                <a:sym typeface="Consolas"/>
              </a:rPr>
              <a:t> =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console</a:t>
            </a:r>
            <a:r>
              <a:rPr lang="en-US" sz="1150">
                <a:solidFill>
                  <a:srgbClr val="D4D4D4"/>
                </a:solidFill>
                <a:highlight>
                  <a:srgbClr val="1E1E1E"/>
                </a:highlight>
                <a:latin typeface="Consolas"/>
                <a:ea typeface="Consolas"/>
                <a:cs typeface="Consolas"/>
                <a:sym typeface="Consolas"/>
              </a:rPr>
              <a:t>.</a:t>
            </a:r>
            <a:r>
              <a:rPr lang="en-US" sz="1150">
                <a:solidFill>
                  <a:srgbClr val="DCDCAA"/>
                </a:solidFill>
                <a:highlight>
                  <a:srgbClr val="1E1E1E"/>
                </a:highlight>
                <a:latin typeface="Consolas"/>
                <a:ea typeface="Consolas"/>
                <a:cs typeface="Consolas"/>
                <a:sym typeface="Consolas"/>
              </a:rPr>
              <a:t>log</a:t>
            </a:r>
            <a:r>
              <a:rPr lang="en-US" sz="1150">
                <a:solidFill>
                  <a:srgbClr val="D4D4D4"/>
                </a:solidFill>
                <a:highlight>
                  <a:srgbClr val="1E1E1E"/>
                </a:highlight>
                <a:latin typeface="Consolas"/>
                <a:ea typeface="Consolas"/>
                <a:cs typeface="Consolas"/>
                <a:sym typeface="Consolas"/>
              </a:rPr>
              <a:t>(</a:t>
            </a:r>
            <a:r>
              <a:rPr lang="en-US" sz="1150">
                <a:solidFill>
                  <a:srgbClr val="9CDCFE"/>
                </a:solidFill>
                <a:highlight>
                  <a:srgbClr val="1E1E1E"/>
                </a:highlight>
                <a:latin typeface="Consolas"/>
                <a:ea typeface="Consolas"/>
                <a:cs typeface="Consolas"/>
                <a:sym typeface="Consolas"/>
              </a:rPr>
              <a:t>marks</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569CD6"/>
                </a:solidFill>
                <a:highlight>
                  <a:srgbClr val="1E1E1E"/>
                </a:highlight>
                <a:latin typeface="Consolas"/>
                <a:ea typeface="Consolas"/>
                <a:cs typeface="Consolas"/>
                <a:sym typeface="Consolas"/>
              </a:rPr>
              <a:t>function</a:t>
            </a:r>
            <a:r>
              <a:rPr lang="en-US" sz="1150">
                <a:solidFill>
                  <a:srgbClr val="D4D4D4"/>
                </a:solidFill>
                <a:highlight>
                  <a:srgbClr val="1E1E1E"/>
                </a:highlight>
                <a:latin typeface="Consolas"/>
                <a:ea typeface="Consolas"/>
                <a:cs typeface="Consolas"/>
                <a:sym typeface="Consolas"/>
              </a:rPr>
              <a:t> </a:t>
            </a:r>
            <a:r>
              <a:rPr lang="en-US" sz="1150">
                <a:solidFill>
                  <a:srgbClr val="DCDCAA"/>
                </a:solidFill>
                <a:highlight>
                  <a:srgbClr val="1E1E1E"/>
                </a:highlight>
                <a:latin typeface="Consolas"/>
                <a:ea typeface="Consolas"/>
                <a:cs typeface="Consolas"/>
                <a:sym typeface="Consolas"/>
              </a:rPr>
              <a:t>store</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marks</a:t>
            </a:r>
            <a:r>
              <a:rPr lang="en-US" sz="1150">
                <a:solidFill>
                  <a:srgbClr val="D4D4D4"/>
                </a:solidFill>
                <a:highlight>
                  <a:srgbClr val="1E1E1E"/>
                </a:highlight>
                <a:latin typeface="Consolas"/>
                <a:ea typeface="Consolas"/>
                <a:cs typeface="Consolas"/>
                <a:sym typeface="Consolas"/>
              </a:rPr>
              <a:t> =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C586C0"/>
                </a:solidFill>
                <a:highlight>
                  <a:srgbClr val="1E1E1E"/>
                </a:highlight>
                <a:latin typeface="Consolas"/>
                <a:ea typeface="Consolas"/>
                <a:cs typeface="Consolas"/>
                <a:sym typeface="Consolas"/>
              </a:rPr>
              <a:t>for</a:t>
            </a:r>
            <a:r>
              <a:rPr lang="en-US" sz="1150">
                <a:solidFill>
                  <a:srgbClr val="D4D4D4"/>
                </a:solidFill>
                <a:highlight>
                  <a:srgbClr val="1E1E1E"/>
                </a:highlight>
                <a:latin typeface="Consolas"/>
                <a:ea typeface="Consolas"/>
                <a:cs typeface="Consolas"/>
                <a:sym typeface="Consolas"/>
              </a:rPr>
              <a:t>(</a:t>
            </a:r>
            <a:r>
              <a:rPr lang="en-US" sz="1150">
                <a:solidFill>
                  <a:srgbClr val="569CD6"/>
                </a:solidFill>
                <a:highlight>
                  <a:srgbClr val="1E1E1E"/>
                </a:highlight>
                <a:latin typeface="Consolas"/>
                <a:ea typeface="Consolas"/>
                <a:cs typeface="Consolas"/>
                <a:sym typeface="Consolas"/>
              </a:rPr>
              <a:t>let</a:t>
            </a: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mark</a:t>
            </a:r>
            <a:r>
              <a:rPr lang="en-US" sz="1150">
                <a:solidFill>
                  <a:srgbClr val="D4D4D4"/>
                </a:solidFill>
                <a:highlight>
                  <a:srgbClr val="1E1E1E"/>
                </a:highlight>
                <a:latin typeface="Consolas"/>
                <a:ea typeface="Consolas"/>
                <a:cs typeface="Consolas"/>
                <a:sym typeface="Consolas"/>
              </a:rPr>
              <a:t> </a:t>
            </a:r>
            <a:r>
              <a:rPr lang="en-US" sz="1150">
                <a:solidFill>
                  <a:srgbClr val="569CD6"/>
                </a:solidFill>
                <a:highlight>
                  <a:srgbClr val="1E1E1E"/>
                </a:highlight>
                <a:latin typeface="Consolas"/>
                <a:ea typeface="Consolas"/>
                <a:cs typeface="Consolas"/>
                <a:sym typeface="Consolas"/>
              </a:rPr>
              <a:t>of</a:t>
            </a: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inputs</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marks</a:t>
            </a:r>
            <a:r>
              <a:rPr lang="en-US" sz="1150">
                <a:solidFill>
                  <a:srgbClr val="D4D4D4"/>
                </a:solidFill>
                <a:highlight>
                  <a:srgbClr val="1E1E1E"/>
                </a:highlight>
                <a:latin typeface="Consolas"/>
                <a:ea typeface="Consolas"/>
                <a:cs typeface="Consolas"/>
                <a:sym typeface="Consolas"/>
              </a:rPr>
              <a:t>.</a:t>
            </a:r>
            <a:r>
              <a:rPr lang="en-US" sz="1150">
                <a:solidFill>
                  <a:srgbClr val="DCDCAA"/>
                </a:solidFill>
                <a:highlight>
                  <a:srgbClr val="1E1E1E"/>
                </a:highlight>
                <a:latin typeface="Consolas"/>
                <a:ea typeface="Consolas"/>
                <a:cs typeface="Consolas"/>
                <a:sym typeface="Consolas"/>
              </a:rPr>
              <a:t>push</a:t>
            </a:r>
            <a:r>
              <a:rPr lang="en-US" sz="1150">
                <a:solidFill>
                  <a:srgbClr val="D4D4D4"/>
                </a:solidFill>
                <a:highlight>
                  <a:srgbClr val="1E1E1E"/>
                </a:highlight>
                <a:latin typeface="Consolas"/>
                <a:ea typeface="Consolas"/>
                <a:cs typeface="Consolas"/>
                <a:sym typeface="Consolas"/>
              </a:rPr>
              <a:t>(</a:t>
            </a:r>
            <a:r>
              <a:rPr lang="en-US" sz="1150">
                <a:solidFill>
                  <a:srgbClr val="4EC9B0"/>
                </a:solidFill>
                <a:highlight>
                  <a:srgbClr val="1E1E1E"/>
                </a:highlight>
                <a:latin typeface="Consolas"/>
                <a:ea typeface="Consolas"/>
                <a:cs typeface="Consolas"/>
                <a:sym typeface="Consolas"/>
              </a:rPr>
              <a:t>Number</a:t>
            </a:r>
            <a:r>
              <a:rPr lang="en-US" sz="1150">
                <a:solidFill>
                  <a:srgbClr val="D4D4D4"/>
                </a:solidFill>
                <a:highlight>
                  <a:srgbClr val="1E1E1E"/>
                </a:highlight>
                <a:latin typeface="Consolas"/>
                <a:ea typeface="Consolas"/>
                <a:cs typeface="Consolas"/>
                <a:sym typeface="Consolas"/>
              </a:rPr>
              <a:t>(</a:t>
            </a:r>
            <a:r>
              <a:rPr lang="en-US" sz="1150">
                <a:solidFill>
                  <a:srgbClr val="9CDCFE"/>
                </a:solidFill>
                <a:highlight>
                  <a:srgbClr val="1E1E1E"/>
                </a:highlight>
                <a:latin typeface="Consolas"/>
                <a:ea typeface="Consolas"/>
                <a:cs typeface="Consolas"/>
                <a:sym typeface="Consolas"/>
              </a:rPr>
              <a:t>mark</a:t>
            </a:r>
            <a:r>
              <a:rPr lang="en-US" sz="1150">
                <a:solidFill>
                  <a:srgbClr val="D4D4D4"/>
                </a:solidFill>
                <a:highlight>
                  <a:srgbClr val="1E1E1E"/>
                </a:highlight>
                <a:latin typeface="Consolas"/>
                <a:ea typeface="Consolas"/>
                <a:cs typeface="Consolas"/>
                <a:sym typeface="Consolas"/>
              </a:rPr>
              <a:t>.</a:t>
            </a:r>
            <a:r>
              <a:rPr lang="en-US" sz="1150">
                <a:solidFill>
                  <a:srgbClr val="9CDCFE"/>
                </a:solidFill>
                <a:highlight>
                  <a:srgbClr val="1E1E1E"/>
                </a:highlight>
                <a:latin typeface="Consolas"/>
                <a:ea typeface="Consolas"/>
                <a:cs typeface="Consolas"/>
                <a:sym typeface="Consolas"/>
              </a:rPr>
              <a:t>value</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console</a:t>
            </a:r>
            <a:r>
              <a:rPr lang="en-US" sz="1150">
                <a:solidFill>
                  <a:srgbClr val="D4D4D4"/>
                </a:solidFill>
                <a:highlight>
                  <a:srgbClr val="1E1E1E"/>
                </a:highlight>
                <a:latin typeface="Consolas"/>
                <a:ea typeface="Consolas"/>
                <a:cs typeface="Consolas"/>
                <a:sym typeface="Consolas"/>
              </a:rPr>
              <a:t>.</a:t>
            </a:r>
            <a:r>
              <a:rPr lang="en-US" sz="1150">
                <a:solidFill>
                  <a:srgbClr val="DCDCAA"/>
                </a:solidFill>
                <a:highlight>
                  <a:srgbClr val="1E1E1E"/>
                </a:highlight>
                <a:latin typeface="Consolas"/>
                <a:ea typeface="Consolas"/>
                <a:cs typeface="Consolas"/>
                <a:sym typeface="Consolas"/>
              </a:rPr>
              <a:t>log</a:t>
            </a:r>
            <a:r>
              <a:rPr lang="en-US" sz="1150">
                <a:solidFill>
                  <a:srgbClr val="D4D4D4"/>
                </a:solidFill>
                <a:highlight>
                  <a:srgbClr val="1E1E1E"/>
                </a:highlight>
                <a:latin typeface="Consolas"/>
                <a:ea typeface="Consolas"/>
                <a:cs typeface="Consolas"/>
                <a:sym typeface="Consolas"/>
              </a:rPr>
              <a:t>(</a:t>
            </a:r>
            <a:r>
              <a:rPr lang="en-US" sz="1150">
                <a:solidFill>
                  <a:srgbClr val="9CDCFE"/>
                </a:solidFill>
                <a:highlight>
                  <a:srgbClr val="1E1E1E"/>
                </a:highlight>
                <a:latin typeface="Consolas"/>
                <a:ea typeface="Consolas"/>
                <a:cs typeface="Consolas"/>
                <a:sym typeface="Consolas"/>
              </a:rPr>
              <a:t>marks</a:t>
            </a:r>
            <a:r>
              <a:rPr lang="en-US" sz="1150">
                <a:solidFill>
                  <a:srgbClr val="D4D4D4"/>
                </a:solidFill>
                <a:highlight>
                  <a:srgbClr val="1E1E1E"/>
                </a:highlight>
                <a:latin typeface="Consolas"/>
                <a:ea typeface="Consolas"/>
                <a:cs typeface="Consolas"/>
                <a:sym typeface="Consolas"/>
              </a:rPr>
              <a:t>);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569CD6"/>
                </a:solidFill>
                <a:highlight>
                  <a:srgbClr val="1E1E1E"/>
                </a:highlight>
                <a:latin typeface="Consolas"/>
                <a:ea typeface="Consolas"/>
                <a:cs typeface="Consolas"/>
                <a:sym typeface="Consolas"/>
              </a:rPr>
              <a:t>function</a:t>
            </a:r>
            <a:r>
              <a:rPr lang="en-US" sz="1150">
                <a:solidFill>
                  <a:srgbClr val="D4D4D4"/>
                </a:solidFill>
                <a:highlight>
                  <a:srgbClr val="1E1E1E"/>
                </a:highlight>
                <a:latin typeface="Consolas"/>
                <a:ea typeface="Consolas"/>
                <a:cs typeface="Consolas"/>
                <a:sym typeface="Consolas"/>
              </a:rPr>
              <a:t> </a:t>
            </a:r>
            <a:r>
              <a:rPr lang="en-US" sz="1150">
                <a:solidFill>
                  <a:srgbClr val="DCDCAA"/>
                </a:solidFill>
                <a:highlight>
                  <a:srgbClr val="1E1E1E"/>
                </a:highlight>
                <a:latin typeface="Consolas"/>
                <a:ea typeface="Consolas"/>
                <a:cs typeface="Consolas"/>
                <a:sym typeface="Consolas"/>
              </a:rPr>
              <a:t>findValue</a:t>
            </a:r>
            <a:r>
              <a:rPr lang="en-US" sz="1150">
                <a:solidFill>
                  <a:srgbClr val="D4D4D4"/>
                </a:solidFill>
                <a:highlight>
                  <a:srgbClr val="1E1E1E"/>
                </a:highlight>
                <a:latin typeface="Consolas"/>
                <a:ea typeface="Consolas"/>
                <a:cs typeface="Consolas"/>
                <a:sym typeface="Consolas"/>
              </a:rPr>
              <a:t>(</a:t>
            </a:r>
            <a:r>
              <a:rPr lang="en-US" sz="1150">
                <a:solidFill>
                  <a:srgbClr val="9CDCFE"/>
                </a:solidFill>
                <a:highlight>
                  <a:srgbClr val="1E1E1E"/>
                </a:highlight>
                <a:latin typeface="Consolas"/>
                <a:ea typeface="Consolas"/>
                <a:cs typeface="Consolas"/>
                <a:sym typeface="Consolas"/>
              </a:rPr>
              <a:t>value</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C586C0"/>
                </a:solidFill>
                <a:highlight>
                  <a:srgbClr val="1E1E1E"/>
                </a:highlight>
                <a:latin typeface="Consolas"/>
                <a:ea typeface="Consolas"/>
                <a:cs typeface="Consolas"/>
                <a:sym typeface="Consolas"/>
              </a:rPr>
              <a:t>return</a:t>
            </a: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value</a:t>
            </a:r>
            <a:r>
              <a:rPr lang="en-US" sz="1150">
                <a:solidFill>
                  <a:srgbClr val="D4D4D4"/>
                </a:solidFill>
                <a:highlight>
                  <a:srgbClr val="1E1E1E"/>
                </a:highlight>
                <a:latin typeface="Consolas"/>
                <a:ea typeface="Consolas"/>
                <a:cs typeface="Consolas"/>
                <a:sym typeface="Consolas"/>
              </a:rPr>
              <a:t> == </a:t>
            </a:r>
            <a:r>
              <a:rPr lang="en-US" sz="1150">
                <a:solidFill>
                  <a:srgbClr val="B5CEA8"/>
                </a:solidFill>
                <a:highlight>
                  <a:srgbClr val="1E1E1E"/>
                </a:highlight>
                <a:latin typeface="Consolas"/>
                <a:ea typeface="Consolas"/>
                <a:cs typeface="Consolas"/>
                <a:sym typeface="Consolas"/>
              </a:rPr>
              <a:t>100</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569CD6"/>
                </a:solidFill>
                <a:highlight>
                  <a:srgbClr val="1E1E1E"/>
                </a:highlight>
                <a:latin typeface="Consolas"/>
                <a:ea typeface="Consolas"/>
                <a:cs typeface="Consolas"/>
                <a:sym typeface="Consolas"/>
              </a:rPr>
              <a:t>function</a:t>
            </a:r>
            <a:r>
              <a:rPr lang="en-US" sz="1150">
                <a:solidFill>
                  <a:srgbClr val="D4D4D4"/>
                </a:solidFill>
                <a:highlight>
                  <a:srgbClr val="1E1E1E"/>
                </a:highlight>
                <a:latin typeface="Consolas"/>
                <a:ea typeface="Consolas"/>
                <a:cs typeface="Consolas"/>
                <a:sym typeface="Consolas"/>
              </a:rPr>
              <a:t> </a:t>
            </a:r>
            <a:r>
              <a:rPr lang="en-US" sz="1150">
                <a:solidFill>
                  <a:srgbClr val="DCDCAA"/>
                </a:solidFill>
                <a:highlight>
                  <a:srgbClr val="1E1E1E"/>
                </a:highlight>
                <a:latin typeface="Consolas"/>
                <a:ea typeface="Consolas"/>
                <a:cs typeface="Consolas"/>
                <a:sym typeface="Consolas"/>
              </a:rPr>
              <a:t>moreThan90</a:t>
            </a:r>
            <a:r>
              <a:rPr lang="en-US" sz="1150">
                <a:solidFill>
                  <a:srgbClr val="D4D4D4"/>
                </a:solidFill>
                <a:highlight>
                  <a:srgbClr val="1E1E1E"/>
                </a:highlight>
                <a:latin typeface="Consolas"/>
                <a:ea typeface="Consolas"/>
                <a:cs typeface="Consolas"/>
                <a:sym typeface="Consolas"/>
              </a:rPr>
              <a:t>(</a:t>
            </a:r>
            <a:r>
              <a:rPr lang="en-US" sz="1150">
                <a:solidFill>
                  <a:srgbClr val="9CDCFE"/>
                </a:solidFill>
                <a:highlight>
                  <a:srgbClr val="1E1E1E"/>
                </a:highlight>
                <a:latin typeface="Consolas"/>
                <a:ea typeface="Consolas"/>
                <a:cs typeface="Consolas"/>
                <a:sym typeface="Consolas"/>
              </a:rPr>
              <a:t>value</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C586C0"/>
                </a:solidFill>
                <a:highlight>
                  <a:srgbClr val="1E1E1E"/>
                </a:highlight>
                <a:latin typeface="Consolas"/>
                <a:ea typeface="Consolas"/>
                <a:cs typeface="Consolas"/>
                <a:sym typeface="Consolas"/>
              </a:rPr>
              <a:t>return</a:t>
            </a: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value</a:t>
            </a:r>
            <a:r>
              <a:rPr lang="en-US" sz="1150">
                <a:solidFill>
                  <a:srgbClr val="D4D4D4"/>
                </a:solidFill>
                <a:highlight>
                  <a:srgbClr val="1E1E1E"/>
                </a:highlight>
                <a:latin typeface="Consolas"/>
                <a:ea typeface="Consolas"/>
                <a:cs typeface="Consolas"/>
                <a:sym typeface="Consolas"/>
              </a:rPr>
              <a:t> &gt; </a:t>
            </a:r>
            <a:r>
              <a:rPr lang="en-US" sz="1150">
                <a:solidFill>
                  <a:srgbClr val="B5CEA8"/>
                </a:solidFill>
                <a:highlight>
                  <a:srgbClr val="1E1E1E"/>
                </a:highlight>
                <a:latin typeface="Consolas"/>
                <a:ea typeface="Consolas"/>
                <a:cs typeface="Consolas"/>
                <a:sym typeface="Consolas"/>
              </a:rPr>
              <a:t>90</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569CD6"/>
                </a:solidFill>
                <a:highlight>
                  <a:srgbClr val="1E1E1E"/>
                </a:highlight>
                <a:latin typeface="Consolas"/>
                <a:ea typeface="Consolas"/>
                <a:cs typeface="Consolas"/>
                <a:sym typeface="Consolas"/>
              </a:rPr>
              <a:t>function</a:t>
            </a:r>
            <a:r>
              <a:rPr lang="en-US" sz="1150">
                <a:solidFill>
                  <a:srgbClr val="D4D4D4"/>
                </a:solidFill>
                <a:highlight>
                  <a:srgbClr val="1E1E1E"/>
                </a:highlight>
                <a:latin typeface="Consolas"/>
                <a:ea typeface="Consolas"/>
                <a:cs typeface="Consolas"/>
                <a:sym typeface="Consolas"/>
              </a:rPr>
              <a:t> </a:t>
            </a:r>
            <a:r>
              <a:rPr lang="en-US" sz="1150">
                <a:solidFill>
                  <a:srgbClr val="DCDCAA"/>
                </a:solidFill>
                <a:highlight>
                  <a:srgbClr val="1E1E1E"/>
                </a:highlight>
                <a:latin typeface="Consolas"/>
                <a:ea typeface="Consolas"/>
                <a:cs typeface="Consolas"/>
                <a:sym typeface="Consolas"/>
              </a:rPr>
              <a:t>sum</a:t>
            </a:r>
            <a:r>
              <a:rPr lang="en-US" sz="1150">
                <a:solidFill>
                  <a:srgbClr val="D4D4D4"/>
                </a:solidFill>
                <a:highlight>
                  <a:srgbClr val="1E1E1E"/>
                </a:highlight>
                <a:latin typeface="Consolas"/>
                <a:ea typeface="Consolas"/>
                <a:cs typeface="Consolas"/>
                <a:sym typeface="Consolas"/>
              </a:rPr>
              <a:t>(</a:t>
            </a:r>
            <a:r>
              <a:rPr lang="en-US" sz="1150">
                <a:solidFill>
                  <a:srgbClr val="9CDCFE"/>
                </a:solidFill>
                <a:highlight>
                  <a:srgbClr val="1E1E1E"/>
                </a:highlight>
                <a:latin typeface="Consolas"/>
                <a:ea typeface="Consolas"/>
                <a:cs typeface="Consolas"/>
                <a:sym typeface="Consolas"/>
              </a:rPr>
              <a:t>sum</a:t>
            </a:r>
            <a:r>
              <a:rPr lang="en-US" sz="1150">
                <a:solidFill>
                  <a:srgbClr val="D4D4D4"/>
                </a:solidFill>
                <a:highlight>
                  <a:srgbClr val="1E1E1E"/>
                </a:highlight>
                <a:latin typeface="Consolas"/>
                <a:ea typeface="Consolas"/>
                <a:cs typeface="Consolas"/>
                <a:sym typeface="Consolas"/>
              </a:rPr>
              <a:t>,</a:t>
            </a:r>
            <a:r>
              <a:rPr lang="en-US" sz="1150">
                <a:solidFill>
                  <a:srgbClr val="9CDCFE"/>
                </a:solidFill>
                <a:highlight>
                  <a:srgbClr val="1E1E1E"/>
                </a:highlight>
                <a:latin typeface="Consolas"/>
                <a:ea typeface="Consolas"/>
                <a:cs typeface="Consolas"/>
                <a:sym typeface="Consolas"/>
              </a:rPr>
              <a:t>value</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C586C0"/>
                </a:solidFill>
                <a:highlight>
                  <a:srgbClr val="1E1E1E"/>
                </a:highlight>
                <a:latin typeface="Consolas"/>
                <a:ea typeface="Consolas"/>
                <a:cs typeface="Consolas"/>
                <a:sym typeface="Consolas"/>
              </a:rPr>
              <a:t>return</a:t>
            </a:r>
            <a:r>
              <a:rPr lang="en-US" sz="1150">
                <a:solidFill>
                  <a:srgbClr val="D4D4D4"/>
                </a:solidFill>
                <a:highlight>
                  <a:srgbClr val="1E1E1E"/>
                </a:highlight>
                <a:latin typeface="Consolas"/>
                <a:ea typeface="Consolas"/>
                <a:cs typeface="Consolas"/>
                <a:sym typeface="Consolas"/>
              </a:rPr>
              <a:t> (</a:t>
            </a:r>
            <a:r>
              <a:rPr lang="en-US" sz="1150">
                <a:solidFill>
                  <a:srgbClr val="9CDCFE"/>
                </a:solidFill>
                <a:highlight>
                  <a:srgbClr val="1E1E1E"/>
                </a:highlight>
                <a:latin typeface="Consolas"/>
                <a:ea typeface="Consolas"/>
                <a:cs typeface="Consolas"/>
                <a:sym typeface="Consolas"/>
              </a:rPr>
              <a:t>sum</a:t>
            </a:r>
            <a:r>
              <a:rPr lang="en-US" sz="1150">
                <a:solidFill>
                  <a:srgbClr val="D4D4D4"/>
                </a:solidFill>
                <a:highlight>
                  <a:srgbClr val="1E1E1E"/>
                </a:highlight>
                <a:latin typeface="Consolas"/>
                <a:ea typeface="Consolas"/>
                <a:cs typeface="Consolas"/>
                <a:sym typeface="Consolas"/>
              </a:rPr>
              <a:t>) + (</a:t>
            </a:r>
            <a:r>
              <a:rPr lang="en-US" sz="1150">
                <a:solidFill>
                  <a:srgbClr val="9CDCFE"/>
                </a:solidFill>
                <a:highlight>
                  <a:srgbClr val="1E1E1E"/>
                </a:highlight>
                <a:latin typeface="Consolas"/>
                <a:ea typeface="Consolas"/>
                <a:cs typeface="Consolas"/>
                <a:sym typeface="Consolas"/>
              </a:rPr>
              <a:t>value</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endParaRPr sz="11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150">
                <a:solidFill>
                  <a:srgbClr val="D4D4D4"/>
                </a:solidFill>
                <a:highlight>
                  <a:srgbClr val="1E1E1E"/>
                </a:highlight>
                <a:latin typeface="Consolas"/>
                <a:ea typeface="Consolas"/>
                <a:cs typeface="Consolas"/>
                <a:sym typeface="Consolas"/>
              </a:rPr>
              <a:t>            </a:t>
            </a:r>
            <a:r>
              <a:rPr lang="en-US" sz="1150">
                <a:solidFill>
                  <a:srgbClr val="4FC1FF"/>
                </a:solidFill>
                <a:highlight>
                  <a:srgbClr val="1E1E1E"/>
                </a:highlight>
                <a:latin typeface="Consolas"/>
                <a:ea typeface="Consolas"/>
                <a:cs typeface="Consolas"/>
                <a:sym typeface="Consolas"/>
              </a:rPr>
              <a:t>save</a:t>
            </a:r>
            <a:r>
              <a:rPr lang="en-US" sz="1150">
                <a:solidFill>
                  <a:srgbClr val="D4D4D4"/>
                </a:solidFill>
                <a:highlight>
                  <a:srgbClr val="1E1E1E"/>
                </a:highlight>
                <a:latin typeface="Consolas"/>
                <a:ea typeface="Consolas"/>
                <a:cs typeface="Consolas"/>
                <a:sym typeface="Consolas"/>
              </a:rPr>
              <a:t>.</a:t>
            </a:r>
            <a:r>
              <a:rPr lang="en-US" sz="1150">
                <a:solidFill>
                  <a:srgbClr val="DCDCAA"/>
                </a:solidFill>
                <a:highlight>
                  <a:srgbClr val="1E1E1E"/>
                </a:highlight>
                <a:latin typeface="Consolas"/>
                <a:ea typeface="Consolas"/>
                <a:cs typeface="Consolas"/>
                <a:sym typeface="Consolas"/>
              </a:rPr>
              <a:t>setAttribute</a:t>
            </a:r>
            <a:r>
              <a:rPr lang="en-US" sz="1150">
                <a:solidFill>
                  <a:srgbClr val="D4D4D4"/>
                </a:solidFill>
                <a:highlight>
                  <a:srgbClr val="1E1E1E"/>
                </a:highlight>
                <a:latin typeface="Consolas"/>
                <a:ea typeface="Consolas"/>
                <a:cs typeface="Consolas"/>
                <a:sym typeface="Consolas"/>
              </a:rPr>
              <a:t>(</a:t>
            </a:r>
            <a:r>
              <a:rPr lang="en-US" sz="1150">
                <a:solidFill>
                  <a:srgbClr val="CE9178"/>
                </a:solidFill>
                <a:highlight>
                  <a:srgbClr val="1E1E1E"/>
                </a:highlight>
                <a:latin typeface="Consolas"/>
                <a:ea typeface="Consolas"/>
                <a:cs typeface="Consolas"/>
                <a:sym typeface="Consolas"/>
              </a:rPr>
              <a:t>"onclick"</a:t>
            </a:r>
            <a:r>
              <a:rPr lang="en-US" sz="1150">
                <a:solidFill>
                  <a:srgbClr val="D4D4D4"/>
                </a:solidFill>
                <a:highlight>
                  <a:srgbClr val="1E1E1E"/>
                </a:highlight>
                <a:latin typeface="Consolas"/>
                <a:ea typeface="Consolas"/>
                <a:cs typeface="Consolas"/>
                <a:sym typeface="Consolas"/>
              </a:rPr>
              <a:t>,</a:t>
            </a:r>
            <a:r>
              <a:rPr lang="en-US" sz="1150">
                <a:solidFill>
                  <a:srgbClr val="CE9178"/>
                </a:solidFill>
                <a:highlight>
                  <a:srgbClr val="1E1E1E"/>
                </a:highlight>
                <a:latin typeface="Consolas"/>
                <a:ea typeface="Consolas"/>
                <a:cs typeface="Consolas"/>
                <a:sym typeface="Consolas"/>
              </a:rPr>
              <a:t>"store()"</a:t>
            </a:r>
            <a:r>
              <a:rPr lang="en-US" sz="1150">
                <a:solidFill>
                  <a:srgbClr val="D4D4D4"/>
                </a:solidFill>
                <a:highlight>
                  <a:srgbClr val="1E1E1E"/>
                </a:highlight>
                <a:latin typeface="Consolas"/>
                <a:ea typeface="Consolas"/>
                <a:cs typeface="Consolas"/>
                <a:sym typeface="Consolas"/>
              </a:rPr>
              <a:t>);</a:t>
            </a:r>
            <a:endParaRPr sz="1150">
              <a:solidFill>
                <a:srgbClr val="D4D4D4"/>
              </a:solidFill>
              <a:highlight>
                <a:srgbClr val="1E1E1E"/>
              </a:highlight>
              <a:latin typeface="Consolas"/>
              <a:ea typeface="Consolas"/>
              <a:cs typeface="Consolas"/>
              <a:sym typeface="Consolas"/>
            </a:endParaRPr>
          </a:p>
          <a:p>
            <a:pPr indent="0" lvl="0" marL="0" rtl="0" algn="l">
              <a:spcBef>
                <a:spcPts val="750"/>
              </a:spcBef>
              <a:spcAft>
                <a:spcPts val="0"/>
              </a:spcAft>
              <a:buNone/>
            </a:pPr>
            <a:r>
              <a:t/>
            </a:r>
            <a:endParaRPr sz="1900"/>
          </a:p>
        </p:txBody>
      </p:sp>
      <p:sp>
        <p:nvSpPr>
          <p:cNvPr id="395" name="Google Shape;395;g111dd7d9a8c_0_29"/>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11dd7d9a8c_0_37"/>
          <p:cNvSpPr txBox="1"/>
          <p:nvPr>
            <p:ph type="title"/>
          </p:nvPr>
        </p:nvSpPr>
        <p:spPr>
          <a:xfrm>
            <a:off x="0" y="-6"/>
            <a:ext cx="10515600" cy="679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solidFill>
                  <a:srgbClr val="2504EC"/>
                </a:solidFill>
              </a:rPr>
              <a:t>Demosnatration Example code</a:t>
            </a:r>
            <a:endParaRPr/>
          </a:p>
        </p:txBody>
      </p:sp>
      <p:sp>
        <p:nvSpPr>
          <p:cNvPr id="402" name="Google Shape;402;g111dd7d9a8c_0_37"/>
          <p:cNvSpPr txBox="1"/>
          <p:nvPr>
            <p:ph idx="1" type="body"/>
          </p:nvPr>
        </p:nvSpPr>
        <p:spPr>
          <a:xfrm>
            <a:off x="153350" y="990975"/>
            <a:ext cx="11817900" cy="55620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1250">
                <a:solidFill>
                  <a:srgbClr val="4FC1FF"/>
                </a:solidFill>
                <a:highlight>
                  <a:srgbClr val="1E1E1E"/>
                </a:highlight>
                <a:latin typeface="Consolas"/>
                <a:ea typeface="Consolas"/>
                <a:cs typeface="Consolas"/>
                <a:sym typeface="Consolas"/>
              </a:rPr>
              <a:t>total</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onclick</a:t>
            </a:r>
            <a:r>
              <a:rPr lang="en-US" sz="1250">
                <a:solidFill>
                  <a:srgbClr val="D4D4D4"/>
                </a:solidFill>
                <a:highlight>
                  <a:srgbClr val="1E1E1E"/>
                </a:highlight>
                <a:latin typeface="Consolas"/>
                <a:ea typeface="Consolas"/>
                <a:cs typeface="Consolas"/>
                <a:sym typeface="Consolas"/>
              </a:rPr>
              <a:t> = ()</a:t>
            </a:r>
            <a:r>
              <a:rPr lang="en-US" sz="1250">
                <a:solidFill>
                  <a:srgbClr val="569CD6"/>
                </a:solidFill>
                <a:highlight>
                  <a:srgbClr val="1E1E1E"/>
                </a:highlight>
                <a:latin typeface="Consolas"/>
                <a:ea typeface="Consolas"/>
                <a:cs typeface="Consolas"/>
                <a:sym typeface="Consolas"/>
              </a:rPr>
              <a:t>=&gt;</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write</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innerText</a:t>
            </a:r>
            <a:r>
              <a:rPr lang="en-US" sz="1250">
                <a:solidFill>
                  <a:srgbClr val="D4D4D4"/>
                </a:solidFill>
                <a:highlight>
                  <a:srgbClr val="1E1E1E"/>
                </a:highlight>
                <a:latin typeface="Consolas"/>
                <a:ea typeface="Consolas"/>
                <a:cs typeface="Consolas"/>
                <a:sym typeface="Consolas"/>
              </a:rPr>
              <a:t> = </a:t>
            </a:r>
            <a:r>
              <a:rPr lang="en-US" sz="1250">
                <a:solidFill>
                  <a:srgbClr val="CE9178"/>
                </a:solidFill>
                <a:highlight>
                  <a:srgbClr val="1E1E1E"/>
                </a:highlight>
                <a:latin typeface="Consolas"/>
                <a:ea typeface="Consolas"/>
                <a:cs typeface="Consolas"/>
                <a:sym typeface="Consolas"/>
              </a:rPr>
              <a:t>"Total mark = "</a:t>
            </a:r>
            <a:r>
              <a:rPr lang="en-US" sz="1250">
                <a:solidFill>
                  <a:srgbClr val="D4D4D4"/>
                </a:solidFill>
                <a:highlight>
                  <a:srgbClr val="1E1E1E"/>
                </a:highlight>
                <a:latin typeface="Consolas"/>
                <a:ea typeface="Consolas"/>
                <a:cs typeface="Consolas"/>
                <a:sym typeface="Consolas"/>
              </a:rPr>
              <a:t> + </a:t>
            </a:r>
            <a:r>
              <a:rPr lang="en-US" sz="1250">
                <a:solidFill>
                  <a:srgbClr val="9CDCFE"/>
                </a:solidFill>
                <a:highlight>
                  <a:srgbClr val="1E1E1E"/>
                </a:highlight>
                <a:latin typeface="Consolas"/>
                <a:ea typeface="Consolas"/>
                <a:cs typeface="Consolas"/>
                <a:sym typeface="Consolas"/>
              </a:rPr>
              <a:t>marks</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reduce</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sum</a:t>
            </a:r>
            <a:r>
              <a:rPr lang="en-US" sz="1250">
                <a:solidFill>
                  <a:srgbClr val="D4D4D4"/>
                </a:solidFill>
                <a:highlight>
                  <a:srgbClr val="1E1E1E"/>
                </a:highlight>
                <a:latin typeface="Consolas"/>
                <a:ea typeface="Consolas"/>
                <a:cs typeface="Consolas"/>
                <a:sym typeface="Consolas"/>
              </a:rPr>
              <a:t>,</a:t>
            </a:r>
            <a:r>
              <a:rPr lang="en-US" sz="1250">
                <a:solidFill>
                  <a:srgbClr val="B5CEA8"/>
                </a:solidFill>
                <a:highlight>
                  <a:srgbClr val="1E1E1E"/>
                </a:highlight>
                <a:latin typeface="Consolas"/>
                <a:ea typeface="Consolas"/>
                <a:cs typeface="Consolas"/>
                <a:sym typeface="Consolas"/>
              </a:rPr>
              <a:t>0</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average</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onclick</a:t>
            </a:r>
            <a:r>
              <a:rPr lang="en-US" sz="1250">
                <a:solidFill>
                  <a:srgbClr val="D4D4D4"/>
                </a:solidFill>
                <a:highlight>
                  <a:srgbClr val="1E1E1E"/>
                </a:highlight>
                <a:latin typeface="Consolas"/>
                <a:ea typeface="Consolas"/>
                <a:cs typeface="Consolas"/>
                <a:sym typeface="Consolas"/>
              </a:rPr>
              <a:t> = ()</a:t>
            </a:r>
            <a:r>
              <a:rPr lang="en-US" sz="1250">
                <a:solidFill>
                  <a:srgbClr val="569CD6"/>
                </a:solidFill>
                <a:highlight>
                  <a:srgbClr val="1E1E1E"/>
                </a:highlight>
                <a:latin typeface="Consolas"/>
                <a:ea typeface="Consolas"/>
                <a:cs typeface="Consolas"/>
                <a:sym typeface="Consolas"/>
              </a:rPr>
              <a:t>=&gt;</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write</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innerText</a:t>
            </a:r>
            <a:r>
              <a:rPr lang="en-US" sz="1250">
                <a:solidFill>
                  <a:srgbClr val="D4D4D4"/>
                </a:solidFill>
                <a:highlight>
                  <a:srgbClr val="1E1E1E"/>
                </a:highlight>
                <a:latin typeface="Consolas"/>
                <a:ea typeface="Consolas"/>
                <a:cs typeface="Consolas"/>
                <a:sym typeface="Consolas"/>
              </a:rPr>
              <a:t> = </a:t>
            </a:r>
            <a:r>
              <a:rPr lang="en-US" sz="1250">
                <a:solidFill>
                  <a:srgbClr val="CE9178"/>
                </a:solidFill>
                <a:highlight>
                  <a:srgbClr val="1E1E1E"/>
                </a:highlight>
                <a:latin typeface="Consolas"/>
                <a:ea typeface="Consolas"/>
                <a:cs typeface="Consolas"/>
                <a:sym typeface="Consolas"/>
              </a:rPr>
              <a:t>"Average mark = "</a:t>
            </a:r>
            <a:r>
              <a:rPr lang="en-US" sz="1250">
                <a:solidFill>
                  <a:srgbClr val="D4D4D4"/>
                </a:solidFill>
                <a:highlight>
                  <a:srgbClr val="1E1E1E"/>
                </a:highlight>
                <a:latin typeface="Consolas"/>
                <a:ea typeface="Consolas"/>
                <a:cs typeface="Consolas"/>
                <a:sym typeface="Consolas"/>
              </a:rPr>
              <a:t> + (</a:t>
            </a:r>
            <a:r>
              <a:rPr lang="en-US" sz="1250">
                <a:solidFill>
                  <a:srgbClr val="9CDCFE"/>
                </a:solidFill>
                <a:highlight>
                  <a:srgbClr val="1E1E1E"/>
                </a:highlight>
                <a:latin typeface="Consolas"/>
                <a:ea typeface="Consolas"/>
                <a:cs typeface="Consolas"/>
                <a:sym typeface="Consolas"/>
              </a:rPr>
              <a:t>marks</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reduce</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sum</a:t>
            </a:r>
            <a:r>
              <a:rPr lang="en-US" sz="1250">
                <a:solidFill>
                  <a:srgbClr val="D4D4D4"/>
                </a:solidFill>
                <a:highlight>
                  <a:srgbClr val="1E1E1E"/>
                </a:highlight>
                <a:latin typeface="Consolas"/>
                <a:ea typeface="Consolas"/>
                <a:cs typeface="Consolas"/>
                <a:sym typeface="Consolas"/>
              </a:rPr>
              <a:t>,</a:t>
            </a:r>
            <a:r>
              <a:rPr lang="en-US" sz="1250">
                <a:solidFill>
                  <a:srgbClr val="B5CEA8"/>
                </a:solidFill>
                <a:highlight>
                  <a:srgbClr val="1E1E1E"/>
                </a:highlight>
                <a:latin typeface="Consolas"/>
                <a:ea typeface="Consolas"/>
                <a:cs typeface="Consolas"/>
                <a:sym typeface="Consolas"/>
              </a:rPr>
              <a:t>0</a:t>
            </a:r>
            <a:r>
              <a:rPr lang="en-US" sz="1250">
                <a:solidFill>
                  <a:srgbClr val="D4D4D4"/>
                </a:solidFill>
                <a:highlight>
                  <a:srgbClr val="1E1E1E"/>
                </a:highlight>
                <a:latin typeface="Consolas"/>
                <a:ea typeface="Consolas"/>
                <a:cs typeface="Consolas"/>
                <a:sym typeface="Consolas"/>
              </a:rPr>
              <a:t>))/</a:t>
            </a:r>
            <a:r>
              <a:rPr lang="en-US" sz="1250">
                <a:solidFill>
                  <a:srgbClr val="B5CEA8"/>
                </a:solidFill>
                <a:highlight>
                  <a:srgbClr val="1E1E1E"/>
                </a:highlight>
                <a:latin typeface="Consolas"/>
                <a:ea typeface="Consolas"/>
                <a:cs typeface="Consolas"/>
                <a:sym typeface="Consolas"/>
              </a:rPr>
              <a:t>6</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More90</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onclick</a:t>
            </a:r>
            <a:r>
              <a:rPr lang="en-US" sz="1250">
                <a:solidFill>
                  <a:srgbClr val="D4D4D4"/>
                </a:solidFill>
                <a:highlight>
                  <a:srgbClr val="1E1E1E"/>
                </a:highlight>
                <a:latin typeface="Consolas"/>
                <a:ea typeface="Consolas"/>
                <a:cs typeface="Consolas"/>
                <a:sym typeface="Consolas"/>
              </a:rPr>
              <a:t> = ()</a:t>
            </a:r>
            <a:r>
              <a:rPr lang="en-US" sz="1250">
                <a:solidFill>
                  <a:srgbClr val="569CD6"/>
                </a:solidFill>
                <a:highlight>
                  <a:srgbClr val="1E1E1E"/>
                </a:highlight>
                <a:latin typeface="Consolas"/>
                <a:ea typeface="Consolas"/>
                <a:cs typeface="Consolas"/>
                <a:sym typeface="Consolas"/>
              </a:rPr>
              <a:t>=&gt;</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write</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innerText</a:t>
            </a:r>
            <a:r>
              <a:rPr lang="en-US" sz="1250">
                <a:solidFill>
                  <a:srgbClr val="D4D4D4"/>
                </a:solidFill>
                <a:highlight>
                  <a:srgbClr val="1E1E1E"/>
                </a:highlight>
                <a:latin typeface="Consolas"/>
                <a:ea typeface="Consolas"/>
                <a:cs typeface="Consolas"/>
                <a:sym typeface="Consolas"/>
              </a:rPr>
              <a:t> = </a:t>
            </a:r>
            <a:r>
              <a:rPr lang="en-US" sz="1250">
                <a:solidFill>
                  <a:srgbClr val="CE9178"/>
                </a:solidFill>
                <a:highlight>
                  <a:srgbClr val="1E1E1E"/>
                </a:highlight>
                <a:latin typeface="Consolas"/>
                <a:ea typeface="Consolas"/>
                <a:cs typeface="Consolas"/>
                <a:sym typeface="Consolas"/>
              </a:rPr>
              <a:t>"marks more than 90 = "</a:t>
            </a:r>
            <a:r>
              <a:rPr lang="en-US" sz="1250">
                <a:solidFill>
                  <a:srgbClr val="D4D4D4"/>
                </a:solidFill>
                <a:highlight>
                  <a:srgbClr val="1E1E1E"/>
                </a:highlight>
                <a:latin typeface="Consolas"/>
                <a:ea typeface="Consolas"/>
                <a:cs typeface="Consolas"/>
                <a:sym typeface="Consolas"/>
              </a:rPr>
              <a:t> + </a:t>
            </a:r>
            <a:r>
              <a:rPr lang="en-US" sz="1250">
                <a:solidFill>
                  <a:srgbClr val="9CDCFE"/>
                </a:solidFill>
                <a:highlight>
                  <a:srgbClr val="1E1E1E"/>
                </a:highlight>
                <a:latin typeface="Consolas"/>
                <a:ea typeface="Consolas"/>
                <a:cs typeface="Consolas"/>
                <a:sym typeface="Consolas"/>
              </a:rPr>
              <a:t>marks</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filter</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moreThan90</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find100</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onclick</a:t>
            </a:r>
            <a:r>
              <a:rPr lang="en-US" sz="1250">
                <a:solidFill>
                  <a:srgbClr val="D4D4D4"/>
                </a:solidFill>
                <a:highlight>
                  <a:srgbClr val="1E1E1E"/>
                </a:highlight>
                <a:latin typeface="Consolas"/>
                <a:ea typeface="Consolas"/>
                <a:cs typeface="Consolas"/>
                <a:sym typeface="Consolas"/>
              </a:rPr>
              <a:t> = ()</a:t>
            </a:r>
            <a:r>
              <a:rPr lang="en-US" sz="1250">
                <a:solidFill>
                  <a:srgbClr val="569CD6"/>
                </a:solidFill>
                <a:highlight>
                  <a:srgbClr val="1E1E1E"/>
                </a:highlight>
                <a:latin typeface="Consolas"/>
                <a:ea typeface="Consolas"/>
                <a:cs typeface="Consolas"/>
                <a:sym typeface="Consolas"/>
              </a:rPr>
              <a:t>=&gt;</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write</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innerText</a:t>
            </a:r>
            <a:r>
              <a:rPr lang="en-US" sz="1250">
                <a:solidFill>
                  <a:srgbClr val="D4D4D4"/>
                </a:solidFill>
                <a:highlight>
                  <a:srgbClr val="1E1E1E"/>
                </a:highlight>
                <a:latin typeface="Consolas"/>
                <a:ea typeface="Consolas"/>
                <a:cs typeface="Consolas"/>
                <a:sym typeface="Consolas"/>
              </a:rPr>
              <a:t> = </a:t>
            </a:r>
            <a:r>
              <a:rPr lang="en-US" sz="1250">
                <a:solidFill>
                  <a:srgbClr val="CE9178"/>
                </a:solidFill>
                <a:highlight>
                  <a:srgbClr val="1E1E1E"/>
                </a:highlight>
                <a:latin typeface="Consolas"/>
                <a:ea typeface="Consolas"/>
                <a:cs typeface="Consolas"/>
                <a:sym typeface="Consolas"/>
              </a:rPr>
              <a:t>"is there any mark of 100?"</a:t>
            </a:r>
            <a:r>
              <a:rPr lang="en-US" sz="1250">
                <a:solidFill>
                  <a:srgbClr val="D4D4D4"/>
                </a:solidFill>
                <a:highlight>
                  <a:srgbClr val="1E1E1E"/>
                </a:highlight>
                <a:latin typeface="Consolas"/>
                <a:ea typeface="Consolas"/>
                <a:cs typeface="Consolas"/>
                <a:sym typeface="Consolas"/>
              </a:rPr>
              <a:t> + </a:t>
            </a:r>
            <a:r>
              <a:rPr lang="en-US" sz="1250">
                <a:solidFill>
                  <a:srgbClr val="CE9178"/>
                </a:solidFill>
                <a:highlight>
                  <a:srgbClr val="1E1E1E"/>
                </a:highlight>
                <a:latin typeface="Consolas"/>
                <a:ea typeface="Consolas"/>
                <a:cs typeface="Consolas"/>
                <a:sym typeface="Consolas"/>
              </a:rPr>
              <a:t>`at index </a:t>
            </a:r>
            <a:r>
              <a:rPr lang="en-US" sz="1250">
                <a:solidFill>
                  <a:srgbClr val="569CD6"/>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marks</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findIndex</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findValue</a:t>
            </a:r>
            <a:r>
              <a:rPr lang="en-US" sz="1250">
                <a:solidFill>
                  <a:srgbClr val="D4D4D4"/>
                </a:solidFill>
                <a:highlight>
                  <a:srgbClr val="1E1E1E"/>
                </a:highlight>
                <a:latin typeface="Consolas"/>
                <a:ea typeface="Consolas"/>
                <a:cs typeface="Consolas"/>
                <a:sym typeface="Consolas"/>
              </a:rPr>
              <a:t>)</a:t>
            </a:r>
            <a:r>
              <a:rPr lang="en-US" sz="1250">
                <a:solidFill>
                  <a:srgbClr val="569CD6"/>
                </a:solidFill>
                <a:highlight>
                  <a:srgbClr val="1E1E1E"/>
                </a:highlight>
                <a:latin typeface="Consolas"/>
                <a:ea typeface="Consolas"/>
                <a:cs typeface="Consolas"/>
                <a:sym typeface="Consolas"/>
              </a:rPr>
              <a:t>}</a:t>
            </a:r>
            <a:r>
              <a:rPr lang="en-US" sz="1250">
                <a:solidFill>
                  <a:srgbClr val="CE9178"/>
                </a:solidFill>
                <a:highlight>
                  <a:srgbClr val="1E1E1E"/>
                </a:highlight>
                <a:latin typeface="Consolas"/>
                <a:ea typeface="Consolas"/>
                <a:cs typeface="Consolas"/>
                <a:sym typeface="Consolas"/>
              </a:rPr>
              <a:t>`</a:t>
            </a:r>
            <a:r>
              <a:rPr lang="en-US" sz="1250">
                <a:solidFill>
                  <a:srgbClr val="D4D4D4"/>
                </a:solidFill>
                <a:highlight>
                  <a:srgbClr val="1E1E1E"/>
                </a:highlight>
                <a:latin typeface="Consolas"/>
                <a:ea typeface="Consolas"/>
                <a:cs typeface="Consolas"/>
                <a:sym typeface="Consolas"/>
              </a:rPr>
              <a:t>; </a:t>
            </a:r>
            <a:r>
              <a:rPr lang="en-US" sz="1250">
                <a:solidFill>
                  <a:srgbClr val="6A9955"/>
                </a:solidFill>
                <a:highlight>
                  <a:srgbClr val="1E1E1E"/>
                </a:highlight>
                <a:latin typeface="Consolas"/>
                <a:ea typeface="Consolas"/>
                <a:cs typeface="Consolas"/>
                <a:sym typeface="Consolas"/>
              </a:rPr>
              <a:t>// marks</a:t>
            </a:r>
            <a:endParaRPr sz="12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sort</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addEventListener</a:t>
            </a:r>
            <a:r>
              <a:rPr lang="en-US" sz="1250">
                <a:solidFill>
                  <a:srgbClr val="D4D4D4"/>
                </a:solidFill>
                <a:highlight>
                  <a:srgbClr val="1E1E1E"/>
                </a:highlight>
                <a:latin typeface="Consolas"/>
                <a:ea typeface="Consolas"/>
                <a:cs typeface="Consolas"/>
                <a:sym typeface="Consolas"/>
              </a:rPr>
              <a:t>(</a:t>
            </a:r>
            <a:r>
              <a:rPr lang="en-US" sz="1250">
                <a:solidFill>
                  <a:srgbClr val="CE9178"/>
                </a:solidFill>
                <a:highlight>
                  <a:srgbClr val="1E1E1E"/>
                </a:highlight>
                <a:latin typeface="Consolas"/>
                <a:ea typeface="Consolas"/>
                <a:cs typeface="Consolas"/>
                <a:sym typeface="Consolas"/>
              </a:rPr>
              <a:t>"click"</a:t>
            </a:r>
            <a:r>
              <a:rPr lang="en-US" sz="1250">
                <a:solidFill>
                  <a:srgbClr val="D4D4D4"/>
                </a:solidFill>
                <a:highlight>
                  <a:srgbClr val="1E1E1E"/>
                </a:highlight>
                <a:latin typeface="Consolas"/>
                <a:ea typeface="Consolas"/>
                <a:cs typeface="Consolas"/>
                <a:sym typeface="Consolas"/>
              </a:rPr>
              <a:t>,()</a:t>
            </a:r>
            <a:r>
              <a:rPr lang="en-US" sz="1250">
                <a:solidFill>
                  <a:srgbClr val="569CD6"/>
                </a:solidFill>
                <a:highlight>
                  <a:srgbClr val="1E1E1E"/>
                </a:highlight>
                <a:latin typeface="Consolas"/>
                <a:ea typeface="Consolas"/>
                <a:cs typeface="Consolas"/>
                <a:sym typeface="Consolas"/>
              </a:rPr>
              <a:t>=&gt;</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9CDCFE"/>
                </a:solidFill>
                <a:highlight>
                  <a:srgbClr val="1E1E1E"/>
                </a:highlight>
                <a:latin typeface="Consolas"/>
                <a:ea typeface="Consolas"/>
                <a:cs typeface="Consolas"/>
                <a:sym typeface="Consolas"/>
              </a:rPr>
              <a:t>marks</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sort</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a</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b</a:t>
            </a:r>
            <a:r>
              <a:rPr lang="en-US" sz="1250">
                <a:solidFill>
                  <a:srgbClr val="D4D4D4"/>
                </a:solidFill>
                <a:highlight>
                  <a:srgbClr val="1E1E1E"/>
                </a:highlight>
                <a:latin typeface="Consolas"/>
                <a:ea typeface="Consolas"/>
                <a:cs typeface="Consolas"/>
                <a:sym typeface="Consolas"/>
              </a:rPr>
              <a:t>)</a:t>
            </a:r>
            <a:r>
              <a:rPr lang="en-US" sz="1250">
                <a:solidFill>
                  <a:srgbClr val="569CD6"/>
                </a:solidFill>
                <a:highlight>
                  <a:srgbClr val="1E1E1E"/>
                </a:highlight>
                <a:latin typeface="Consolas"/>
                <a:ea typeface="Consolas"/>
                <a:cs typeface="Consolas"/>
                <a:sym typeface="Consolas"/>
              </a:rPr>
              <a:t>=&gt;</a:t>
            </a:r>
            <a:r>
              <a:rPr lang="en-US" sz="1250">
                <a:solidFill>
                  <a:srgbClr val="D4D4D4"/>
                </a:solidFill>
                <a:highlight>
                  <a:srgbClr val="1E1E1E"/>
                </a:highlight>
                <a:latin typeface="Consolas"/>
                <a:ea typeface="Consolas"/>
                <a:cs typeface="Consolas"/>
                <a:sym typeface="Consolas"/>
              </a:rPr>
              <a:t>{</a:t>
            </a:r>
            <a:r>
              <a:rPr lang="en-US" sz="1250">
                <a:solidFill>
                  <a:srgbClr val="C586C0"/>
                </a:solidFill>
                <a:highlight>
                  <a:srgbClr val="1E1E1E"/>
                </a:highlight>
                <a:latin typeface="Consolas"/>
                <a:ea typeface="Consolas"/>
                <a:cs typeface="Consolas"/>
                <a:sym typeface="Consolas"/>
              </a:rPr>
              <a:t>return</a:t>
            </a:r>
            <a:r>
              <a:rPr lang="en-US" sz="1250">
                <a:solidFill>
                  <a:srgbClr val="D4D4D4"/>
                </a:solidFill>
                <a:highlight>
                  <a:srgbClr val="1E1E1E"/>
                </a:highlight>
                <a:latin typeface="Consolas"/>
                <a:ea typeface="Consolas"/>
                <a:cs typeface="Consolas"/>
                <a:sym typeface="Consolas"/>
              </a:rPr>
              <a:t> </a:t>
            </a:r>
            <a:r>
              <a:rPr lang="en-US" sz="1250">
                <a:solidFill>
                  <a:srgbClr val="9CDCFE"/>
                </a:solidFill>
                <a:highlight>
                  <a:srgbClr val="1E1E1E"/>
                </a:highlight>
                <a:latin typeface="Consolas"/>
                <a:ea typeface="Consolas"/>
                <a:cs typeface="Consolas"/>
                <a:sym typeface="Consolas"/>
              </a:rPr>
              <a:t>a</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b</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write</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innerText</a:t>
            </a:r>
            <a:r>
              <a:rPr lang="en-US" sz="1250">
                <a:solidFill>
                  <a:srgbClr val="D4D4D4"/>
                </a:solidFill>
                <a:highlight>
                  <a:srgbClr val="1E1E1E"/>
                </a:highlight>
                <a:latin typeface="Consolas"/>
                <a:ea typeface="Consolas"/>
                <a:cs typeface="Consolas"/>
                <a:sym typeface="Consolas"/>
              </a:rPr>
              <a:t> = </a:t>
            </a:r>
            <a:r>
              <a:rPr lang="en-US" sz="1250">
                <a:solidFill>
                  <a:srgbClr val="CE9178"/>
                </a:solidFill>
                <a:highlight>
                  <a:srgbClr val="1E1E1E"/>
                </a:highlight>
                <a:latin typeface="Consolas"/>
                <a:ea typeface="Consolas"/>
                <a:cs typeface="Consolas"/>
                <a:sym typeface="Consolas"/>
              </a:rPr>
              <a:t>"sorted in increasing order: "</a:t>
            </a:r>
            <a:r>
              <a:rPr lang="en-US" sz="1250">
                <a:solidFill>
                  <a:srgbClr val="D4D4D4"/>
                </a:solidFill>
                <a:highlight>
                  <a:srgbClr val="1E1E1E"/>
                </a:highlight>
                <a:latin typeface="Consolas"/>
                <a:ea typeface="Consolas"/>
                <a:cs typeface="Consolas"/>
                <a:sym typeface="Consolas"/>
              </a:rPr>
              <a:t> +  </a:t>
            </a:r>
            <a:r>
              <a:rPr lang="en-US" sz="1250">
                <a:solidFill>
                  <a:srgbClr val="9CDCFE"/>
                </a:solidFill>
                <a:highlight>
                  <a:srgbClr val="1E1E1E"/>
                </a:highlight>
                <a:latin typeface="Consolas"/>
                <a:ea typeface="Consolas"/>
                <a:cs typeface="Consolas"/>
                <a:sym typeface="Consolas"/>
              </a:rPr>
              <a:t>marks</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reverse</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addEventListener</a:t>
            </a:r>
            <a:r>
              <a:rPr lang="en-US" sz="1250">
                <a:solidFill>
                  <a:srgbClr val="D4D4D4"/>
                </a:solidFill>
                <a:highlight>
                  <a:srgbClr val="1E1E1E"/>
                </a:highlight>
                <a:latin typeface="Consolas"/>
                <a:ea typeface="Consolas"/>
                <a:cs typeface="Consolas"/>
                <a:sym typeface="Consolas"/>
              </a:rPr>
              <a:t>(</a:t>
            </a:r>
            <a:r>
              <a:rPr lang="en-US" sz="1250">
                <a:solidFill>
                  <a:srgbClr val="CE9178"/>
                </a:solidFill>
                <a:highlight>
                  <a:srgbClr val="1E1E1E"/>
                </a:highlight>
                <a:latin typeface="Consolas"/>
                <a:ea typeface="Consolas"/>
                <a:cs typeface="Consolas"/>
                <a:sym typeface="Consolas"/>
              </a:rPr>
              <a:t>"click"</a:t>
            </a:r>
            <a:r>
              <a:rPr lang="en-US" sz="1250">
                <a:solidFill>
                  <a:srgbClr val="D4D4D4"/>
                </a:solidFill>
                <a:highlight>
                  <a:srgbClr val="1E1E1E"/>
                </a:highlight>
                <a:latin typeface="Consolas"/>
                <a:ea typeface="Consolas"/>
                <a:cs typeface="Consolas"/>
                <a:sym typeface="Consolas"/>
              </a:rPr>
              <a:t>,()</a:t>
            </a:r>
            <a:r>
              <a:rPr lang="en-US" sz="1250">
                <a:solidFill>
                  <a:srgbClr val="569CD6"/>
                </a:solidFill>
                <a:highlight>
                  <a:srgbClr val="1E1E1E"/>
                </a:highlight>
                <a:latin typeface="Consolas"/>
                <a:ea typeface="Consolas"/>
                <a:cs typeface="Consolas"/>
                <a:sym typeface="Consolas"/>
              </a:rPr>
              <a:t>=&gt;</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9CDCFE"/>
                </a:solidFill>
                <a:highlight>
                  <a:srgbClr val="1E1E1E"/>
                </a:highlight>
                <a:latin typeface="Consolas"/>
                <a:ea typeface="Consolas"/>
                <a:cs typeface="Consolas"/>
                <a:sym typeface="Consolas"/>
              </a:rPr>
              <a:t>marks</a:t>
            </a:r>
            <a:r>
              <a:rPr lang="en-US" sz="1250">
                <a:solidFill>
                  <a:srgbClr val="D4D4D4"/>
                </a:solidFill>
                <a:highlight>
                  <a:srgbClr val="1E1E1E"/>
                </a:highlight>
                <a:latin typeface="Consolas"/>
                <a:ea typeface="Consolas"/>
                <a:cs typeface="Consolas"/>
                <a:sym typeface="Consolas"/>
              </a:rPr>
              <a:t>.</a:t>
            </a:r>
            <a:r>
              <a:rPr lang="en-US" sz="1250">
                <a:solidFill>
                  <a:srgbClr val="DCDCAA"/>
                </a:solidFill>
                <a:highlight>
                  <a:srgbClr val="1E1E1E"/>
                </a:highlight>
                <a:latin typeface="Consolas"/>
                <a:ea typeface="Consolas"/>
                <a:cs typeface="Consolas"/>
                <a:sym typeface="Consolas"/>
              </a:rPr>
              <a:t>reverseSort</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marks</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r>
              <a:rPr lang="en-US" sz="1250">
                <a:solidFill>
                  <a:srgbClr val="4FC1FF"/>
                </a:solidFill>
                <a:highlight>
                  <a:srgbClr val="1E1E1E"/>
                </a:highlight>
                <a:latin typeface="Consolas"/>
                <a:ea typeface="Consolas"/>
                <a:cs typeface="Consolas"/>
                <a:sym typeface="Consolas"/>
              </a:rPr>
              <a:t>write</a:t>
            </a:r>
            <a:r>
              <a:rPr lang="en-US" sz="1250">
                <a:solidFill>
                  <a:srgbClr val="D4D4D4"/>
                </a:solidFill>
                <a:highlight>
                  <a:srgbClr val="1E1E1E"/>
                </a:highlight>
                <a:latin typeface="Consolas"/>
                <a:ea typeface="Consolas"/>
                <a:cs typeface="Consolas"/>
                <a:sym typeface="Consolas"/>
              </a:rPr>
              <a:t>.</a:t>
            </a:r>
            <a:r>
              <a:rPr lang="en-US" sz="1250">
                <a:solidFill>
                  <a:srgbClr val="9CDCFE"/>
                </a:solidFill>
                <a:highlight>
                  <a:srgbClr val="1E1E1E"/>
                </a:highlight>
                <a:latin typeface="Consolas"/>
                <a:ea typeface="Consolas"/>
                <a:cs typeface="Consolas"/>
                <a:sym typeface="Consolas"/>
              </a:rPr>
              <a:t>innerText</a:t>
            </a:r>
            <a:r>
              <a:rPr lang="en-US" sz="1250">
                <a:solidFill>
                  <a:srgbClr val="D4D4D4"/>
                </a:solidFill>
                <a:highlight>
                  <a:srgbClr val="1E1E1E"/>
                </a:highlight>
                <a:latin typeface="Consolas"/>
                <a:ea typeface="Consolas"/>
                <a:cs typeface="Consolas"/>
                <a:sym typeface="Consolas"/>
              </a:rPr>
              <a:t> = </a:t>
            </a:r>
            <a:r>
              <a:rPr lang="en-US" sz="1250">
                <a:solidFill>
                  <a:srgbClr val="CE9178"/>
                </a:solidFill>
                <a:highlight>
                  <a:srgbClr val="1E1E1E"/>
                </a:highlight>
                <a:latin typeface="Consolas"/>
                <a:ea typeface="Consolas"/>
                <a:cs typeface="Consolas"/>
                <a:sym typeface="Consolas"/>
              </a:rPr>
              <a:t>"sorted in decreasing order: "</a:t>
            </a:r>
            <a:r>
              <a:rPr lang="en-US" sz="1250">
                <a:solidFill>
                  <a:srgbClr val="D4D4D4"/>
                </a:solidFill>
                <a:highlight>
                  <a:srgbClr val="1E1E1E"/>
                </a:highlight>
                <a:latin typeface="Consolas"/>
                <a:ea typeface="Consolas"/>
                <a:cs typeface="Consolas"/>
                <a:sym typeface="Consolas"/>
              </a:rPr>
              <a:t> +  </a:t>
            </a:r>
            <a:r>
              <a:rPr lang="en-US" sz="1250">
                <a:solidFill>
                  <a:srgbClr val="9CDCFE"/>
                </a:solidFill>
                <a:highlight>
                  <a:srgbClr val="1E1E1E"/>
                </a:highlight>
                <a:latin typeface="Consolas"/>
                <a:ea typeface="Consolas"/>
                <a:cs typeface="Consolas"/>
                <a:sym typeface="Consolas"/>
              </a:rPr>
              <a:t>marks</a:t>
            </a:r>
            <a:r>
              <a:rPr lang="en-US" sz="1250">
                <a:solidFill>
                  <a:srgbClr val="D4D4D4"/>
                </a:solidFill>
                <a:highlight>
                  <a:srgbClr val="1E1E1E"/>
                </a:highlight>
                <a:latin typeface="Consolas"/>
                <a:ea typeface="Consolas"/>
                <a:cs typeface="Consolas"/>
                <a:sym typeface="Consolas"/>
              </a:rPr>
              <a:t>;</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250">
                <a:solidFill>
                  <a:srgbClr val="D4D4D4"/>
                </a:solidFill>
                <a:highlight>
                  <a:srgbClr val="1E1E1E"/>
                </a:highlight>
                <a:latin typeface="Consolas"/>
                <a:ea typeface="Consolas"/>
                <a:cs typeface="Consolas"/>
                <a:sym typeface="Consolas"/>
              </a:rPr>
              <a:t>            })</a:t>
            </a:r>
            <a:endParaRPr sz="12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US" sz="1250">
                <a:solidFill>
                  <a:srgbClr val="D4D4D4"/>
                </a:solidFill>
                <a:highlight>
                  <a:srgbClr val="1E1E1E"/>
                </a:highlight>
                <a:latin typeface="Consolas"/>
                <a:ea typeface="Consolas"/>
                <a:cs typeface="Consolas"/>
                <a:sym typeface="Consolas"/>
              </a:rPr>
              <a:t>        </a:t>
            </a:r>
            <a:r>
              <a:rPr lang="en-US" sz="1250">
                <a:solidFill>
                  <a:srgbClr val="808080"/>
                </a:solidFill>
                <a:highlight>
                  <a:srgbClr val="1E1E1E"/>
                </a:highlight>
                <a:latin typeface="Consolas"/>
                <a:ea typeface="Consolas"/>
                <a:cs typeface="Consolas"/>
                <a:sym typeface="Consolas"/>
              </a:rPr>
              <a:t>&lt;/</a:t>
            </a:r>
            <a:r>
              <a:rPr lang="en-US" sz="1250">
                <a:solidFill>
                  <a:srgbClr val="569CD6"/>
                </a:solidFill>
                <a:highlight>
                  <a:srgbClr val="1E1E1E"/>
                </a:highlight>
                <a:latin typeface="Consolas"/>
                <a:ea typeface="Consolas"/>
                <a:cs typeface="Consolas"/>
                <a:sym typeface="Consolas"/>
              </a:rPr>
              <a:t>script</a:t>
            </a:r>
            <a:r>
              <a:rPr lang="en-US" sz="1250">
                <a:solidFill>
                  <a:srgbClr val="808080"/>
                </a:solidFill>
                <a:highlight>
                  <a:srgbClr val="1E1E1E"/>
                </a:highlight>
                <a:latin typeface="Consolas"/>
                <a:ea typeface="Consolas"/>
                <a:cs typeface="Consolas"/>
                <a:sym typeface="Consolas"/>
              </a:rPr>
              <a:t>&gt;</a:t>
            </a:r>
            <a:endParaRPr sz="2000"/>
          </a:p>
        </p:txBody>
      </p:sp>
      <p:sp>
        <p:nvSpPr>
          <p:cNvPr id="403" name="Google Shape;403;g111dd7d9a8c_0_37"/>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11dd7d9a8c_0_45"/>
          <p:cNvSpPr txBox="1"/>
          <p:nvPr>
            <p:ph type="title"/>
          </p:nvPr>
        </p:nvSpPr>
        <p:spPr>
          <a:xfrm>
            <a:off x="81750" y="2"/>
            <a:ext cx="10515600" cy="725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2504EC"/>
                </a:solidFill>
              </a:rPr>
              <a:t>Demosnatration Example Output</a:t>
            </a:r>
            <a:endParaRPr/>
          </a:p>
        </p:txBody>
      </p:sp>
      <p:sp>
        <p:nvSpPr>
          <p:cNvPr id="410" name="Google Shape;410;g111dd7d9a8c_0_45"/>
          <p:cNvSpPr txBox="1"/>
          <p:nvPr>
            <p:ph idx="1" type="body"/>
          </p:nvPr>
        </p:nvSpPr>
        <p:spPr>
          <a:xfrm>
            <a:off x="81750" y="1026725"/>
            <a:ext cx="11965800" cy="5400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sp>
        <p:nvSpPr>
          <p:cNvPr id="411" name="Google Shape;411;g111dd7d9a8c_0_45"/>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12" name="Google Shape;412;g111dd7d9a8c_0_45"/>
          <p:cNvPicPr preferRelativeResize="0"/>
          <p:nvPr/>
        </p:nvPicPr>
        <p:blipFill>
          <a:blip r:embed="rId3">
            <a:alphaModFix/>
          </a:blip>
          <a:stretch>
            <a:fillRect/>
          </a:stretch>
        </p:blipFill>
        <p:spPr>
          <a:xfrm>
            <a:off x="176200" y="1118575"/>
            <a:ext cx="11611249" cy="5308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11dd7d9a8c_0_53"/>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19" name="Google Shape;419;g111dd7d9a8c_0_53"/>
          <p:cNvSpPr txBox="1"/>
          <p:nvPr>
            <p:ph type="title"/>
          </p:nvPr>
        </p:nvSpPr>
        <p:spPr>
          <a:xfrm>
            <a:off x="81750" y="2"/>
            <a:ext cx="10515600" cy="725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2504EC"/>
                </a:solidFill>
              </a:rPr>
              <a:t>Demosnatration Example </a:t>
            </a:r>
            <a:r>
              <a:rPr lang="en-US">
                <a:solidFill>
                  <a:srgbClr val="2504EC"/>
                </a:solidFill>
              </a:rPr>
              <a:t>Output</a:t>
            </a:r>
            <a:endParaRPr/>
          </a:p>
        </p:txBody>
      </p:sp>
      <p:sp>
        <p:nvSpPr>
          <p:cNvPr id="420" name="Google Shape;420;g111dd7d9a8c_0_53"/>
          <p:cNvSpPr txBox="1"/>
          <p:nvPr>
            <p:ph idx="1" type="body"/>
          </p:nvPr>
        </p:nvSpPr>
        <p:spPr>
          <a:xfrm>
            <a:off x="113100" y="1026775"/>
            <a:ext cx="11965800" cy="5400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sp>
        <p:nvSpPr>
          <p:cNvPr id="421" name="Google Shape;421;g111dd7d9a8c_0_53"/>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2" name="Google Shape;422;g111dd7d9a8c_0_53"/>
          <p:cNvPicPr preferRelativeResize="0"/>
          <p:nvPr/>
        </p:nvPicPr>
        <p:blipFill>
          <a:blip r:embed="rId3">
            <a:alphaModFix/>
          </a:blip>
          <a:stretch>
            <a:fillRect/>
          </a:stretch>
        </p:blipFill>
        <p:spPr>
          <a:xfrm>
            <a:off x="275800" y="1026775"/>
            <a:ext cx="11542274" cy="5480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txBox="1"/>
          <p:nvPr>
            <p:ph type="title"/>
          </p:nvPr>
        </p:nvSpPr>
        <p:spPr>
          <a:xfrm>
            <a:off x="149678" y="200926"/>
            <a:ext cx="7886700" cy="4848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4000">
                <a:solidFill>
                  <a:srgbClr val="0070C0"/>
                </a:solidFill>
                <a:latin typeface="Arial"/>
                <a:ea typeface="Arial"/>
                <a:cs typeface="Arial"/>
                <a:sym typeface="Arial"/>
              </a:rPr>
              <a:t>Outline</a:t>
            </a:r>
            <a:endParaRPr/>
          </a:p>
        </p:txBody>
      </p:sp>
      <p:sp>
        <p:nvSpPr>
          <p:cNvPr id="169" name="Google Shape;169;p3"/>
          <p:cNvSpPr txBox="1"/>
          <p:nvPr>
            <p:ph idx="1" type="body"/>
          </p:nvPr>
        </p:nvSpPr>
        <p:spPr>
          <a:xfrm>
            <a:off x="184428" y="900754"/>
            <a:ext cx="12007572" cy="545559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800">
                <a:latin typeface="Calibri"/>
                <a:ea typeface="Calibri"/>
                <a:cs typeface="Calibri"/>
                <a:sym typeface="Calibri"/>
              </a:rPr>
              <a:t>Array</a:t>
            </a:r>
            <a:endParaRPr/>
          </a:p>
          <a:p>
            <a:pPr indent="-294005" lvl="1" marL="633730" rtl="0" algn="l">
              <a:lnSpc>
                <a:spcPct val="100000"/>
              </a:lnSpc>
              <a:spcBef>
                <a:spcPts val="600"/>
              </a:spcBef>
              <a:spcAft>
                <a:spcPts val="0"/>
              </a:spcAft>
              <a:buSzPts val="1800"/>
              <a:buChar char="•"/>
            </a:pPr>
            <a:r>
              <a:rPr lang="en-US" sz="2800">
                <a:latin typeface="Calibri"/>
                <a:ea typeface="Calibri"/>
                <a:cs typeface="Calibri"/>
                <a:sym typeface="Calibri"/>
              </a:rPr>
              <a:t>Declaration and Initialization of arrays</a:t>
            </a:r>
            <a:endParaRPr/>
          </a:p>
          <a:p>
            <a:pPr indent="-294005" lvl="1" marL="633730" rtl="0" algn="l">
              <a:lnSpc>
                <a:spcPct val="100000"/>
              </a:lnSpc>
              <a:spcBef>
                <a:spcPts val="600"/>
              </a:spcBef>
              <a:spcAft>
                <a:spcPts val="0"/>
              </a:spcAft>
              <a:buSzPts val="1800"/>
              <a:buChar char="•"/>
            </a:pPr>
            <a:r>
              <a:rPr lang="en-US" sz="2800">
                <a:latin typeface="Calibri"/>
                <a:ea typeface="Calibri"/>
                <a:cs typeface="Calibri"/>
                <a:sym typeface="Calibri"/>
              </a:rPr>
              <a:t>Array Element Manipulation</a:t>
            </a:r>
            <a:endParaRPr/>
          </a:p>
          <a:p>
            <a:pPr indent="-294005" lvl="1" marL="633730" rtl="0" algn="l">
              <a:lnSpc>
                <a:spcPct val="100000"/>
              </a:lnSpc>
              <a:spcBef>
                <a:spcPts val="600"/>
              </a:spcBef>
              <a:spcAft>
                <a:spcPts val="0"/>
              </a:spcAft>
              <a:buSzPts val="1800"/>
              <a:buChar char="•"/>
            </a:pPr>
            <a:r>
              <a:rPr lang="en-US" sz="2800">
                <a:latin typeface="Calibri"/>
                <a:ea typeface="Calibri"/>
                <a:cs typeface="Calibri"/>
                <a:sym typeface="Calibri"/>
              </a:rPr>
              <a:t>Array Methods in JavaScrip</a:t>
            </a:r>
            <a:r>
              <a:rPr lang="en-US" sz="2800"/>
              <a:t>t </a:t>
            </a:r>
            <a:endParaRPr/>
          </a:p>
          <a:p>
            <a:pPr indent="-179705" lvl="1" marL="633730" rtl="0" algn="l">
              <a:lnSpc>
                <a:spcPct val="100000"/>
              </a:lnSpc>
              <a:spcBef>
                <a:spcPts val="600"/>
              </a:spcBef>
              <a:spcAft>
                <a:spcPts val="0"/>
              </a:spcAft>
              <a:buSzPts val="1800"/>
              <a:buNone/>
            </a:pPr>
            <a:r>
              <a:t/>
            </a:r>
            <a:endParaRPr sz="2800">
              <a:latin typeface="Calibri"/>
              <a:ea typeface="Calibri"/>
              <a:cs typeface="Calibri"/>
              <a:sym typeface="Calibri"/>
            </a:endParaRPr>
          </a:p>
          <a:p>
            <a:pPr indent="0" lvl="1" marL="571500" rtl="0" algn="l">
              <a:lnSpc>
                <a:spcPct val="80000"/>
              </a:lnSpc>
              <a:spcBef>
                <a:spcPts val="375"/>
              </a:spcBef>
              <a:spcAft>
                <a:spcPts val="0"/>
              </a:spcAft>
              <a:buSzPts val="1800"/>
              <a:buNone/>
            </a:pPr>
            <a:r>
              <a:t/>
            </a:r>
            <a:endParaRPr sz="2800">
              <a:latin typeface="Calibri"/>
              <a:ea typeface="Calibri"/>
              <a:cs typeface="Calibri"/>
              <a:sym typeface="Calibri"/>
            </a:endParaRPr>
          </a:p>
        </p:txBody>
      </p:sp>
      <p:sp>
        <p:nvSpPr>
          <p:cNvPr id="170" name="Google Shape;170;p3"/>
          <p:cNvSpPr txBox="1"/>
          <p:nvPr>
            <p:ph idx="10" type="dt"/>
          </p:nvPr>
        </p:nvSpPr>
        <p:spPr>
          <a:xfrm>
            <a:off x="189271" y="6429893"/>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1" lang="en-US" sz="1800" u="none" cap="none" strike="noStrike">
                <a:solidFill>
                  <a:srgbClr val="0070C0"/>
                </a:solidFill>
                <a:latin typeface="Calibri"/>
                <a:ea typeface="Calibri"/>
                <a:cs typeface="Calibri"/>
                <a:sym typeface="Calibri"/>
              </a:rPr>
              <a:t>Internet Programming I</a:t>
            </a:r>
            <a:endParaRPr b="1" i="1" sz="1800" u="none" cap="none" strike="noStrike">
              <a:solidFill>
                <a:srgbClr val="0070C0"/>
              </a:solidFill>
              <a:latin typeface="Calibri"/>
              <a:ea typeface="Calibri"/>
              <a:cs typeface="Calibri"/>
              <a:sym typeface="Calibri"/>
            </a:endParaRPr>
          </a:p>
        </p:txBody>
      </p:sp>
      <p:sp>
        <p:nvSpPr>
          <p:cNvPr id="171" name="Google Shape;171;p3"/>
          <p:cNvSpPr txBox="1"/>
          <p:nvPr>
            <p:ph idx="11" type="ftr"/>
          </p:nvPr>
        </p:nvSpPr>
        <p:spPr>
          <a:xfrm>
            <a:off x="4643103"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1" lang="en-US" sz="1800" u="none" cap="none" strike="noStrike">
                <a:solidFill>
                  <a:srgbClr val="0070C0"/>
                </a:solidFill>
                <a:latin typeface="Arial"/>
                <a:ea typeface="Arial"/>
                <a:cs typeface="Arial"/>
                <a:sym typeface="Arial"/>
              </a:rPr>
              <a:t>Chapter 4 - JavaScript</a:t>
            </a:r>
            <a:endParaRPr b="1" i="1" sz="1800" u="none" cap="none" strike="noStrike">
              <a:solidFill>
                <a:srgbClr val="0070C0"/>
              </a:solidFill>
              <a:latin typeface="Arial"/>
              <a:ea typeface="Arial"/>
              <a:cs typeface="Arial"/>
              <a:sym typeface="Arial"/>
            </a:endParaRPr>
          </a:p>
        </p:txBody>
      </p:sp>
      <p:pic>
        <p:nvPicPr>
          <p:cNvPr id="172" name="Google Shape;172;p3"/>
          <p:cNvPicPr preferRelativeResize="0"/>
          <p:nvPr/>
        </p:nvPicPr>
        <p:blipFill rotWithShape="1">
          <a:blip r:embed="rId3">
            <a:alphaModFix/>
          </a:blip>
          <a:srcRect b="0" l="0" r="0" t="0"/>
          <a:stretch/>
        </p:blipFill>
        <p:spPr>
          <a:xfrm>
            <a:off x="11353800" y="44906"/>
            <a:ext cx="587614" cy="68580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11dd7d9a8c_0_65"/>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29" name="Google Shape;429;g111dd7d9a8c_0_65"/>
          <p:cNvSpPr txBox="1"/>
          <p:nvPr>
            <p:ph type="title"/>
          </p:nvPr>
        </p:nvSpPr>
        <p:spPr>
          <a:xfrm>
            <a:off x="81750" y="2"/>
            <a:ext cx="10515600" cy="725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2504EC"/>
                </a:solidFill>
              </a:rPr>
              <a:t>Demosnatration Example </a:t>
            </a:r>
            <a:r>
              <a:rPr lang="en-US">
                <a:solidFill>
                  <a:srgbClr val="2504EC"/>
                </a:solidFill>
              </a:rPr>
              <a:t>Output</a:t>
            </a:r>
            <a:endParaRPr/>
          </a:p>
        </p:txBody>
      </p:sp>
      <p:sp>
        <p:nvSpPr>
          <p:cNvPr id="430" name="Google Shape;430;g111dd7d9a8c_0_65"/>
          <p:cNvSpPr txBox="1"/>
          <p:nvPr>
            <p:ph idx="1" type="body"/>
          </p:nvPr>
        </p:nvSpPr>
        <p:spPr>
          <a:xfrm>
            <a:off x="113100" y="1026775"/>
            <a:ext cx="11965800" cy="5400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sp>
        <p:nvSpPr>
          <p:cNvPr id="431" name="Google Shape;431;g111dd7d9a8c_0_65"/>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32" name="Google Shape;432;g111dd7d9a8c_0_65"/>
          <p:cNvPicPr preferRelativeResize="0"/>
          <p:nvPr/>
        </p:nvPicPr>
        <p:blipFill>
          <a:blip r:embed="rId3">
            <a:alphaModFix/>
          </a:blip>
          <a:stretch>
            <a:fillRect/>
          </a:stretch>
        </p:blipFill>
        <p:spPr>
          <a:xfrm>
            <a:off x="306425" y="1133800"/>
            <a:ext cx="11511651" cy="5220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11dd7d9a8c_0_75"/>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39" name="Google Shape;439;g111dd7d9a8c_0_75"/>
          <p:cNvSpPr txBox="1"/>
          <p:nvPr>
            <p:ph type="title"/>
          </p:nvPr>
        </p:nvSpPr>
        <p:spPr>
          <a:xfrm>
            <a:off x="81750" y="2"/>
            <a:ext cx="10515600" cy="725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2504EC"/>
                </a:solidFill>
              </a:rPr>
              <a:t>Demosnatration Example </a:t>
            </a:r>
            <a:r>
              <a:rPr lang="en-US">
                <a:solidFill>
                  <a:srgbClr val="2504EC"/>
                </a:solidFill>
              </a:rPr>
              <a:t>Output</a:t>
            </a:r>
            <a:endParaRPr/>
          </a:p>
        </p:txBody>
      </p:sp>
      <p:sp>
        <p:nvSpPr>
          <p:cNvPr id="440" name="Google Shape;440;g111dd7d9a8c_0_75"/>
          <p:cNvSpPr txBox="1"/>
          <p:nvPr>
            <p:ph idx="1" type="body"/>
          </p:nvPr>
        </p:nvSpPr>
        <p:spPr>
          <a:xfrm>
            <a:off x="113100" y="1026775"/>
            <a:ext cx="11965800" cy="5400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sp>
        <p:nvSpPr>
          <p:cNvPr id="441" name="Google Shape;441;g111dd7d9a8c_0_75"/>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42" name="Google Shape;442;g111dd7d9a8c_0_75"/>
          <p:cNvPicPr preferRelativeResize="0"/>
          <p:nvPr/>
        </p:nvPicPr>
        <p:blipFill>
          <a:blip r:embed="rId3">
            <a:alphaModFix/>
          </a:blip>
          <a:stretch>
            <a:fillRect/>
          </a:stretch>
        </p:blipFill>
        <p:spPr>
          <a:xfrm>
            <a:off x="199275" y="1121925"/>
            <a:ext cx="11771876" cy="5400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111dd7d9a8c_0_85"/>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49" name="Google Shape;449;g111dd7d9a8c_0_85"/>
          <p:cNvSpPr txBox="1"/>
          <p:nvPr>
            <p:ph type="title"/>
          </p:nvPr>
        </p:nvSpPr>
        <p:spPr>
          <a:xfrm>
            <a:off x="81750" y="2"/>
            <a:ext cx="10515600" cy="725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2504EC"/>
                </a:solidFill>
              </a:rPr>
              <a:t>Demosnatration Example </a:t>
            </a:r>
            <a:r>
              <a:rPr lang="en-US">
                <a:solidFill>
                  <a:srgbClr val="2504EC"/>
                </a:solidFill>
              </a:rPr>
              <a:t>Output</a:t>
            </a:r>
            <a:endParaRPr/>
          </a:p>
        </p:txBody>
      </p:sp>
      <p:sp>
        <p:nvSpPr>
          <p:cNvPr id="450" name="Google Shape;450;g111dd7d9a8c_0_85"/>
          <p:cNvSpPr txBox="1"/>
          <p:nvPr>
            <p:ph idx="1" type="body"/>
          </p:nvPr>
        </p:nvSpPr>
        <p:spPr>
          <a:xfrm>
            <a:off x="113100" y="1026775"/>
            <a:ext cx="11965800" cy="5400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sp>
        <p:nvSpPr>
          <p:cNvPr id="451" name="Google Shape;451;g111dd7d9a8c_0_85"/>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52" name="Google Shape;452;g111dd7d9a8c_0_85"/>
          <p:cNvPicPr preferRelativeResize="0"/>
          <p:nvPr/>
        </p:nvPicPr>
        <p:blipFill>
          <a:blip r:embed="rId3">
            <a:alphaModFix/>
          </a:blip>
          <a:stretch>
            <a:fillRect/>
          </a:stretch>
        </p:blipFill>
        <p:spPr>
          <a:xfrm>
            <a:off x="306425" y="1164400"/>
            <a:ext cx="11526951" cy="5262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11dd7d9a8c_0_95"/>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59" name="Google Shape;459;g111dd7d9a8c_0_95"/>
          <p:cNvSpPr txBox="1"/>
          <p:nvPr>
            <p:ph type="title"/>
          </p:nvPr>
        </p:nvSpPr>
        <p:spPr>
          <a:xfrm>
            <a:off x="81750" y="2"/>
            <a:ext cx="10515600" cy="725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rgbClr val="2504EC"/>
                </a:solidFill>
              </a:rPr>
              <a:t>Demosnatration Example </a:t>
            </a:r>
            <a:r>
              <a:rPr lang="en-US">
                <a:solidFill>
                  <a:srgbClr val="2504EC"/>
                </a:solidFill>
              </a:rPr>
              <a:t>Output</a:t>
            </a:r>
            <a:endParaRPr/>
          </a:p>
        </p:txBody>
      </p:sp>
      <p:sp>
        <p:nvSpPr>
          <p:cNvPr id="460" name="Google Shape;460;g111dd7d9a8c_0_95"/>
          <p:cNvSpPr txBox="1"/>
          <p:nvPr>
            <p:ph idx="1" type="body"/>
          </p:nvPr>
        </p:nvSpPr>
        <p:spPr>
          <a:xfrm>
            <a:off x="113100" y="1026775"/>
            <a:ext cx="11965800" cy="5400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sp>
        <p:nvSpPr>
          <p:cNvPr id="461" name="Google Shape;461;g111dd7d9a8c_0_95"/>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62" name="Google Shape;462;g111dd7d9a8c_0_95"/>
          <p:cNvPicPr preferRelativeResize="0"/>
          <p:nvPr/>
        </p:nvPicPr>
        <p:blipFill>
          <a:blip r:embed="rId3">
            <a:alphaModFix/>
          </a:blip>
          <a:stretch>
            <a:fillRect/>
          </a:stretch>
        </p:blipFill>
        <p:spPr>
          <a:xfrm>
            <a:off x="367650" y="1164400"/>
            <a:ext cx="11450425" cy="5262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1"/>
          <p:cNvSpPr txBox="1"/>
          <p:nvPr>
            <p:ph idx="1" type="body"/>
          </p:nvPr>
        </p:nvSpPr>
        <p:spPr>
          <a:xfrm>
            <a:off x="212035" y="1482435"/>
            <a:ext cx="11794435" cy="496535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200"/>
              </a:spcBef>
              <a:spcAft>
                <a:spcPts val="0"/>
              </a:spcAft>
              <a:buClr>
                <a:srgbClr val="FF0000"/>
              </a:buClr>
              <a:buSzPts val="2800"/>
              <a:buNone/>
            </a:pPr>
            <a:r>
              <a:rPr i="1" lang="en-US" sz="2800">
                <a:solidFill>
                  <a:srgbClr val="FF0000"/>
                </a:solidFill>
                <a:latin typeface="Calibri"/>
                <a:ea typeface="Calibri"/>
                <a:cs typeface="Calibri"/>
                <a:sym typeface="Calibri"/>
              </a:rPr>
              <a:t>Chapter X (if you used text book)</a:t>
            </a:r>
            <a:endParaRPr sz="2800">
              <a:latin typeface="Calibri"/>
              <a:ea typeface="Calibri"/>
              <a:cs typeface="Calibri"/>
              <a:sym typeface="Calibri"/>
            </a:endParaRPr>
          </a:p>
          <a:p>
            <a:pPr indent="-621030" lvl="2" marL="1205230" rtl="0" algn="l">
              <a:lnSpc>
                <a:spcPct val="120000"/>
              </a:lnSpc>
              <a:spcBef>
                <a:spcPts val="1200"/>
              </a:spcBef>
              <a:spcAft>
                <a:spcPts val="0"/>
              </a:spcAft>
              <a:buSzPts val="2400"/>
              <a:buFont typeface="Noto Sans Symbols"/>
              <a:buChar char="✔"/>
            </a:pPr>
            <a:r>
              <a:rPr lang="en-US" sz="2800">
                <a:latin typeface="Calibri"/>
                <a:ea typeface="Calibri"/>
                <a:cs typeface="Calibri"/>
                <a:sym typeface="Calibri"/>
              </a:rPr>
              <a:t>Jon Duckett; HTML and CSS Design and Build Websites, 2011 John Wiley &amp; Sons, Inc., Indianapolis, Indiana</a:t>
            </a:r>
            <a:endParaRPr/>
          </a:p>
          <a:p>
            <a:pPr indent="0" lvl="0" marL="0" rtl="0" algn="l">
              <a:lnSpc>
                <a:spcPct val="120000"/>
              </a:lnSpc>
              <a:spcBef>
                <a:spcPts val="1200"/>
              </a:spcBef>
              <a:spcAft>
                <a:spcPts val="0"/>
              </a:spcAft>
              <a:buClr>
                <a:srgbClr val="FF0000"/>
              </a:buClr>
              <a:buSzPts val="2800"/>
              <a:buNone/>
            </a:pPr>
            <a:r>
              <a:rPr i="1" lang="en-US" sz="2800">
                <a:solidFill>
                  <a:srgbClr val="FF0000"/>
                </a:solidFill>
                <a:latin typeface="Calibri"/>
                <a:ea typeface="Calibri"/>
                <a:cs typeface="Calibri"/>
                <a:sym typeface="Calibri"/>
              </a:rPr>
              <a:t>Links</a:t>
            </a:r>
            <a:endParaRPr i="1" sz="2800">
              <a:solidFill>
                <a:srgbClr val="FF0000"/>
              </a:solidFill>
              <a:latin typeface="Calibri"/>
              <a:ea typeface="Calibri"/>
              <a:cs typeface="Calibri"/>
              <a:sym typeface="Calibri"/>
            </a:endParaRPr>
          </a:p>
          <a:p>
            <a:pPr indent="-621030" lvl="2" marL="1205230" rtl="0" algn="l">
              <a:lnSpc>
                <a:spcPct val="120000"/>
              </a:lnSpc>
              <a:spcBef>
                <a:spcPts val="1200"/>
              </a:spcBef>
              <a:spcAft>
                <a:spcPts val="600"/>
              </a:spcAft>
              <a:buSzPts val="2400"/>
              <a:buFont typeface="Noto Sans Symbols"/>
              <a:buChar char="✔"/>
            </a:pPr>
            <a:r>
              <a:rPr lang="en-US" sz="2800">
                <a:latin typeface="Calibri"/>
                <a:ea typeface="Calibri"/>
                <a:cs typeface="Calibri"/>
                <a:sym typeface="Calibri"/>
              </a:rPr>
              <a:t>Paul Deitel, </a:t>
            </a:r>
            <a:endParaRPr/>
          </a:p>
        </p:txBody>
      </p:sp>
      <p:sp>
        <p:nvSpPr>
          <p:cNvPr id="468" name="Google Shape;468;p21"/>
          <p:cNvSpPr txBox="1"/>
          <p:nvPr>
            <p:ph idx="10" type="dt"/>
          </p:nvPr>
        </p:nvSpPr>
        <p:spPr>
          <a:xfrm>
            <a:off x="189271" y="6429893"/>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1" lang="en-US" sz="1800" u="none" cap="none" strike="noStrike">
                <a:solidFill>
                  <a:srgbClr val="0070C0"/>
                </a:solidFill>
                <a:latin typeface="Calibri"/>
                <a:ea typeface="Calibri"/>
                <a:cs typeface="Calibri"/>
                <a:sym typeface="Calibri"/>
              </a:rPr>
              <a:t>Internet Programming I</a:t>
            </a:r>
            <a:endParaRPr b="1" i="1" sz="1800" u="none" cap="none" strike="noStrike">
              <a:solidFill>
                <a:srgbClr val="0070C0"/>
              </a:solidFill>
              <a:latin typeface="Calibri"/>
              <a:ea typeface="Calibri"/>
              <a:cs typeface="Calibri"/>
              <a:sym typeface="Calibri"/>
            </a:endParaRPr>
          </a:p>
        </p:txBody>
      </p:sp>
      <p:sp>
        <p:nvSpPr>
          <p:cNvPr id="469" name="Google Shape;469;p2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1" lang="en-US" sz="1800" u="none" cap="none" strike="noStrike">
                <a:solidFill>
                  <a:srgbClr val="0070C0"/>
                </a:solidFill>
                <a:latin typeface="Arial"/>
                <a:ea typeface="Arial"/>
                <a:cs typeface="Arial"/>
                <a:sym typeface="Arial"/>
              </a:rPr>
              <a:t>Chapter 4 - JavaScript</a:t>
            </a:r>
            <a:endParaRPr/>
          </a:p>
        </p:txBody>
      </p:sp>
      <p:sp>
        <p:nvSpPr>
          <p:cNvPr id="470" name="Google Shape;470;p21"/>
          <p:cNvSpPr txBox="1"/>
          <p:nvPr/>
        </p:nvSpPr>
        <p:spPr>
          <a:xfrm>
            <a:off x="2238102" y="853470"/>
            <a:ext cx="6096000" cy="657552"/>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2504EC"/>
              </a:buClr>
              <a:buSzPts val="4000"/>
              <a:buFont typeface="Arial"/>
              <a:buNone/>
            </a:pPr>
            <a:r>
              <a:rPr b="0" i="0" lang="en-US" sz="3600" u="none" cap="none" strike="noStrike">
                <a:solidFill>
                  <a:srgbClr val="2504EC"/>
                </a:solidFill>
                <a:latin typeface="Times New Roman"/>
                <a:ea typeface="Times New Roman"/>
                <a:cs typeface="Times New Roman"/>
                <a:sym typeface="Times New Roman"/>
              </a:rPr>
              <a:t>Reading Resources/Materials  </a:t>
            </a:r>
            <a:endParaRPr b="0" i="0" sz="3600" u="sng" cap="none" strike="noStrike">
              <a:solidFill>
                <a:srgbClr val="2504EC"/>
              </a:solidFill>
              <a:latin typeface="Times New Roman"/>
              <a:ea typeface="Times New Roman"/>
              <a:cs typeface="Times New Roman"/>
              <a:sym typeface="Times New Roman"/>
              <a:hlinkClick r:id="rId3">
                <a:extLst>
                  <a:ext uri="{A12FA001-AC4F-418D-AE19-62706E023703}">
                    <ahyp:hlinkClr val="tx"/>
                  </a:ext>
                </a:extLst>
              </a:hlinkClick>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2"/>
          <p:cNvSpPr txBox="1"/>
          <p:nvPr>
            <p:ph idx="1" type="body"/>
          </p:nvPr>
        </p:nvSpPr>
        <p:spPr>
          <a:xfrm>
            <a:off x="1733281" y="1408181"/>
            <a:ext cx="8725438" cy="156420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504EC"/>
              </a:buClr>
              <a:buSzPts val="4400"/>
              <a:buNone/>
            </a:pPr>
            <a:r>
              <a:rPr lang="en-US" sz="4400">
                <a:solidFill>
                  <a:srgbClr val="2504EC"/>
                </a:solidFill>
                <a:latin typeface="Times New Roman"/>
                <a:ea typeface="Times New Roman"/>
                <a:cs typeface="Times New Roman"/>
                <a:sym typeface="Times New Roman"/>
              </a:rPr>
              <a:t>Thank You</a:t>
            </a:r>
            <a:endParaRPr/>
          </a:p>
          <a:p>
            <a:pPr indent="0" lvl="0" marL="0" rtl="0" algn="ctr">
              <a:lnSpc>
                <a:spcPct val="90000"/>
              </a:lnSpc>
              <a:spcBef>
                <a:spcPts val="750"/>
              </a:spcBef>
              <a:spcAft>
                <a:spcPts val="0"/>
              </a:spcAft>
              <a:buClr>
                <a:srgbClr val="2504EC"/>
              </a:buClr>
              <a:buSzPts val="4400"/>
              <a:buNone/>
            </a:pPr>
            <a:r>
              <a:rPr lang="en-US" sz="4400">
                <a:solidFill>
                  <a:srgbClr val="2504EC"/>
                </a:solidFill>
                <a:latin typeface="Times New Roman"/>
                <a:ea typeface="Times New Roman"/>
                <a:cs typeface="Times New Roman"/>
                <a:sym typeface="Times New Roman"/>
              </a:rPr>
              <a:t>For Your Attention!!</a:t>
            </a:r>
            <a:endParaRPr sz="4400" u="sng">
              <a:solidFill>
                <a:srgbClr val="2504EC"/>
              </a:solidFill>
              <a:latin typeface="Times New Roman"/>
              <a:ea typeface="Times New Roman"/>
              <a:cs typeface="Times New Roman"/>
              <a:sym typeface="Times New Roman"/>
              <a:hlinkClick r:id="rId3">
                <a:extLst>
                  <a:ext uri="{A12FA001-AC4F-418D-AE19-62706E023703}">
                    <ahyp:hlinkClr val="tx"/>
                  </a:ext>
                </a:extLst>
              </a:hlinkClick>
            </a:endParaRPr>
          </a:p>
        </p:txBody>
      </p:sp>
      <p:sp>
        <p:nvSpPr>
          <p:cNvPr id="476" name="Google Shape;476;p22"/>
          <p:cNvSpPr txBox="1"/>
          <p:nvPr>
            <p:ph idx="10" type="dt"/>
          </p:nvPr>
        </p:nvSpPr>
        <p:spPr>
          <a:xfrm>
            <a:off x="189271" y="642989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477" name="Google Shape;477;p2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pic>
        <p:nvPicPr>
          <p:cNvPr descr="Thank You Slide 05 | Thank You Slides Templates | SlideUpLift" id="478" name="Google Shape;478;p22"/>
          <p:cNvPicPr preferRelativeResize="0"/>
          <p:nvPr/>
        </p:nvPicPr>
        <p:blipFill rotWithShape="1">
          <a:blip r:embed="rId4">
            <a:alphaModFix/>
          </a:blip>
          <a:srcRect b="0" l="-1" r="-868" t="55672"/>
          <a:stretch/>
        </p:blipFill>
        <p:spPr>
          <a:xfrm>
            <a:off x="2660640" y="3157914"/>
            <a:ext cx="7378710" cy="2432012"/>
          </a:xfrm>
          <a:prstGeom prst="rect">
            <a:avLst/>
          </a:prstGeom>
          <a:noFill/>
          <a:ln>
            <a:noFill/>
          </a:ln>
        </p:spPr>
      </p:pic>
      <p:pic>
        <p:nvPicPr>
          <p:cNvPr id="479" name="Google Shape;479;p22"/>
          <p:cNvPicPr preferRelativeResize="0"/>
          <p:nvPr/>
        </p:nvPicPr>
        <p:blipFill rotWithShape="1">
          <a:blip r:embed="rId5">
            <a:alphaModFix/>
          </a:blip>
          <a:srcRect b="0" l="0" r="0" t="0"/>
          <a:stretch/>
        </p:blipFill>
        <p:spPr>
          <a:xfrm>
            <a:off x="11353800" y="44906"/>
            <a:ext cx="587614" cy="6858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ph type="title"/>
          </p:nvPr>
        </p:nvSpPr>
        <p:spPr>
          <a:xfrm>
            <a:off x="145773" y="154547"/>
            <a:ext cx="10721009" cy="62174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3600">
                <a:solidFill>
                  <a:srgbClr val="2504EC"/>
                </a:solidFill>
              </a:rPr>
              <a:t>1. What are arrays in JS?</a:t>
            </a:r>
            <a:endParaRPr b="1" sz="3600">
              <a:solidFill>
                <a:srgbClr val="2504EC"/>
              </a:solidFill>
            </a:endParaRPr>
          </a:p>
        </p:txBody>
      </p:sp>
      <p:sp>
        <p:nvSpPr>
          <p:cNvPr id="179" name="Google Shape;179;p4"/>
          <p:cNvSpPr txBox="1"/>
          <p:nvPr>
            <p:ph idx="1" type="body"/>
          </p:nvPr>
        </p:nvSpPr>
        <p:spPr>
          <a:xfrm>
            <a:off x="119269" y="906405"/>
            <a:ext cx="11888304" cy="5404371"/>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750"/>
              </a:spcBef>
              <a:spcAft>
                <a:spcPts val="0"/>
              </a:spcAft>
              <a:buSzPts val="1800"/>
              <a:buFont typeface="Noto Sans Symbols"/>
              <a:buChar char="✔"/>
            </a:pPr>
            <a:r>
              <a:rPr i="0" lang="en-US" sz="3200">
                <a:solidFill>
                  <a:schemeClr val="dk1"/>
                </a:solidFill>
                <a:latin typeface="Arial"/>
                <a:ea typeface="Arial"/>
                <a:cs typeface="Arial"/>
                <a:sym typeface="Arial"/>
              </a:rPr>
              <a:t>An array is a collection of similar data elements stored at contiguous 	memory locations</a:t>
            </a:r>
            <a:endParaRPr/>
          </a:p>
          <a:p>
            <a:pPr indent="-342900" lvl="0" marL="457200" rtl="0" algn="l">
              <a:lnSpc>
                <a:spcPct val="90000"/>
              </a:lnSpc>
              <a:spcBef>
                <a:spcPts val="750"/>
              </a:spcBef>
              <a:spcAft>
                <a:spcPts val="0"/>
              </a:spcAft>
              <a:buSzPts val="1800"/>
              <a:buFont typeface="Noto Sans Symbols"/>
              <a:buChar char="✔"/>
            </a:pPr>
            <a:r>
              <a:rPr i="0" lang="en-US" sz="2800">
                <a:solidFill>
                  <a:schemeClr val="dk1"/>
                </a:solidFill>
                <a:latin typeface="Arial"/>
                <a:ea typeface="Arial"/>
                <a:cs typeface="Arial"/>
                <a:sym typeface="Arial"/>
              </a:rPr>
              <a:t>But in JavaScript, an array is an ordered list of values either similar or mixed in data type.</a:t>
            </a:r>
            <a:endParaRPr/>
          </a:p>
          <a:p>
            <a:pPr indent="-342900" lvl="0" marL="457200" rtl="0" algn="l">
              <a:lnSpc>
                <a:spcPct val="90000"/>
              </a:lnSpc>
              <a:spcBef>
                <a:spcPts val="750"/>
              </a:spcBef>
              <a:spcAft>
                <a:spcPts val="0"/>
              </a:spcAft>
              <a:buSzPts val="1800"/>
              <a:buFont typeface="Noto Sans Symbols"/>
              <a:buChar char="✔"/>
            </a:pPr>
            <a:r>
              <a:rPr b="0" i="0" lang="en-US" sz="2800">
                <a:solidFill>
                  <a:srgbClr val="1B1B1B"/>
                </a:solidFill>
                <a:latin typeface="Arial"/>
                <a:ea typeface="Arial"/>
                <a:cs typeface="Arial"/>
                <a:sym typeface="Arial"/>
              </a:rPr>
              <a:t>Arrays are list-like objects whose prototype has methods to perform traversal and mutation operations.</a:t>
            </a:r>
            <a:endParaRPr/>
          </a:p>
          <a:p>
            <a:pPr indent="-342900" lvl="0" marL="457200" rtl="0" algn="l">
              <a:lnSpc>
                <a:spcPct val="90000"/>
              </a:lnSpc>
              <a:spcBef>
                <a:spcPts val="750"/>
              </a:spcBef>
              <a:spcAft>
                <a:spcPts val="0"/>
              </a:spcAft>
              <a:buSzPts val="1800"/>
              <a:buFont typeface="Noto Sans Symbols"/>
              <a:buChar char="✔"/>
            </a:pPr>
            <a:r>
              <a:rPr lang="en-US" sz="2800">
                <a:solidFill>
                  <a:srgbClr val="1B1B1B"/>
                </a:solidFill>
                <a:latin typeface="Arial"/>
                <a:ea typeface="Arial"/>
                <a:cs typeface="Arial"/>
                <a:sym typeface="Arial"/>
              </a:rPr>
              <a:t>In java script arrays are considered to be type of objects.</a:t>
            </a:r>
            <a:endParaRPr/>
          </a:p>
          <a:p>
            <a:pPr indent="-342900" lvl="0" marL="457200" rtl="0" algn="l">
              <a:lnSpc>
                <a:spcPct val="90000"/>
              </a:lnSpc>
              <a:spcBef>
                <a:spcPts val="750"/>
              </a:spcBef>
              <a:spcAft>
                <a:spcPts val="0"/>
              </a:spcAft>
              <a:buSzPts val="1800"/>
              <a:buFont typeface="Noto Sans Symbols"/>
              <a:buChar char="✔"/>
            </a:pPr>
            <a:r>
              <a:rPr i="0" lang="en-US" sz="2800">
                <a:solidFill>
                  <a:srgbClr val="1B1B1B"/>
                </a:solidFill>
                <a:latin typeface="Arial"/>
                <a:ea typeface="Arial"/>
                <a:cs typeface="Arial"/>
                <a:sym typeface="Arial"/>
              </a:rPr>
              <a:t>The difference between arrays and objects is:</a:t>
            </a:r>
            <a:endParaRPr/>
          </a:p>
          <a:p>
            <a:pPr indent="-342900" lvl="3" marL="1828800" rtl="0" algn="l">
              <a:lnSpc>
                <a:spcPct val="90000"/>
              </a:lnSpc>
              <a:spcBef>
                <a:spcPts val="375"/>
              </a:spcBef>
              <a:spcAft>
                <a:spcPts val="0"/>
              </a:spcAft>
              <a:buSzPts val="1800"/>
              <a:buChar char="•"/>
            </a:pPr>
            <a:r>
              <a:rPr b="1" lang="en-US" sz="2850">
                <a:solidFill>
                  <a:srgbClr val="FF0000"/>
                </a:solidFill>
                <a:latin typeface="Arial"/>
                <a:ea typeface="Arial"/>
                <a:cs typeface="Arial"/>
                <a:sym typeface="Arial"/>
              </a:rPr>
              <a:t>Arrays</a:t>
            </a:r>
            <a:r>
              <a:rPr lang="en-US" sz="2850">
                <a:solidFill>
                  <a:srgbClr val="1B1B1B"/>
                </a:solidFill>
                <a:latin typeface="Arial"/>
                <a:ea typeface="Arial"/>
                <a:cs typeface="Arial"/>
                <a:sym typeface="Arial"/>
              </a:rPr>
              <a:t>: use numbered indexes.</a:t>
            </a:r>
            <a:endParaRPr/>
          </a:p>
          <a:p>
            <a:pPr indent="-342900" lvl="3" marL="1828800" rtl="0" algn="l">
              <a:lnSpc>
                <a:spcPct val="90000"/>
              </a:lnSpc>
              <a:spcBef>
                <a:spcPts val="375"/>
              </a:spcBef>
              <a:spcAft>
                <a:spcPts val="0"/>
              </a:spcAft>
              <a:buSzPts val="1800"/>
              <a:buChar char="•"/>
            </a:pPr>
            <a:r>
              <a:rPr b="1" i="0" lang="en-US" sz="2850">
                <a:solidFill>
                  <a:srgbClr val="FF0000"/>
                </a:solidFill>
                <a:latin typeface="Arial"/>
                <a:ea typeface="Arial"/>
                <a:cs typeface="Arial"/>
                <a:sym typeface="Arial"/>
              </a:rPr>
              <a:t>Objects</a:t>
            </a:r>
            <a:r>
              <a:rPr i="0" lang="en-US" sz="2850">
                <a:solidFill>
                  <a:srgbClr val="1B1B1B"/>
                </a:solidFill>
                <a:latin typeface="Arial"/>
                <a:ea typeface="Arial"/>
                <a:cs typeface="Arial"/>
                <a:sym typeface="Arial"/>
              </a:rPr>
              <a:t>: use named indexes.</a:t>
            </a:r>
            <a:endParaRPr i="0" sz="2850">
              <a:solidFill>
                <a:schemeClr val="dk1"/>
              </a:solidFill>
              <a:latin typeface="Arial"/>
              <a:ea typeface="Arial"/>
              <a:cs typeface="Arial"/>
              <a:sym typeface="Arial"/>
            </a:endParaRPr>
          </a:p>
        </p:txBody>
      </p:sp>
      <p:sp>
        <p:nvSpPr>
          <p:cNvPr id="180" name="Google Shape;180;p4"/>
          <p:cNvSpPr txBox="1"/>
          <p:nvPr>
            <p:ph idx="10" type="dt"/>
          </p:nvPr>
        </p:nvSpPr>
        <p:spPr>
          <a:xfrm>
            <a:off x="189271" y="6429893"/>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1" lang="en-US" sz="1800" u="none" cap="none" strike="noStrike">
                <a:solidFill>
                  <a:srgbClr val="0070C0"/>
                </a:solidFill>
                <a:latin typeface="Calibri"/>
                <a:ea typeface="Calibri"/>
                <a:cs typeface="Calibri"/>
                <a:sym typeface="Calibri"/>
              </a:rPr>
              <a:t>Internet Programming I</a:t>
            </a:r>
            <a:endParaRPr b="1" i="1" sz="1800" u="none" cap="none" strike="noStrike">
              <a:solidFill>
                <a:srgbClr val="0070C0"/>
              </a:solidFill>
              <a:latin typeface="Calibri"/>
              <a:ea typeface="Calibri"/>
              <a:cs typeface="Calibri"/>
              <a:sym typeface="Calibri"/>
            </a:endParaRPr>
          </a:p>
        </p:txBody>
      </p:sp>
      <p:sp>
        <p:nvSpPr>
          <p:cNvPr id="181" name="Google Shape;181;p4"/>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1" lang="en-US" sz="1800" u="none" cap="none" strike="noStrike">
                <a:solidFill>
                  <a:srgbClr val="0070C0"/>
                </a:solidFill>
                <a:latin typeface="Arial"/>
                <a:ea typeface="Arial"/>
                <a:cs typeface="Arial"/>
                <a:sym typeface="Arial"/>
              </a:rPr>
              <a:t>Chapter 4 - JavaScript</a:t>
            </a:r>
            <a:endParaRPr b="1" i="1" sz="1800" u="none" cap="none" strike="noStrike">
              <a:solidFill>
                <a:srgbClr val="0070C0"/>
              </a:solidFill>
              <a:latin typeface="Arial"/>
              <a:ea typeface="Arial"/>
              <a:cs typeface="Arial"/>
              <a:sym typeface="Arial"/>
            </a:endParaRPr>
          </a:p>
        </p:txBody>
      </p:sp>
      <p:pic>
        <p:nvPicPr>
          <p:cNvPr id="182" name="Google Shape;182;p4"/>
          <p:cNvPicPr preferRelativeResize="0"/>
          <p:nvPr/>
        </p:nvPicPr>
        <p:blipFill rotWithShape="1">
          <a:blip r:embed="rId3">
            <a:alphaModFix/>
          </a:blip>
          <a:srcRect b="0" l="0" r="0" t="0"/>
          <a:stretch/>
        </p:blipFill>
        <p:spPr>
          <a:xfrm>
            <a:off x="11353800" y="44906"/>
            <a:ext cx="587614" cy="6858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172278" y="154549"/>
            <a:ext cx="9465412" cy="62174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04EC"/>
              </a:buClr>
              <a:buSzPts val="3600"/>
              <a:buNone/>
            </a:pPr>
            <a:r>
              <a:rPr b="1" lang="en-US" sz="4000">
                <a:solidFill>
                  <a:srgbClr val="2504EC"/>
                </a:solidFill>
              </a:rPr>
              <a:t>2. Declaration and initialization</a:t>
            </a:r>
            <a:endParaRPr b="1" sz="3200">
              <a:solidFill>
                <a:srgbClr val="002060"/>
              </a:solidFill>
            </a:endParaRPr>
          </a:p>
        </p:txBody>
      </p:sp>
      <p:sp>
        <p:nvSpPr>
          <p:cNvPr id="189" name="Google Shape;189;p5"/>
          <p:cNvSpPr txBox="1"/>
          <p:nvPr>
            <p:ph idx="1" type="body"/>
          </p:nvPr>
        </p:nvSpPr>
        <p:spPr>
          <a:xfrm>
            <a:off x="268632" y="911606"/>
            <a:ext cx="11724585" cy="55182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2520"/>
              <a:buNone/>
            </a:pPr>
            <a:r>
              <a:rPr lang="en-US" sz="2800"/>
              <a:t>We have two methods to declare an array in JavaScript</a:t>
            </a:r>
            <a:endParaRPr/>
          </a:p>
          <a:p>
            <a:pPr indent="-457200" lvl="0" marL="457200" rtl="0" algn="l">
              <a:lnSpc>
                <a:spcPct val="100000"/>
              </a:lnSpc>
              <a:spcBef>
                <a:spcPts val="1200"/>
              </a:spcBef>
              <a:spcAft>
                <a:spcPts val="0"/>
              </a:spcAft>
              <a:buSzPts val="2520"/>
              <a:buFont typeface="Noto Sans Symbols"/>
              <a:buChar char="❑"/>
            </a:pPr>
            <a:r>
              <a:rPr lang="en-US" sz="2800"/>
              <a:t>Using array literals</a:t>
            </a:r>
            <a:endParaRPr/>
          </a:p>
          <a:p>
            <a:pPr indent="0" lvl="0" marL="0" rtl="0" algn="l">
              <a:lnSpc>
                <a:spcPct val="100000"/>
              </a:lnSpc>
              <a:spcBef>
                <a:spcPts val="1200"/>
              </a:spcBef>
              <a:spcAft>
                <a:spcPts val="0"/>
              </a:spcAft>
              <a:buSzPts val="2520"/>
              <a:buNone/>
            </a:pPr>
            <a:r>
              <a:rPr lang="en-US" sz="2800"/>
              <a:t>      </a:t>
            </a:r>
            <a:r>
              <a:rPr lang="en-US" sz="2800">
                <a:solidFill>
                  <a:srgbClr val="0000FF"/>
                </a:solidFill>
              </a:rPr>
              <a:t>let/const/var </a:t>
            </a:r>
            <a:r>
              <a:rPr lang="en-US" sz="2800"/>
              <a:t>arrayName = [list1,list2…..listN];</a:t>
            </a:r>
            <a:endParaRPr/>
          </a:p>
          <a:p>
            <a:pPr indent="-457200" lvl="0" marL="457200" rtl="0" algn="l">
              <a:lnSpc>
                <a:spcPct val="100000"/>
              </a:lnSpc>
              <a:spcBef>
                <a:spcPts val="1200"/>
              </a:spcBef>
              <a:spcAft>
                <a:spcPts val="0"/>
              </a:spcAft>
              <a:buSzPts val="2520"/>
              <a:buFont typeface="Noto Sans Symbols"/>
              <a:buChar char="❑"/>
            </a:pPr>
            <a:r>
              <a:rPr lang="en-US" sz="2800"/>
              <a:t>By using array constructor </a:t>
            </a:r>
            <a:endParaRPr/>
          </a:p>
          <a:p>
            <a:pPr indent="0" lvl="0" marL="0" rtl="0" algn="l">
              <a:lnSpc>
                <a:spcPct val="100000"/>
              </a:lnSpc>
              <a:spcBef>
                <a:spcPts val="1200"/>
              </a:spcBef>
              <a:spcAft>
                <a:spcPts val="0"/>
              </a:spcAft>
              <a:buSzPts val="2520"/>
              <a:buNone/>
            </a:pPr>
            <a:r>
              <a:rPr lang="en-US" sz="2800">
                <a:solidFill>
                  <a:srgbClr val="184B96"/>
                </a:solidFill>
              </a:rPr>
              <a:t>      </a:t>
            </a:r>
            <a:r>
              <a:rPr lang="en-US" sz="2800">
                <a:solidFill>
                  <a:srgbClr val="0000FF"/>
                </a:solidFill>
              </a:rPr>
              <a:t>let/const/var </a:t>
            </a:r>
            <a:r>
              <a:rPr lang="en-US" sz="2800"/>
              <a:t>arrayName = </a:t>
            </a:r>
            <a:r>
              <a:rPr lang="en-US" sz="2800">
                <a:solidFill>
                  <a:srgbClr val="0000FF"/>
                </a:solidFill>
              </a:rPr>
              <a:t>new</a:t>
            </a:r>
            <a:r>
              <a:rPr lang="en-US" sz="2800"/>
              <a:t> Array(list1,list2..listN);</a:t>
            </a:r>
            <a:endParaRPr/>
          </a:p>
          <a:p>
            <a:pPr indent="0" lvl="0" marL="0" rtl="0" algn="l">
              <a:lnSpc>
                <a:spcPct val="100000"/>
              </a:lnSpc>
              <a:spcBef>
                <a:spcPts val="1200"/>
              </a:spcBef>
              <a:spcAft>
                <a:spcPts val="0"/>
              </a:spcAft>
              <a:buSzPts val="2520"/>
              <a:buNone/>
            </a:pPr>
            <a:r>
              <a:t/>
            </a:r>
            <a:endParaRPr sz="2800"/>
          </a:p>
          <a:p>
            <a:pPr indent="0" lvl="0" marL="0" rtl="0" algn="l">
              <a:lnSpc>
                <a:spcPct val="100000"/>
              </a:lnSpc>
              <a:spcBef>
                <a:spcPts val="1200"/>
              </a:spcBef>
              <a:spcAft>
                <a:spcPts val="600"/>
              </a:spcAft>
              <a:buSzPts val="2520"/>
              <a:buNone/>
            </a:pPr>
            <a:r>
              <a:rPr b="1" lang="en-US" sz="2800"/>
              <a:t>NOTE</a:t>
            </a:r>
            <a:r>
              <a:rPr lang="en-US" sz="2800"/>
              <a:t>: We can use both declaration methods but for simplicity we use the first one mostly.</a:t>
            </a:r>
            <a:endParaRPr/>
          </a:p>
        </p:txBody>
      </p:sp>
      <p:sp>
        <p:nvSpPr>
          <p:cNvPr id="190" name="Google Shape;190;p5"/>
          <p:cNvSpPr txBox="1"/>
          <p:nvPr>
            <p:ph idx="10" type="dt"/>
          </p:nvPr>
        </p:nvSpPr>
        <p:spPr>
          <a:xfrm>
            <a:off x="189271" y="6429893"/>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1" lang="en-US" sz="1800" u="none" cap="none" strike="noStrike">
                <a:solidFill>
                  <a:srgbClr val="0070C0"/>
                </a:solidFill>
                <a:latin typeface="Calibri"/>
                <a:ea typeface="Calibri"/>
                <a:cs typeface="Calibri"/>
                <a:sym typeface="Calibri"/>
              </a:rPr>
              <a:t>Internet Programming I</a:t>
            </a:r>
            <a:endParaRPr/>
          </a:p>
        </p:txBody>
      </p:sp>
      <p:sp>
        <p:nvSpPr>
          <p:cNvPr id="191" name="Google Shape;191;p5"/>
          <p:cNvSpPr txBox="1"/>
          <p:nvPr>
            <p:ph idx="11" type="ftr"/>
          </p:nvPr>
        </p:nvSpPr>
        <p:spPr>
          <a:xfrm>
            <a:off x="4766152" y="6390617"/>
            <a:ext cx="30861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1" lang="en-US" sz="1800" u="none" cap="none" strike="noStrike">
                <a:solidFill>
                  <a:srgbClr val="0070C0"/>
                </a:solidFill>
                <a:latin typeface="Arial"/>
                <a:ea typeface="Arial"/>
                <a:cs typeface="Arial"/>
                <a:sym typeface="Arial"/>
              </a:rPr>
              <a:t>Chapter 4 - JavaScript</a:t>
            </a:r>
            <a:endParaRPr b="1" i="1" sz="1800" u="none" cap="none" strike="noStrike">
              <a:solidFill>
                <a:srgbClr val="0070C0"/>
              </a:solidFill>
              <a:latin typeface="Arial"/>
              <a:ea typeface="Arial"/>
              <a:cs typeface="Arial"/>
              <a:sym typeface="Arial"/>
            </a:endParaRPr>
          </a:p>
        </p:txBody>
      </p:sp>
      <p:pic>
        <p:nvPicPr>
          <p:cNvPr id="192" name="Google Shape;192;p5"/>
          <p:cNvPicPr preferRelativeResize="0"/>
          <p:nvPr/>
        </p:nvPicPr>
        <p:blipFill rotWithShape="1">
          <a:blip r:embed="rId3">
            <a:alphaModFix/>
          </a:blip>
          <a:srcRect b="0" l="0" r="0" t="0"/>
          <a:stretch/>
        </p:blipFill>
        <p:spPr>
          <a:xfrm>
            <a:off x="11353800" y="44906"/>
            <a:ext cx="587614" cy="6858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115529" y="97733"/>
            <a:ext cx="10515600" cy="80782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solidFill>
                  <a:srgbClr val="0000FF"/>
                </a:solidFill>
              </a:rPr>
              <a:t>3. Manipulation of array elements</a:t>
            </a:r>
            <a:endParaRPr/>
          </a:p>
        </p:txBody>
      </p:sp>
      <p:sp>
        <p:nvSpPr>
          <p:cNvPr id="198" name="Google Shape;198;p6"/>
          <p:cNvSpPr txBox="1"/>
          <p:nvPr>
            <p:ph idx="1" type="body"/>
          </p:nvPr>
        </p:nvSpPr>
        <p:spPr>
          <a:xfrm>
            <a:off x="332509" y="1021279"/>
            <a:ext cx="11459688" cy="5335074"/>
          </a:xfrm>
          <a:prstGeom prst="rect">
            <a:avLst/>
          </a:prstGeom>
          <a:noFill/>
          <a:ln>
            <a:noFill/>
          </a:ln>
        </p:spPr>
        <p:txBody>
          <a:bodyPr anchorCtr="0" anchor="t" bIns="45700" lIns="91425" spcFirstLastPara="1" rIns="91425" wrap="square" tIns="45700">
            <a:normAutofit fontScale="92500" lnSpcReduction="10000"/>
          </a:bodyPr>
          <a:lstStyle/>
          <a:p>
            <a:pPr indent="-457200" lvl="0" marL="685800" rtl="0" algn="l">
              <a:lnSpc>
                <a:spcPct val="90000"/>
              </a:lnSpc>
              <a:spcBef>
                <a:spcPts val="750"/>
              </a:spcBef>
              <a:spcAft>
                <a:spcPts val="0"/>
              </a:spcAft>
              <a:buSzPct val="54054"/>
              <a:buFont typeface="Noto Sans Symbols"/>
              <a:buChar char="✔"/>
            </a:pPr>
            <a:r>
              <a:rPr lang="en-US" sz="3600">
                <a:solidFill>
                  <a:srgbClr val="FF0000"/>
                </a:solidFill>
              </a:rPr>
              <a:t>Accessing and assigning value </a:t>
            </a:r>
            <a:endParaRPr/>
          </a:p>
          <a:p>
            <a:pPr indent="0" lvl="0" marL="228600" rtl="0" algn="l">
              <a:lnSpc>
                <a:spcPct val="90000"/>
              </a:lnSpc>
              <a:spcBef>
                <a:spcPts val="750"/>
              </a:spcBef>
              <a:spcAft>
                <a:spcPts val="0"/>
              </a:spcAft>
              <a:buSzPct val="58968"/>
              <a:buNone/>
            </a:pPr>
            <a:r>
              <a:rPr lang="en-US" sz="3300">
                <a:solidFill>
                  <a:schemeClr val="dk1"/>
                </a:solidFill>
              </a:rPr>
              <a:t>In similar way with other programming langusages we use bracket notation to assign and access array elements in JavaScript.</a:t>
            </a:r>
            <a:endParaRPr/>
          </a:p>
          <a:p>
            <a:pPr indent="-228600" lvl="0" marL="457200" rtl="0" algn="l">
              <a:lnSpc>
                <a:spcPct val="90000"/>
              </a:lnSpc>
              <a:spcBef>
                <a:spcPts val="750"/>
              </a:spcBef>
              <a:spcAft>
                <a:spcPts val="0"/>
              </a:spcAft>
              <a:buClr>
                <a:srgbClr val="888888"/>
              </a:buClr>
              <a:buSzPct val="58968"/>
              <a:buNone/>
            </a:pPr>
            <a:r>
              <a:rPr b="1" lang="en-US" sz="3300">
                <a:solidFill>
                  <a:srgbClr val="0000FF"/>
                </a:solidFill>
              </a:rPr>
              <a:t>Example</a:t>
            </a:r>
            <a:endParaRPr/>
          </a:p>
          <a:p>
            <a:pPr indent="-228600" lvl="0" marL="457200" rtl="0" algn="l">
              <a:lnSpc>
                <a:spcPct val="90000"/>
              </a:lnSpc>
              <a:spcBef>
                <a:spcPts val="750"/>
              </a:spcBef>
              <a:spcAft>
                <a:spcPts val="0"/>
              </a:spcAft>
              <a:buClr>
                <a:srgbClr val="888888"/>
              </a:buClr>
              <a:buSzPct val="58968"/>
              <a:buNone/>
            </a:pPr>
            <a:r>
              <a:rPr lang="en-US" sz="3300">
                <a:solidFill>
                  <a:srgbClr val="0000FF"/>
                </a:solidFill>
              </a:rPr>
              <a:t>const</a:t>
            </a:r>
            <a:r>
              <a:rPr lang="en-US" sz="3300">
                <a:solidFill>
                  <a:schemeClr val="dk1"/>
                </a:solidFill>
              </a:rPr>
              <a:t> cars = [</a:t>
            </a:r>
            <a:r>
              <a:rPr lang="en-US" sz="3300">
                <a:solidFill>
                  <a:srgbClr val="FF0000"/>
                </a:solidFill>
              </a:rPr>
              <a:t> "Saab"</a:t>
            </a:r>
            <a:r>
              <a:rPr lang="en-US" sz="3300">
                <a:solidFill>
                  <a:schemeClr val="dk1"/>
                </a:solidFill>
              </a:rPr>
              <a:t>, </a:t>
            </a:r>
            <a:r>
              <a:rPr lang="en-US" sz="3300">
                <a:solidFill>
                  <a:srgbClr val="FF0000"/>
                </a:solidFill>
              </a:rPr>
              <a:t>"Volvo"</a:t>
            </a:r>
            <a:r>
              <a:rPr lang="en-US" sz="3300">
                <a:solidFill>
                  <a:schemeClr val="dk1"/>
                </a:solidFill>
              </a:rPr>
              <a:t>,</a:t>
            </a:r>
            <a:r>
              <a:rPr lang="en-US" sz="3300">
                <a:solidFill>
                  <a:srgbClr val="FF0000"/>
                </a:solidFill>
              </a:rPr>
              <a:t> "BMW“</a:t>
            </a:r>
            <a:r>
              <a:rPr lang="en-US" sz="3300">
                <a:solidFill>
                  <a:schemeClr val="dk1"/>
                </a:solidFill>
              </a:rPr>
              <a:t> ];   //assigning</a:t>
            </a:r>
            <a:br>
              <a:rPr lang="en-US" sz="3300">
                <a:solidFill>
                  <a:schemeClr val="dk1"/>
                </a:solidFill>
              </a:rPr>
            </a:br>
            <a:r>
              <a:rPr lang="en-US" sz="3300">
                <a:solidFill>
                  <a:schemeClr val="dk1"/>
                </a:solidFill>
              </a:rPr>
              <a:t>let car = cars[0];   //accessing one element</a:t>
            </a:r>
            <a:endParaRPr/>
          </a:p>
          <a:p>
            <a:pPr indent="-228600" lvl="0" marL="457200" rtl="0" algn="l">
              <a:lnSpc>
                <a:spcPct val="90000"/>
              </a:lnSpc>
              <a:spcBef>
                <a:spcPts val="750"/>
              </a:spcBef>
              <a:spcAft>
                <a:spcPts val="0"/>
              </a:spcAft>
              <a:buClr>
                <a:srgbClr val="888888"/>
              </a:buClr>
              <a:buSzPct val="58968"/>
              <a:buNone/>
            </a:pPr>
            <a:r>
              <a:rPr lang="en-US" sz="3300">
                <a:solidFill>
                  <a:schemeClr val="dk1"/>
                </a:solidFill>
              </a:rPr>
              <a:t>   cars[1] = “Toyota”; // assigning value</a:t>
            </a:r>
            <a:endParaRPr/>
          </a:p>
          <a:p>
            <a:pPr indent="-228600" lvl="0" marL="457200" rtl="0" algn="l">
              <a:lnSpc>
                <a:spcPct val="90000"/>
              </a:lnSpc>
              <a:spcBef>
                <a:spcPts val="750"/>
              </a:spcBef>
              <a:spcAft>
                <a:spcPts val="0"/>
              </a:spcAft>
              <a:buClr>
                <a:srgbClr val="888888"/>
              </a:buClr>
              <a:buSzPct val="58968"/>
              <a:buNone/>
            </a:pPr>
            <a:r>
              <a:rPr lang="en-US" sz="3300">
                <a:solidFill>
                  <a:schemeClr val="dk1"/>
                </a:solidFill>
              </a:rPr>
              <a:t>We can also use built in functions to do the same thing</a:t>
            </a:r>
            <a:endParaRPr/>
          </a:p>
          <a:p>
            <a:pPr indent="-228600" lvl="0" marL="457200" rtl="0" algn="l">
              <a:lnSpc>
                <a:spcPct val="90000"/>
              </a:lnSpc>
              <a:spcBef>
                <a:spcPts val="750"/>
              </a:spcBef>
              <a:spcAft>
                <a:spcPts val="0"/>
              </a:spcAft>
              <a:buClr>
                <a:srgbClr val="888888"/>
              </a:buClr>
              <a:buSzPct val="58968"/>
              <a:buNone/>
            </a:pPr>
            <a:r>
              <a:rPr lang="en-US" sz="3300">
                <a:solidFill>
                  <a:srgbClr val="00B050"/>
                </a:solidFill>
              </a:rPr>
              <a:t>push() </a:t>
            </a:r>
            <a:r>
              <a:rPr lang="en-US" sz="3300">
                <a:solidFill>
                  <a:schemeClr val="dk1"/>
                </a:solidFill>
              </a:rPr>
              <a:t>: for appending element at the end</a:t>
            </a:r>
            <a:endParaRPr/>
          </a:p>
          <a:p>
            <a:pPr indent="-228600" lvl="0" marL="457200" rtl="0" algn="l">
              <a:lnSpc>
                <a:spcPct val="90000"/>
              </a:lnSpc>
              <a:spcBef>
                <a:spcPts val="750"/>
              </a:spcBef>
              <a:spcAft>
                <a:spcPts val="0"/>
              </a:spcAft>
              <a:buClr>
                <a:srgbClr val="888888"/>
              </a:buClr>
              <a:buSzPct val="58968"/>
              <a:buNone/>
            </a:pPr>
            <a:r>
              <a:rPr lang="en-US" sz="3300">
                <a:solidFill>
                  <a:srgbClr val="00B050"/>
                </a:solidFill>
              </a:rPr>
              <a:t>pop() </a:t>
            </a:r>
            <a:r>
              <a:rPr lang="en-US" sz="3300">
                <a:solidFill>
                  <a:schemeClr val="dk1"/>
                </a:solidFill>
              </a:rPr>
              <a:t>: for removing and returning value at the top</a:t>
            </a:r>
            <a:endParaRPr/>
          </a:p>
          <a:p>
            <a:pPr indent="-228600" lvl="0" marL="457200" rtl="0" algn="l">
              <a:lnSpc>
                <a:spcPct val="90000"/>
              </a:lnSpc>
              <a:spcBef>
                <a:spcPts val="750"/>
              </a:spcBef>
              <a:spcAft>
                <a:spcPts val="0"/>
              </a:spcAft>
              <a:buClr>
                <a:srgbClr val="888888"/>
              </a:buClr>
              <a:buSzPct val="58968"/>
              <a:buNone/>
            </a:pPr>
            <a:r>
              <a:rPr lang="en-US" sz="3300">
                <a:solidFill>
                  <a:schemeClr val="dk1"/>
                </a:solidFill>
              </a:rPr>
              <a:t>   </a:t>
            </a:r>
            <a:endParaRPr/>
          </a:p>
          <a:p>
            <a:pPr indent="-228600" lvl="0" marL="457200" rtl="0" algn="l">
              <a:lnSpc>
                <a:spcPct val="90000"/>
              </a:lnSpc>
              <a:spcBef>
                <a:spcPts val="750"/>
              </a:spcBef>
              <a:spcAft>
                <a:spcPts val="0"/>
              </a:spcAft>
              <a:buClr>
                <a:srgbClr val="888888"/>
              </a:buClr>
              <a:buSzPct val="58968"/>
              <a:buNone/>
            </a:pPr>
            <a:r>
              <a:t/>
            </a:r>
            <a:endParaRPr b="1" sz="3300">
              <a:solidFill>
                <a:schemeClr val="dk1"/>
              </a:solidFill>
            </a:endParaRPr>
          </a:p>
          <a:p>
            <a:pPr indent="-228600" lvl="0" marL="457200" rtl="0" algn="l">
              <a:lnSpc>
                <a:spcPct val="90000"/>
              </a:lnSpc>
              <a:spcBef>
                <a:spcPts val="750"/>
              </a:spcBef>
              <a:spcAft>
                <a:spcPts val="0"/>
              </a:spcAft>
              <a:buClr>
                <a:srgbClr val="888888"/>
              </a:buClr>
              <a:buSzPct val="60810"/>
              <a:buNone/>
            </a:pPr>
            <a:r>
              <a:t/>
            </a:r>
            <a:endParaRPr b="1" sz="3200">
              <a:solidFill>
                <a:schemeClr val="dk1"/>
              </a:solidFill>
            </a:endParaRPr>
          </a:p>
          <a:p>
            <a:pPr indent="-228600" lvl="0" marL="457200" rtl="0" algn="l">
              <a:lnSpc>
                <a:spcPct val="90000"/>
              </a:lnSpc>
              <a:spcBef>
                <a:spcPts val="750"/>
              </a:spcBef>
              <a:spcAft>
                <a:spcPts val="0"/>
              </a:spcAft>
              <a:buClr>
                <a:srgbClr val="888888"/>
              </a:buClr>
              <a:buSzPct val="60810"/>
              <a:buNone/>
            </a:pPr>
            <a:r>
              <a:t/>
            </a:r>
            <a:endParaRPr b="1" sz="3200">
              <a:solidFill>
                <a:schemeClr val="dk1"/>
              </a:solidFill>
            </a:endParaRPr>
          </a:p>
          <a:p>
            <a:pPr indent="-228600" lvl="0" marL="457200" rtl="0" algn="l">
              <a:lnSpc>
                <a:spcPct val="90000"/>
              </a:lnSpc>
              <a:spcBef>
                <a:spcPts val="750"/>
              </a:spcBef>
              <a:spcAft>
                <a:spcPts val="0"/>
              </a:spcAft>
              <a:buClr>
                <a:srgbClr val="888888"/>
              </a:buClr>
              <a:buSzPct val="60810"/>
              <a:buNone/>
            </a:pPr>
            <a:r>
              <a:t/>
            </a:r>
            <a:endParaRPr b="1" sz="3200">
              <a:solidFill>
                <a:schemeClr val="dk1"/>
              </a:solidFill>
            </a:endParaRPr>
          </a:p>
          <a:p>
            <a:pPr indent="-228600" lvl="0" marL="457200" rtl="0" algn="l">
              <a:lnSpc>
                <a:spcPct val="90000"/>
              </a:lnSpc>
              <a:spcBef>
                <a:spcPts val="750"/>
              </a:spcBef>
              <a:spcAft>
                <a:spcPts val="0"/>
              </a:spcAft>
              <a:buClr>
                <a:srgbClr val="888888"/>
              </a:buClr>
              <a:buSzPct val="60810"/>
              <a:buNone/>
            </a:pPr>
            <a:r>
              <a:t/>
            </a:r>
            <a:endParaRPr b="1" sz="3200">
              <a:solidFill>
                <a:schemeClr val="dk1"/>
              </a:solidFill>
            </a:endParaRPr>
          </a:p>
        </p:txBody>
      </p:sp>
      <p:sp>
        <p:nvSpPr>
          <p:cNvPr id="199" name="Google Shape;199;p6"/>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00" name="Google Shape;200;p6"/>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01" name="Google Shape;201;p6"/>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321212" y="31771"/>
            <a:ext cx="10515600" cy="73657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sz="3600">
                <a:solidFill>
                  <a:srgbClr val="0000FF"/>
                </a:solidFill>
              </a:rPr>
              <a:t>Array element manipulation example</a:t>
            </a:r>
            <a:endParaRPr/>
          </a:p>
        </p:txBody>
      </p:sp>
      <p:sp>
        <p:nvSpPr>
          <p:cNvPr id="207" name="Google Shape;207;p7"/>
          <p:cNvSpPr txBox="1"/>
          <p:nvPr>
            <p:ph idx="1" type="body"/>
          </p:nvPr>
        </p:nvSpPr>
        <p:spPr>
          <a:xfrm>
            <a:off x="321211" y="950026"/>
            <a:ext cx="11542237" cy="5406327"/>
          </a:xfrm>
          <a:prstGeom prst="rect">
            <a:avLst/>
          </a:prstGeom>
          <a:noFill/>
          <a:ln>
            <a:noFill/>
          </a:ln>
        </p:spPr>
        <p:txBody>
          <a:bodyPr anchorCtr="0" anchor="t" bIns="45700" lIns="91425" spcFirstLastPara="1" rIns="91425" wrap="square" tIns="45700">
            <a:normAutofit lnSpcReduction="10000"/>
          </a:bodyPr>
          <a:lstStyle/>
          <a:p>
            <a:pPr indent="-228600" lvl="0" marL="457200" rtl="0" algn="l">
              <a:lnSpc>
                <a:spcPct val="90000"/>
              </a:lnSpc>
              <a:spcBef>
                <a:spcPts val="750"/>
              </a:spcBef>
              <a:spcAft>
                <a:spcPts val="0"/>
              </a:spcAft>
              <a:buClr>
                <a:srgbClr val="888888"/>
              </a:buClr>
              <a:buSzPts val="1800"/>
              <a:buNone/>
            </a:pPr>
            <a:r>
              <a:rPr b="1" lang="en-US" sz="2000">
                <a:solidFill>
                  <a:srgbClr val="569CD6"/>
                </a:solidFill>
                <a:highlight>
                  <a:srgbClr val="000000"/>
                </a:highlight>
                <a:latin typeface="Consolas"/>
                <a:ea typeface="Consolas"/>
                <a:cs typeface="Consolas"/>
                <a:sym typeface="Consolas"/>
              </a:rPr>
              <a:t>const</a:t>
            </a:r>
            <a:r>
              <a:rPr b="1" lang="en-US" sz="2000">
                <a:solidFill>
                  <a:srgbClr val="D4D4D4"/>
                </a:solidFill>
                <a:highlight>
                  <a:srgbClr val="000000"/>
                </a:highlight>
                <a:latin typeface="Consolas"/>
                <a:ea typeface="Consolas"/>
                <a:cs typeface="Consolas"/>
                <a:sym typeface="Consolas"/>
              </a:rPr>
              <a:t> </a:t>
            </a:r>
            <a:r>
              <a:rPr b="1" lang="en-US" sz="2000">
                <a:solidFill>
                  <a:srgbClr val="4FC1FF"/>
                </a:solidFill>
                <a:highlight>
                  <a:srgbClr val="000000"/>
                </a:highlight>
                <a:latin typeface="Consolas"/>
                <a:ea typeface="Consolas"/>
                <a:cs typeface="Consolas"/>
                <a:sym typeface="Consolas"/>
              </a:rPr>
              <a:t>numbers</a:t>
            </a:r>
            <a:r>
              <a:rPr b="1" lang="en-US" sz="2000">
                <a:solidFill>
                  <a:srgbClr val="D4D4D4"/>
                </a:solidFill>
                <a:highlight>
                  <a:srgbClr val="000000"/>
                </a:highlight>
                <a:latin typeface="Consolas"/>
                <a:ea typeface="Consolas"/>
                <a:cs typeface="Consolas"/>
                <a:sym typeface="Consolas"/>
              </a:rPr>
              <a:t> = []; </a:t>
            </a:r>
            <a:r>
              <a:rPr b="1" lang="en-US" sz="2000">
                <a:solidFill>
                  <a:srgbClr val="6A9955"/>
                </a:solidFill>
                <a:highlight>
                  <a:srgbClr val="000000"/>
                </a:highlight>
                <a:latin typeface="Consolas"/>
                <a:ea typeface="Consolas"/>
                <a:cs typeface="Consolas"/>
                <a:sym typeface="Consolas"/>
              </a:rPr>
              <a:t>// array declaration with literals</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569CD6"/>
                </a:solidFill>
                <a:highlight>
                  <a:srgbClr val="000000"/>
                </a:highlight>
                <a:latin typeface="Consolas"/>
                <a:ea typeface="Consolas"/>
                <a:cs typeface="Consolas"/>
                <a:sym typeface="Consolas"/>
              </a:rPr>
              <a:t>const</a:t>
            </a:r>
            <a:r>
              <a:rPr b="1" lang="en-US" sz="2000">
                <a:solidFill>
                  <a:srgbClr val="D4D4D4"/>
                </a:solidFill>
                <a:highlight>
                  <a:srgbClr val="000000"/>
                </a:highlight>
                <a:latin typeface="Consolas"/>
                <a:ea typeface="Consolas"/>
                <a:cs typeface="Consolas"/>
                <a:sym typeface="Consolas"/>
              </a:rPr>
              <a:t> </a:t>
            </a:r>
            <a:r>
              <a:rPr b="1" lang="en-US" sz="2000">
                <a:solidFill>
                  <a:srgbClr val="4FC1FF"/>
                </a:solidFill>
                <a:highlight>
                  <a:srgbClr val="000000"/>
                </a:highlight>
                <a:latin typeface="Consolas"/>
                <a:ea typeface="Consolas"/>
                <a:cs typeface="Consolas"/>
                <a:sym typeface="Consolas"/>
              </a:rPr>
              <a:t>peoples</a:t>
            </a:r>
            <a:r>
              <a:rPr b="1" lang="en-US" sz="2000">
                <a:solidFill>
                  <a:srgbClr val="D4D4D4"/>
                </a:solidFill>
                <a:highlight>
                  <a:srgbClr val="000000"/>
                </a:highlight>
                <a:latin typeface="Consolas"/>
                <a:ea typeface="Consolas"/>
                <a:cs typeface="Consolas"/>
                <a:sym typeface="Consolas"/>
              </a:rPr>
              <a:t> = </a:t>
            </a:r>
            <a:r>
              <a:rPr b="1" lang="en-US" sz="2000">
                <a:solidFill>
                  <a:srgbClr val="569CD6"/>
                </a:solidFill>
                <a:highlight>
                  <a:srgbClr val="000000"/>
                </a:highlight>
                <a:latin typeface="Consolas"/>
                <a:ea typeface="Consolas"/>
                <a:cs typeface="Consolas"/>
                <a:sym typeface="Consolas"/>
              </a:rPr>
              <a:t>new</a:t>
            </a:r>
            <a:r>
              <a:rPr b="1" lang="en-US" sz="2000">
                <a:solidFill>
                  <a:srgbClr val="D4D4D4"/>
                </a:solidFill>
                <a:highlight>
                  <a:srgbClr val="000000"/>
                </a:highlight>
                <a:latin typeface="Consolas"/>
                <a:ea typeface="Consolas"/>
                <a:cs typeface="Consolas"/>
                <a:sym typeface="Consolas"/>
              </a:rPr>
              <a:t> </a:t>
            </a:r>
            <a:r>
              <a:rPr b="1" lang="en-US" sz="2000">
                <a:solidFill>
                  <a:srgbClr val="4EC9B0"/>
                </a:solidFill>
                <a:highlight>
                  <a:srgbClr val="000000"/>
                </a:highlight>
                <a:latin typeface="Consolas"/>
                <a:ea typeface="Consolas"/>
                <a:cs typeface="Consolas"/>
                <a:sym typeface="Consolas"/>
              </a:rPr>
              <a:t>Array</a:t>
            </a:r>
            <a:r>
              <a:rPr b="1" lang="en-US" sz="2000">
                <a:solidFill>
                  <a:srgbClr val="D4D4D4"/>
                </a:solidFill>
                <a:highlight>
                  <a:srgbClr val="000000"/>
                </a:highlight>
                <a:latin typeface="Consolas"/>
                <a:ea typeface="Consolas"/>
                <a:cs typeface="Consolas"/>
                <a:sym typeface="Consolas"/>
              </a:rPr>
              <a:t>(</a:t>
            </a:r>
            <a:r>
              <a:rPr b="1" lang="en-US" sz="2000">
                <a:solidFill>
                  <a:srgbClr val="CE9178"/>
                </a:solidFill>
                <a:highlight>
                  <a:srgbClr val="000000"/>
                </a:highlight>
                <a:latin typeface="Consolas"/>
                <a:ea typeface="Consolas"/>
                <a:cs typeface="Consolas"/>
                <a:sym typeface="Consolas"/>
              </a:rPr>
              <a:t>"John"</a:t>
            </a:r>
            <a:r>
              <a:rPr b="1" lang="en-US" sz="2000">
                <a:solidFill>
                  <a:srgbClr val="D4D4D4"/>
                </a:solidFill>
                <a:highlight>
                  <a:srgbClr val="000000"/>
                </a:highlight>
                <a:latin typeface="Consolas"/>
                <a:ea typeface="Consolas"/>
                <a:cs typeface="Consolas"/>
                <a:sym typeface="Consolas"/>
              </a:rPr>
              <a:t>,</a:t>
            </a:r>
            <a:r>
              <a:rPr b="1" lang="en-US" sz="2000">
                <a:solidFill>
                  <a:srgbClr val="CE9178"/>
                </a:solidFill>
                <a:highlight>
                  <a:srgbClr val="000000"/>
                </a:highlight>
                <a:latin typeface="Consolas"/>
                <a:ea typeface="Consolas"/>
                <a:cs typeface="Consolas"/>
                <a:sym typeface="Consolas"/>
              </a:rPr>
              <a:t>"jack"</a:t>
            </a:r>
            <a:r>
              <a:rPr b="1" lang="en-US" sz="2000">
                <a:solidFill>
                  <a:srgbClr val="D4D4D4"/>
                </a:solidFill>
                <a:highlight>
                  <a:srgbClr val="000000"/>
                </a:highlight>
                <a:latin typeface="Consolas"/>
                <a:ea typeface="Consolas"/>
                <a:cs typeface="Consolas"/>
                <a:sym typeface="Consolas"/>
              </a:rPr>
              <a:t>,</a:t>
            </a:r>
            <a:r>
              <a:rPr b="1" lang="en-US" sz="2000">
                <a:solidFill>
                  <a:srgbClr val="CE9178"/>
                </a:solidFill>
                <a:highlight>
                  <a:srgbClr val="000000"/>
                </a:highlight>
                <a:latin typeface="Consolas"/>
                <a:ea typeface="Consolas"/>
                <a:cs typeface="Consolas"/>
                <a:sym typeface="Consolas"/>
              </a:rPr>
              <a:t>"Brian"</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array declaration with array constructor</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C586C0"/>
                </a:solidFill>
                <a:highlight>
                  <a:srgbClr val="000000"/>
                </a:highlight>
                <a:latin typeface="Consolas"/>
                <a:ea typeface="Consolas"/>
                <a:cs typeface="Consolas"/>
                <a:sym typeface="Consolas"/>
              </a:rPr>
              <a:t>for</a:t>
            </a:r>
            <a:r>
              <a:rPr b="1" lang="en-US" sz="2000">
                <a:solidFill>
                  <a:srgbClr val="D4D4D4"/>
                </a:solidFill>
                <a:highlight>
                  <a:srgbClr val="000000"/>
                </a:highlight>
                <a:latin typeface="Consolas"/>
                <a:ea typeface="Consolas"/>
                <a:cs typeface="Consolas"/>
                <a:sym typeface="Consolas"/>
              </a:rPr>
              <a:t>(let </a:t>
            </a:r>
            <a:r>
              <a:rPr b="1" lang="en-US" sz="2000">
                <a:solidFill>
                  <a:srgbClr val="9CDCFE"/>
                </a:solidFill>
                <a:highlight>
                  <a:srgbClr val="000000"/>
                </a:highlight>
                <a:latin typeface="Consolas"/>
                <a:ea typeface="Consolas"/>
                <a:cs typeface="Consolas"/>
                <a:sym typeface="Consolas"/>
              </a:rPr>
              <a:t>i</a:t>
            </a:r>
            <a:r>
              <a:rPr b="1" lang="en-US" sz="2000">
                <a:solidFill>
                  <a:srgbClr val="D4D4D4"/>
                </a:solidFill>
                <a:highlight>
                  <a:srgbClr val="000000"/>
                </a:highlight>
                <a:latin typeface="Consolas"/>
                <a:ea typeface="Consolas"/>
                <a:cs typeface="Consolas"/>
                <a:sym typeface="Consolas"/>
              </a:rPr>
              <a:t>=0;</a:t>
            </a:r>
            <a:r>
              <a:rPr b="1" lang="en-US" sz="2000">
                <a:solidFill>
                  <a:srgbClr val="9CDCFE"/>
                </a:solidFill>
                <a:highlight>
                  <a:srgbClr val="000000"/>
                </a:highlight>
                <a:latin typeface="Consolas"/>
                <a:ea typeface="Consolas"/>
                <a:cs typeface="Consolas"/>
                <a:sym typeface="Consolas"/>
              </a:rPr>
              <a:t>i</a:t>
            </a:r>
            <a:r>
              <a:rPr b="1" lang="en-US" sz="2000">
                <a:solidFill>
                  <a:srgbClr val="D4D4D4"/>
                </a:solidFill>
                <a:highlight>
                  <a:srgbClr val="000000"/>
                </a:highlight>
                <a:latin typeface="Consolas"/>
                <a:ea typeface="Consolas"/>
                <a:cs typeface="Consolas"/>
                <a:sym typeface="Consolas"/>
              </a:rPr>
              <a:t>&lt;4;</a:t>
            </a:r>
            <a:r>
              <a:rPr b="1" lang="en-US" sz="2000">
                <a:solidFill>
                  <a:srgbClr val="9CDCFE"/>
                </a:solidFill>
                <a:highlight>
                  <a:srgbClr val="000000"/>
                </a:highlight>
                <a:latin typeface="Consolas"/>
                <a:ea typeface="Consolas"/>
                <a:cs typeface="Consolas"/>
                <a:sym typeface="Consolas"/>
              </a:rPr>
              <a:t>i</a:t>
            </a:r>
            <a:r>
              <a:rPr b="1"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1" lang="en-US" sz="2000">
                <a:solidFill>
                  <a:srgbClr val="D4D4D4"/>
                </a:solidFill>
                <a:highlight>
                  <a:srgbClr val="000000"/>
                </a:highlight>
                <a:latin typeface="Consolas"/>
                <a:ea typeface="Consolas"/>
                <a:cs typeface="Consolas"/>
                <a:sym typeface="Consolas"/>
              </a:rPr>
              <a:t>    </a:t>
            </a:r>
            <a:r>
              <a:rPr b="1" lang="en-US" sz="2000">
                <a:solidFill>
                  <a:srgbClr val="4FC1FF"/>
                </a:solidFill>
                <a:highlight>
                  <a:srgbClr val="000000"/>
                </a:highlight>
                <a:latin typeface="Consolas"/>
                <a:ea typeface="Consolas"/>
                <a:cs typeface="Consolas"/>
                <a:sym typeface="Consolas"/>
              </a:rPr>
              <a:t>numbers</a:t>
            </a:r>
            <a:r>
              <a:rPr b="1" lang="en-US" sz="2000">
                <a:solidFill>
                  <a:srgbClr val="D4D4D4"/>
                </a:solidFill>
                <a:highlight>
                  <a:srgbClr val="000000"/>
                </a:highlight>
                <a:latin typeface="Consolas"/>
                <a:ea typeface="Consolas"/>
                <a:cs typeface="Consolas"/>
                <a:sym typeface="Consolas"/>
              </a:rPr>
              <a:t>[</a:t>
            </a:r>
            <a:r>
              <a:rPr b="1" lang="en-US" sz="2000">
                <a:solidFill>
                  <a:srgbClr val="9CDCFE"/>
                </a:solidFill>
                <a:highlight>
                  <a:srgbClr val="000000"/>
                </a:highlight>
                <a:latin typeface="Consolas"/>
                <a:ea typeface="Consolas"/>
                <a:cs typeface="Consolas"/>
                <a:sym typeface="Consolas"/>
              </a:rPr>
              <a:t>i</a:t>
            </a:r>
            <a:r>
              <a:rPr b="1" lang="en-US" sz="2000">
                <a:solidFill>
                  <a:srgbClr val="D4D4D4"/>
                </a:solidFill>
                <a:highlight>
                  <a:srgbClr val="000000"/>
                </a:highlight>
                <a:latin typeface="Consolas"/>
                <a:ea typeface="Consolas"/>
                <a:cs typeface="Consolas"/>
                <a:sym typeface="Consolas"/>
              </a:rPr>
              <a:t>] = (</a:t>
            </a:r>
            <a:r>
              <a:rPr b="1" lang="en-US" sz="2000">
                <a:solidFill>
                  <a:srgbClr val="9CDCFE"/>
                </a:solidFill>
                <a:highlight>
                  <a:srgbClr val="000000"/>
                </a:highlight>
                <a:latin typeface="Consolas"/>
                <a:ea typeface="Consolas"/>
                <a:cs typeface="Consolas"/>
                <a:sym typeface="Consolas"/>
              </a:rPr>
              <a:t>i</a:t>
            </a:r>
            <a:r>
              <a:rPr b="1" lang="en-US" sz="2000">
                <a:solidFill>
                  <a:srgbClr val="D4D4D4"/>
                </a:solidFill>
                <a:highlight>
                  <a:srgbClr val="000000"/>
                </a:highlight>
                <a:latin typeface="Consolas"/>
                <a:ea typeface="Consolas"/>
                <a:cs typeface="Consolas"/>
                <a:sym typeface="Consolas"/>
              </a:rPr>
              <a:t>+</a:t>
            </a:r>
            <a:r>
              <a:rPr b="1" lang="en-US" sz="2000">
                <a:solidFill>
                  <a:srgbClr val="B5CEA8"/>
                </a:solidFill>
                <a:highlight>
                  <a:srgbClr val="000000"/>
                </a:highlight>
                <a:latin typeface="Consolas"/>
                <a:ea typeface="Consolas"/>
                <a:cs typeface="Consolas"/>
                <a:sym typeface="Consolas"/>
              </a:rPr>
              <a:t>2</a:t>
            </a:r>
            <a:r>
              <a:rPr b="1"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1" lang="en-US" sz="2000">
                <a:solidFill>
                  <a:srgbClr val="D4D4D4"/>
                </a:solidFill>
                <a:highlight>
                  <a:srgbClr val="000000"/>
                </a:highlight>
                <a:latin typeface="Consolas"/>
                <a:ea typeface="Consolas"/>
                <a:cs typeface="Consolas"/>
                <a:sym typeface="Consolas"/>
              </a:rPr>
              <a:t>}</a:t>
            </a:r>
            <a:endParaRPr/>
          </a:p>
          <a:p>
            <a:pPr indent="-228600" lvl="0" marL="457200" rtl="0" algn="l">
              <a:lnSpc>
                <a:spcPct val="90000"/>
              </a:lnSpc>
              <a:spcBef>
                <a:spcPts val="750"/>
              </a:spcBef>
              <a:spcAft>
                <a:spcPts val="0"/>
              </a:spcAft>
              <a:buClr>
                <a:srgbClr val="888888"/>
              </a:buClr>
              <a:buSzPts val="1800"/>
              <a:buNone/>
            </a:pPr>
            <a:r>
              <a:rPr b="1" lang="en-US" sz="2000">
                <a:solidFill>
                  <a:srgbClr val="9CDCFE"/>
                </a:solidFill>
                <a:highlight>
                  <a:srgbClr val="000000"/>
                </a:highlight>
                <a:latin typeface="Consolas"/>
                <a:ea typeface="Consolas"/>
                <a:cs typeface="Consolas"/>
                <a:sym typeface="Consolas"/>
              </a:rPr>
              <a:t>document</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write</a:t>
            </a:r>
            <a:r>
              <a:rPr b="1" lang="en-US" sz="2000">
                <a:solidFill>
                  <a:srgbClr val="D4D4D4"/>
                </a:solidFill>
                <a:highlight>
                  <a:srgbClr val="000000"/>
                </a:highlight>
                <a:latin typeface="Consolas"/>
                <a:ea typeface="Consolas"/>
                <a:cs typeface="Consolas"/>
                <a:sym typeface="Consolas"/>
              </a:rPr>
              <a:t>(</a:t>
            </a:r>
            <a:r>
              <a:rPr b="1" lang="en-US" sz="2000">
                <a:solidFill>
                  <a:srgbClr val="4FC1FF"/>
                </a:solidFill>
                <a:highlight>
                  <a:srgbClr val="000000"/>
                </a:highlight>
                <a:latin typeface="Consolas"/>
                <a:ea typeface="Consolas"/>
                <a:cs typeface="Consolas"/>
                <a:sym typeface="Consolas"/>
              </a:rPr>
              <a:t>numbers</a:t>
            </a:r>
            <a:r>
              <a:rPr b="1" lang="en-US" sz="2000">
                <a:solidFill>
                  <a:srgbClr val="D4D4D4"/>
                </a:solidFill>
                <a:highlight>
                  <a:srgbClr val="000000"/>
                </a:highlight>
                <a:latin typeface="Consolas"/>
                <a:ea typeface="Consolas"/>
                <a:cs typeface="Consolas"/>
                <a:sym typeface="Consolas"/>
              </a:rPr>
              <a:t> + </a:t>
            </a:r>
            <a:r>
              <a:rPr b="1" lang="en-US" sz="2000">
                <a:solidFill>
                  <a:srgbClr val="CE9178"/>
                </a:solidFill>
                <a:highlight>
                  <a:srgbClr val="000000"/>
                </a:highlight>
                <a:latin typeface="Consolas"/>
                <a:ea typeface="Consolas"/>
                <a:cs typeface="Consolas"/>
                <a:sym typeface="Consolas"/>
              </a:rPr>
              <a:t>"&lt;br&gt;"</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will write the whole array into the document as </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//list of numbers separated by commalike 2,3,4,5</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9CDCFE"/>
                </a:solidFill>
                <a:highlight>
                  <a:srgbClr val="000000"/>
                </a:highlight>
                <a:latin typeface="Consolas"/>
                <a:ea typeface="Consolas"/>
                <a:cs typeface="Consolas"/>
                <a:sym typeface="Consolas"/>
              </a:rPr>
              <a:t>document</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write</a:t>
            </a:r>
            <a:r>
              <a:rPr b="1" lang="en-US" sz="2000">
                <a:solidFill>
                  <a:srgbClr val="D4D4D4"/>
                </a:solidFill>
                <a:highlight>
                  <a:srgbClr val="000000"/>
                </a:highlight>
                <a:latin typeface="Consolas"/>
                <a:ea typeface="Consolas"/>
                <a:cs typeface="Consolas"/>
                <a:sym typeface="Consolas"/>
              </a:rPr>
              <a:t>(</a:t>
            </a:r>
            <a:r>
              <a:rPr b="1" lang="en-US" sz="2000">
                <a:solidFill>
                  <a:srgbClr val="4FC1FF"/>
                </a:solidFill>
                <a:highlight>
                  <a:srgbClr val="000000"/>
                </a:highlight>
                <a:latin typeface="Consolas"/>
                <a:ea typeface="Consolas"/>
                <a:cs typeface="Consolas"/>
                <a:sym typeface="Consolas"/>
              </a:rPr>
              <a:t>numbers</a:t>
            </a:r>
            <a:r>
              <a:rPr b="1" lang="en-US" sz="2000">
                <a:solidFill>
                  <a:srgbClr val="D4D4D4"/>
                </a:solidFill>
                <a:highlight>
                  <a:srgbClr val="000000"/>
                </a:highlight>
                <a:latin typeface="Consolas"/>
                <a:ea typeface="Consolas"/>
                <a:cs typeface="Consolas"/>
                <a:sym typeface="Consolas"/>
              </a:rPr>
              <a:t>[</a:t>
            </a:r>
            <a:r>
              <a:rPr b="1" lang="en-US" sz="2000">
                <a:solidFill>
                  <a:srgbClr val="B5CEA8"/>
                </a:solidFill>
                <a:highlight>
                  <a:srgbClr val="000000"/>
                </a:highlight>
                <a:latin typeface="Consolas"/>
                <a:ea typeface="Consolas"/>
                <a:cs typeface="Consolas"/>
                <a:sym typeface="Consolas"/>
              </a:rPr>
              <a:t>0</a:t>
            </a:r>
            <a:r>
              <a:rPr b="1" lang="en-US" sz="2000">
                <a:solidFill>
                  <a:srgbClr val="D4D4D4"/>
                </a:solidFill>
                <a:highlight>
                  <a:srgbClr val="000000"/>
                </a:highlight>
                <a:latin typeface="Consolas"/>
                <a:ea typeface="Consolas"/>
                <a:cs typeface="Consolas"/>
                <a:sym typeface="Consolas"/>
              </a:rPr>
              <a:t>] + </a:t>
            </a:r>
            <a:r>
              <a:rPr b="1" lang="en-US" sz="2000">
                <a:solidFill>
                  <a:srgbClr val="CE9178"/>
                </a:solidFill>
                <a:highlight>
                  <a:srgbClr val="000000"/>
                </a:highlight>
                <a:latin typeface="Consolas"/>
                <a:ea typeface="Consolas"/>
                <a:cs typeface="Consolas"/>
                <a:sym typeface="Consolas"/>
              </a:rPr>
              <a:t>"&lt;br&gt;"</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accessing array element</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4FC1FF"/>
                </a:solidFill>
                <a:highlight>
                  <a:srgbClr val="000000"/>
                </a:highlight>
                <a:latin typeface="Consolas"/>
                <a:ea typeface="Consolas"/>
                <a:cs typeface="Consolas"/>
                <a:sym typeface="Consolas"/>
              </a:rPr>
              <a:t>numbers</a:t>
            </a:r>
            <a:r>
              <a:rPr b="1" lang="en-US" sz="2000">
                <a:solidFill>
                  <a:srgbClr val="D4D4D4"/>
                </a:solidFill>
                <a:highlight>
                  <a:srgbClr val="000000"/>
                </a:highlight>
                <a:latin typeface="Consolas"/>
                <a:ea typeface="Consolas"/>
                <a:cs typeface="Consolas"/>
                <a:sym typeface="Consolas"/>
              </a:rPr>
              <a:t>[</a:t>
            </a:r>
            <a:r>
              <a:rPr b="1" lang="en-US" sz="2000">
                <a:solidFill>
                  <a:srgbClr val="B5CEA8"/>
                </a:solidFill>
                <a:highlight>
                  <a:srgbClr val="000000"/>
                </a:highlight>
                <a:latin typeface="Consolas"/>
                <a:ea typeface="Consolas"/>
                <a:cs typeface="Consolas"/>
                <a:sym typeface="Consolas"/>
              </a:rPr>
              <a:t>0</a:t>
            </a:r>
            <a:r>
              <a:rPr b="1" lang="en-US" sz="2000">
                <a:solidFill>
                  <a:srgbClr val="D4D4D4"/>
                </a:solidFill>
                <a:highlight>
                  <a:srgbClr val="000000"/>
                </a:highlight>
                <a:latin typeface="Consolas"/>
                <a:ea typeface="Consolas"/>
                <a:cs typeface="Consolas"/>
                <a:sym typeface="Consolas"/>
              </a:rPr>
              <a:t>] = </a:t>
            </a:r>
            <a:r>
              <a:rPr b="1" lang="en-US" sz="2000">
                <a:solidFill>
                  <a:srgbClr val="B5CEA8"/>
                </a:solidFill>
                <a:highlight>
                  <a:srgbClr val="000000"/>
                </a:highlight>
                <a:latin typeface="Consolas"/>
                <a:ea typeface="Consolas"/>
                <a:cs typeface="Consolas"/>
                <a:sym typeface="Consolas"/>
              </a:rPr>
              <a:t>10</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assigning value to an element using index notation</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9CDCFE"/>
                </a:solidFill>
                <a:highlight>
                  <a:srgbClr val="000000"/>
                </a:highlight>
                <a:latin typeface="Consolas"/>
                <a:ea typeface="Consolas"/>
                <a:cs typeface="Consolas"/>
                <a:sym typeface="Consolas"/>
              </a:rPr>
              <a:t>document</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write</a:t>
            </a:r>
            <a:r>
              <a:rPr b="1" lang="en-US" sz="2000">
                <a:solidFill>
                  <a:srgbClr val="D4D4D4"/>
                </a:solidFill>
                <a:highlight>
                  <a:srgbClr val="000000"/>
                </a:highlight>
                <a:latin typeface="Consolas"/>
                <a:ea typeface="Consolas"/>
                <a:cs typeface="Consolas"/>
                <a:sym typeface="Consolas"/>
              </a:rPr>
              <a:t>(</a:t>
            </a:r>
            <a:r>
              <a:rPr b="1" lang="en-US" sz="2000">
                <a:solidFill>
                  <a:srgbClr val="4FC1FF"/>
                </a:solidFill>
                <a:highlight>
                  <a:srgbClr val="000000"/>
                </a:highlight>
                <a:latin typeface="Consolas"/>
                <a:ea typeface="Consolas"/>
                <a:cs typeface="Consolas"/>
                <a:sym typeface="Consolas"/>
              </a:rPr>
              <a:t>numbers</a:t>
            </a:r>
            <a:r>
              <a:rPr b="1" lang="en-US" sz="2000">
                <a:solidFill>
                  <a:srgbClr val="D4D4D4"/>
                </a:solidFill>
                <a:highlight>
                  <a:srgbClr val="000000"/>
                </a:highlight>
                <a:latin typeface="Consolas"/>
                <a:ea typeface="Consolas"/>
                <a:cs typeface="Consolas"/>
                <a:sym typeface="Consolas"/>
              </a:rPr>
              <a:t>[</a:t>
            </a:r>
            <a:r>
              <a:rPr b="1" lang="en-US" sz="2000">
                <a:solidFill>
                  <a:srgbClr val="B5CEA8"/>
                </a:solidFill>
                <a:highlight>
                  <a:srgbClr val="000000"/>
                </a:highlight>
                <a:latin typeface="Consolas"/>
                <a:ea typeface="Consolas"/>
                <a:cs typeface="Consolas"/>
                <a:sym typeface="Consolas"/>
              </a:rPr>
              <a:t>0</a:t>
            </a:r>
            <a:r>
              <a:rPr b="1" lang="en-US" sz="2000">
                <a:solidFill>
                  <a:srgbClr val="D4D4D4"/>
                </a:solidFill>
                <a:highlight>
                  <a:srgbClr val="000000"/>
                </a:highlight>
                <a:latin typeface="Consolas"/>
                <a:ea typeface="Consolas"/>
                <a:cs typeface="Consolas"/>
                <a:sym typeface="Consolas"/>
              </a:rPr>
              <a:t>] + </a:t>
            </a:r>
            <a:r>
              <a:rPr b="1" lang="en-US" sz="2000">
                <a:solidFill>
                  <a:srgbClr val="CE9178"/>
                </a:solidFill>
                <a:highlight>
                  <a:srgbClr val="000000"/>
                </a:highlight>
                <a:latin typeface="Consolas"/>
                <a:ea typeface="Consolas"/>
                <a:cs typeface="Consolas"/>
                <a:sym typeface="Consolas"/>
              </a:rPr>
              <a:t>"&lt;br&gt;"</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//prints 10</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4FC1FF"/>
                </a:solidFill>
                <a:highlight>
                  <a:srgbClr val="000000"/>
                </a:highlight>
                <a:latin typeface="Consolas"/>
                <a:ea typeface="Consolas"/>
                <a:cs typeface="Consolas"/>
                <a:sym typeface="Consolas"/>
              </a:rPr>
              <a:t>numbers</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push</a:t>
            </a:r>
            <a:r>
              <a:rPr b="1" lang="en-US" sz="2000">
                <a:solidFill>
                  <a:srgbClr val="D4D4D4"/>
                </a:solidFill>
                <a:highlight>
                  <a:srgbClr val="000000"/>
                </a:highlight>
                <a:latin typeface="Consolas"/>
                <a:ea typeface="Consolas"/>
                <a:cs typeface="Consolas"/>
                <a:sym typeface="Consolas"/>
              </a:rPr>
              <a:t>(</a:t>
            </a:r>
            <a:r>
              <a:rPr b="1" lang="en-US" sz="2000">
                <a:solidFill>
                  <a:srgbClr val="B5CEA8"/>
                </a:solidFill>
                <a:highlight>
                  <a:srgbClr val="000000"/>
                </a:highlight>
                <a:latin typeface="Consolas"/>
                <a:ea typeface="Consolas"/>
                <a:cs typeface="Consolas"/>
                <a:sym typeface="Consolas"/>
              </a:rPr>
              <a:t>25</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//add 25 at the end of the array</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9CDCFE"/>
                </a:solidFill>
                <a:highlight>
                  <a:srgbClr val="000000"/>
                </a:highlight>
                <a:latin typeface="Consolas"/>
                <a:ea typeface="Consolas"/>
                <a:cs typeface="Consolas"/>
                <a:sym typeface="Consolas"/>
              </a:rPr>
              <a:t>document</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write</a:t>
            </a:r>
            <a:r>
              <a:rPr b="1" lang="en-US" sz="2000">
                <a:solidFill>
                  <a:srgbClr val="D4D4D4"/>
                </a:solidFill>
                <a:highlight>
                  <a:srgbClr val="000000"/>
                </a:highlight>
                <a:latin typeface="Consolas"/>
                <a:ea typeface="Consolas"/>
                <a:cs typeface="Consolas"/>
                <a:sym typeface="Consolas"/>
              </a:rPr>
              <a:t>(</a:t>
            </a:r>
            <a:r>
              <a:rPr b="1" lang="en-US" sz="2000">
                <a:solidFill>
                  <a:srgbClr val="4FC1FF"/>
                </a:solidFill>
                <a:highlight>
                  <a:srgbClr val="000000"/>
                </a:highlight>
                <a:latin typeface="Consolas"/>
                <a:ea typeface="Consolas"/>
                <a:cs typeface="Consolas"/>
                <a:sym typeface="Consolas"/>
              </a:rPr>
              <a:t>numbers</a:t>
            </a:r>
            <a:r>
              <a:rPr b="1" lang="en-US" sz="2000">
                <a:solidFill>
                  <a:srgbClr val="D4D4D4"/>
                </a:solidFill>
                <a:highlight>
                  <a:srgbClr val="000000"/>
                </a:highlight>
                <a:latin typeface="Consolas"/>
                <a:ea typeface="Consolas"/>
                <a:cs typeface="Consolas"/>
                <a:sym typeface="Consolas"/>
              </a:rPr>
              <a:t> + </a:t>
            </a:r>
            <a:r>
              <a:rPr b="1" lang="en-US" sz="2000">
                <a:solidFill>
                  <a:srgbClr val="CE9178"/>
                </a:solidFill>
                <a:highlight>
                  <a:srgbClr val="000000"/>
                </a:highlight>
                <a:latin typeface="Consolas"/>
                <a:ea typeface="Consolas"/>
                <a:cs typeface="Consolas"/>
                <a:sym typeface="Consolas"/>
              </a:rPr>
              <a:t>"&lt;br&gt;"</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//prints 10,3,4,5,25</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rPr b="1" lang="en-US" sz="2000">
                <a:solidFill>
                  <a:srgbClr val="9CDCFE"/>
                </a:solidFill>
                <a:highlight>
                  <a:srgbClr val="000000"/>
                </a:highlight>
                <a:latin typeface="Consolas"/>
                <a:ea typeface="Consolas"/>
                <a:cs typeface="Consolas"/>
                <a:sym typeface="Consolas"/>
              </a:rPr>
              <a:t>document</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write</a:t>
            </a:r>
            <a:r>
              <a:rPr b="1" lang="en-US" sz="2000">
                <a:solidFill>
                  <a:srgbClr val="D4D4D4"/>
                </a:solidFill>
                <a:highlight>
                  <a:srgbClr val="000000"/>
                </a:highlight>
                <a:latin typeface="Consolas"/>
                <a:ea typeface="Consolas"/>
                <a:cs typeface="Consolas"/>
                <a:sym typeface="Consolas"/>
              </a:rPr>
              <a:t>(</a:t>
            </a:r>
            <a:r>
              <a:rPr b="1" lang="en-US" sz="2000">
                <a:solidFill>
                  <a:srgbClr val="4FC1FF"/>
                </a:solidFill>
                <a:highlight>
                  <a:srgbClr val="000000"/>
                </a:highlight>
                <a:latin typeface="Consolas"/>
                <a:ea typeface="Consolas"/>
                <a:cs typeface="Consolas"/>
                <a:sym typeface="Consolas"/>
              </a:rPr>
              <a:t>numbers</a:t>
            </a:r>
            <a:r>
              <a:rPr b="1" lang="en-US" sz="2000">
                <a:solidFill>
                  <a:srgbClr val="D4D4D4"/>
                </a:solidFill>
                <a:highlight>
                  <a:srgbClr val="000000"/>
                </a:highlight>
                <a:latin typeface="Consolas"/>
                <a:ea typeface="Consolas"/>
                <a:cs typeface="Consolas"/>
                <a:sym typeface="Consolas"/>
              </a:rPr>
              <a:t>.</a:t>
            </a:r>
            <a:r>
              <a:rPr b="1" lang="en-US" sz="2000">
                <a:solidFill>
                  <a:srgbClr val="DCDCAA"/>
                </a:solidFill>
                <a:highlight>
                  <a:srgbClr val="000000"/>
                </a:highlight>
                <a:latin typeface="Consolas"/>
                <a:ea typeface="Consolas"/>
                <a:cs typeface="Consolas"/>
                <a:sym typeface="Consolas"/>
              </a:rPr>
              <a:t>pop</a:t>
            </a:r>
            <a:r>
              <a:rPr b="1" lang="en-US" sz="2000">
                <a:solidFill>
                  <a:srgbClr val="D4D4D4"/>
                </a:solidFill>
                <a:highlight>
                  <a:srgbClr val="000000"/>
                </a:highlight>
                <a:latin typeface="Consolas"/>
                <a:ea typeface="Consolas"/>
                <a:cs typeface="Consolas"/>
                <a:sym typeface="Consolas"/>
              </a:rPr>
              <a:t>()); </a:t>
            </a:r>
            <a:r>
              <a:rPr b="1" lang="en-US" sz="2000">
                <a:solidFill>
                  <a:srgbClr val="6A9955"/>
                </a:solidFill>
                <a:highlight>
                  <a:srgbClr val="000000"/>
                </a:highlight>
                <a:latin typeface="Consolas"/>
                <a:ea typeface="Consolas"/>
                <a:cs typeface="Consolas"/>
                <a:sym typeface="Consolas"/>
              </a:rPr>
              <a:t>// removes the last element return it</a:t>
            </a:r>
            <a:endParaRPr b="1" sz="2000">
              <a:solidFill>
                <a:srgbClr val="D4D4D4"/>
              </a:solidFill>
              <a:highlight>
                <a:srgbClr val="000000"/>
              </a:highlight>
              <a:latin typeface="Consolas"/>
              <a:ea typeface="Consolas"/>
              <a:cs typeface="Consolas"/>
              <a:sym typeface="Consolas"/>
            </a:endParaRPr>
          </a:p>
          <a:p>
            <a:pPr indent="-228600" lvl="0" marL="457200" rtl="0" algn="l">
              <a:lnSpc>
                <a:spcPct val="90000"/>
              </a:lnSpc>
              <a:spcBef>
                <a:spcPts val="750"/>
              </a:spcBef>
              <a:spcAft>
                <a:spcPts val="0"/>
              </a:spcAft>
              <a:buClr>
                <a:srgbClr val="888888"/>
              </a:buClr>
              <a:buSzPts val="1800"/>
              <a:buNone/>
            </a:pPr>
            <a:r>
              <a:t/>
            </a:r>
            <a:endParaRPr b="1" sz="1800">
              <a:solidFill>
                <a:schemeClr val="dk1"/>
              </a:solidFill>
            </a:endParaRPr>
          </a:p>
          <a:p>
            <a:pPr indent="-228600" lvl="0" marL="457200" rtl="0" algn="l">
              <a:lnSpc>
                <a:spcPct val="90000"/>
              </a:lnSpc>
              <a:spcBef>
                <a:spcPts val="750"/>
              </a:spcBef>
              <a:spcAft>
                <a:spcPts val="0"/>
              </a:spcAft>
              <a:buClr>
                <a:srgbClr val="888888"/>
              </a:buClr>
              <a:buSzPts val="1800"/>
              <a:buNone/>
            </a:pPr>
            <a:r>
              <a:t/>
            </a:r>
            <a:endParaRPr/>
          </a:p>
        </p:txBody>
      </p:sp>
      <p:sp>
        <p:nvSpPr>
          <p:cNvPr id="208" name="Google Shape;208;p7"/>
          <p:cNvSpPr txBox="1"/>
          <p:nvPr>
            <p:ph idx="10" type="dt"/>
          </p:nvPr>
        </p:nvSpPr>
        <p:spPr>
          <a:xfrm>
            <a:off x="115529" y="635635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09" name="Google Shape;209;p7"/>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10" name="Google Shape;210;p7"/>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12bc4c8317_0_22"/>
          <p:cNvSpPr txBox="1"/>
          <p:nvPr>
            <p:ph idx="1" type="body"/>
          </p:nvPr>
        </p:nvSpPr>
        <p:spPr>
          <a:xfrm>
            <a:off x="259925" y="1044400"/>
            <a:ext cx="11887800" cy="52701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sp>
        <p:nvSpPr>
          <p:cNvPr id="217" name="Google Shape;217;g112bc4c8317_0_22"/>
          <p:cNvSpPr txBox="1"/>
          <p:nvPr>
            <p:ph idx="12" type="sldNum"/>
          </p:nvPr>
        </p:nvSpPr>
        <p:spPr>
          <a:xfrm>
            <a:off x="11281835" y="6427073"/>
            <a:ext cx="865800" cy="320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18" name="Google Shape;218;g112bc4c8317_0_22"/>
          <p:cNvSpPr txBox="1"/>
          <p:nvPr>
            <p:ph type="title"/>
          </p:nvPr>
        </p:nvSpPr>
        <p:spPr>
          <a:xfrm>
            <a:off x="115536" y="80729"/>
            <a:ext cx="10515600" cy="558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b="1" lang="en-US">
                <a:solidFill>
                  <a:srgbClr val="0000FF"/>
                </a:solidFill>
              </a:rPr>
              <a:t>Example cont’d</a:t>
            </a:r>
            <a:endParaRPr/>
          </a:p>
        </p:txBody>
      </p:sp>
      <p:sp>
        <p:nvSpPr>
          <p:cNvPr id="219" name="Google Shape;219;g112bc4c8317_0_22"/>
          <p:cNvSpPr txBox="1"/>
          <p:nvPr>
            <p:ph idx="10" type="dt"/>
          </p:nvPr>
        </p:nvSpPr>
        <p:spPr>
          <a:xfrm>
            <a:off x="115529" y="635635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20" name="Google Shape;220;g112bc4c8317_0_22"/>
          <p:cNvSpPr txBox="1"/>
          <p:nvPr>
            <p:ph idx="11" type="ftr"/>
          </p:nvPr>
        </p:nvSpPr>
        <p:spPr>
          <a:xfrm>
            <a:off x="4289323" y="6364446"/>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21" name="Google Shape;221;g112bc4c8317_0_22"/>
          <p:cNvSpPr txBox="1"/>
          <p:nvPr>
            <p:ph idx="12" type="sldNum"/>
          </p:nvPr>
        </p:nvSpPr>
        <p:spPr>
          <a:xfrm>
            <a:off x="11281835" y="6427073"/>
            <a:ext cx="865800" cy="320700"/>
          </a:xfrm>
          <a:prstGeom prst="rect">
            <a:avLst/>
          </a:prstGeom>
          <a:gradFill>
            <a:gsLst>
              <a:gs pos="0">
                <a:srgbClr val="306CD7"/>
              </a:gs>
              <a:gs pos="100000">
                <a:srgbClr val="90B0FF"/>
              </a:gs>
            </a:gsLst>
            <a:lin ang="16200038" scaled="0"/>
          </a:gradFill>
          <a:ln cap="flat" cmpd="sng" w="9525">
            <a:solidFill>
              <a:srgbClr val="3E6EC2"/>
            </a:solidFill>
            <a:prstDash val="solid"/>
            <a:round/>
            <a:headEnd len="sm" w="sm" type="none"/>
            <a:tailEnd len="sm" w="sm" type="none"/>
          </a:ln>
          <a:effectLst>
            <a:outerShdw blurRad="40000" rotWithShape="0" dir="5400000" dist="23000">
              <a:srgbClr val="000000">
                <a:alpha val="34900"/>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pic>
        <p:nvPicPr>
          <p:cNvPr id="222" name="Google Shape;222;g112bc4c8317_0_22"/>
          <p:cNvPicPr preferRelativeResize="0"/>
          <p:nvPr/>
        </p:nvPicPr>
        <p:blipFill rotWithShape="1">
          <a:blip r:embed="rId3">
            <a:alphaModFix/>
          </a:blip>
          <a:srcRect b="0" l="0" r="0" t="0"/>
          <a:stretch/>
        </p:blipFill>
        <p:spPr>
          <a:xfrm>
            <a:off x="-1" y="886350"/>
            <a:ext cx="6579476" cy="5428068"/>
          </a:xfrm>
          <a:prstGeom prst="rect">
            <a:avLst/>
          </a:prstGeom>
          <a:noFill/>
          <a:ln>
            <a:noFill/>
          </a:ln>
        </p:spPr>
      </p:pic>
      <p:pic>
        <p:nvPicPr>
          <p:cNvPr id="223" name="Google Shape;223;g112bc4c8317_0_22"/>
          <p:cNvPicPr preferRelativeResize="0"/>
          <p:nvPr/>
        </p:nvPicPr>
        <p:blipFill rotWithShape="1">
          <a:blip r:embed="rId4">
            <a:alphaModFix/>
          </a:blip>
          <a:srcRect b="0" l="0" r="0" t="0"/>
          <a:stretch/>
        </p:blipFill>
        <p:spPr>
          <a:xfrm>
            <a:off x="7366767" y="1245475"/>
            <a:ext cx="3638550" cy="1676400"/>
          </a:xfrm>
          <a:prstGeom prst="rect">
            <a:avLst/>
          </a:prstGeom>
          <a:noFill/>
          <a:ln>
            <a:noFill/>
          </a:ln>
        </p:spPr>
      </p:pic>
      <p:pic>
        <p:nvPicPr>
          <p:cNvPr id="224" name="Google Shape;224;g112bc4c8317_0_22"/>
          <p:cNvPicPr preferRelativeResize="0"/>
          <p:nvPr/>
        </p:nvPicPr>
        <p:blipFill rotWithShape="1">
          <a:blip r:embed="rId5">
            <a:alphaModFix/>
          </a:blip>
          <a:srcRect b="0" l="0" r="0" t="0"/>
          <a:stretch/>
        </p:blipFill>
        <p:spPr>
          <a:xfrm>
            <a:off x="7440668" y="3600384"/>
            <a:ext cx="3848100" cy="1609725"/>
          </a:xfrm>
          <a:prstGeom prst="rect">
            <a:avLst/>
          </a:prstGeom>
          <a:noFill/>
          <a:ln>
            <a:noFill/>
          </a:ln>
        </p:spPr>
      </p:pic>
      <p:sp>
        <p:nvSpPr>
          <p:cNvPr id="225" name="Google Shape;225;g112bc4c8317_0_22"/>
          <p:cNvSpPr txBox="1"/>
          <p:nvPr/>
        </p:nvSpPr>
        <p:spPr>
          <a:xfrm>
            <a:off x="6295041" y="1055258"/>
            <a:ext cx="27432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FF0000"/>
                </a:solidFill>
                <a:latin typeface="Arial"/>
                <a:ea typeface="Arial"/>
                <a:cs typeface="Arial"/>
                <a:sym typeface="Arial"/>
              </a:rPr>
              <a:t>FIRST OUTPUT</a:t>
            </a:r>
            <a:endParaRPr/>
          </a:p>
        </p:txBody>
      </p:sp>
      <p:sp>
        <p:nvSpPr>
          <p:cNvPr id="226" name="Google Shape;226;g112bc4c8317_0_22"/>
          <p:cNvSpPr txBox="1"/>
          <p:nvPr/>
        </p:nvSpPr>
        <p:spPr>
          <a:xfrm>
            <a:off x="6069067" y="3235259"/>
            <a:ext cx="43257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FF0000"/>
                </a:solidFill>
                <a:latin typeface="Arial"/>
                <a:ea typeface="Arial"/>
                <a:cs typeface="Arial"/>
                <a:sym typeface="Arial"/>
              </a:rPr>
              <a:t>AFTER PRESSING TRY IT BUTTON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ph type="title"/>
          </p:nvPr>
        </p:nvSpPr>
        <p:spPr>
          <a:xfrm>
            <a:off x="0" y="882869"/>
            <a:ext cx="12192000" cy="528670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solidFill>
                  <a:srgbClr val="FF0000"/>
                </a:solidFill>
              </a:rPr>
              <a:t>Fig</a:t>
            </a:r>
            <a:r>
              <a:rPr lang="en-US"/>
              <a:t>: Accessing entire array element </a:t>
            </a:r>
            <a:endParaRPr/>
          </a:p>
        </p:txBody>
      </p:sp>
      <p:sp>
        <p:nvSpPr>
          <p:cNvPr id="232" name="Google Shape;232;p8"/>
          <p:cNvSpPr txBox="1"/>
          <p:nvPr>
            <p:ph idx="10" type="dt"/>
          </p:nvPr>
        </p:nvSpPr>
        <p:spPr>
          <a:xfrm>
            <a:off x="0" y="632482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Internet Programming I</a:t>
            </a:r>
            <a:endParaRPr/>
          </a:p>
        </p:txBody>
      </p:sp>
      <p:sp>
        <p:nvSpPr>
          <p:cNvPr id="233" name="Google Shape;233;p8"/>
          <p:cNvSpPr txBox="1"/>
          <p:nvPr>
            <p:ph idx="11" type="ftr"/>
          </p:nvPr>
        </p:nvSpPr>
        <p:spPr>
          <a:xfrm>
            <a:off x="4289323" y="6364446"/>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Chapter 4 - JavaScript</a:t>
            </a:r>
            <a:endParaRPr/>
          </a:p>
        </p:txBody>
      </p:sp>
      <p:sp>
        <p:nvSpPr>
          <p:cNvPr id="234" name="Google Shape;234;p8"/>
          <p:cNvSpPr txBox="1"/>
          <p:nvPr>
            <p:ph idx="12" type="sldNum"/>
          </p:nvPr>
        </p:nvSpPr>
        <p:spPr>
          <a:xfrm>
            <a:off x="11281835" y="6427073"/>
            <a:ext cx="865922" cy="320675"/>
          </a:xfrm>
          <a:prstGeom prst="rect">
            <a:avLst/>
          </a:prstGeom>
          <a:gradFill>
            <a:gsLst>
              <a:gs pos="0">
                <a:srgbClr val="306CD7"/>
              </a:gs>
              <a:gs pos="100000">
                <a:srgbClr val="90B0FF"/>
              </a:gs>
            </a:gsLst>
            <a:lin ang="16200000" scaled="0"/>
          </a:gradFill>
          <a:ln cap="flat" cmpd="sng" w="9525">
            <a:solidFill>
              <a:srgbClr val="3E6EC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fld id="{00000000-1234-1234-1234-123412341234}" type="slidenum">
              <a:rPr lang="en-US"/>
              <a:t>‹#›</a:t>
            </a:fld>
            <a:endParaRPr/>
          </a:p>
        </p:txBody>
      </p:sp>
      <p:pic>
        <p:nvPicPr>
          <p:cNvPr id="235" name="Google Shape;235;p8"/>
          <p:cNvPicPr preferRelativeResize="0"/>
          <p:nvPr/>
        </p:nvPicPr>
        <p:blipFill rotWithShape="1">
          <a:blip r:embed="rId3">
            <a:alphaModFix/>
          </a:blip>
          <a:srcRect b="0" l="0" r="0" t="0"/>
          <a:stretch/>
        </p:blipFill>
        <p:spPr>
          <a:xfrm>
            <a:off x="-1" y="951188"/>
            <a:ext cx="6696137" cy="4367046"/>
          </a:xfrm>
          <a:prstGeom prst="rect">
            <a:avLst/>
          </a:prstGeom>
          <a:noFill/>
          <a:ln>
            <a:noFill/>
          </a:ln>
        </p:spPr>
      </p:pic>
      <p:pic>
        <p:nvPicPr>
          <p:cNvPr id="236" name="Google Shape;236;p8"/>
          <p:cNvPicPr preferRelativeResize="0"/>
          <p:nvPr/>
        </p:nvPicPr>
        <p:blipFill rotWithShape="1">
          <a:blip r:embed="rId4">
            <a:alphaModFix/>
          </a:blip>
          <a:srcRect b="0" l="0" r="0" t="0"/>
          <a:stretch/>
        </p:blipFill>
        <p:spPr>
          <a:xfrm>
            <a:off x="7926519" y="2530530"/>
            <a:ext cx="3246306" cy="1484422"/>
          </a:xfrm>
          <a:prstGeom prst="rect">
            <a:avLst/>
          </a:prstGeom>
          <a:noFill/>
          <a:ln>
            <a:noFill/>
          </a:ln>
        </p:spPr>
      </p:pic>
      <p:sp>
        <p:nvSpPr>
          <p:cNvPr id="237" name="Google Shape;237;p8"/>
          <p:cNvSpPr txBox="1"/>
          <p:nvPr/>
        </p:nvSpPr>
        <p:spPr>
          <a:xfrm>
            <a:off x="8003628" y="2157523"/>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2400" u="none" cap="none" strike="noStrike">
                <a:solidFill>
                  <a:srgbClr val="FF0000"/>
                </a:solidFill>
                <a:latin typeface="Arial"/>
                <a:ea typeface="Arial"/>
                <a:cs typeface="Arial"/>
                <a:sym typeface="Arial"/>
              </a:rPr>
              <a:t>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2020-11-22T19:05:00Z</dcterms:created>
  <dc:creator>Habesh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3DB378E8C3CA45A480073092FC6CDB79</vt:lpwstr>
  </property>
  <property fmtid="{D5CDD505-2E9C-101B-9397-08002B2CF9AE}" pid="3" name="KSOProductBuildVer">
    <vt:lpwstr>1033-11.2.0.10463</vt:lpwstr>
  </property>
</Properties>
</file>